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27" r:id="rId2"/>
  </p:sldMasterIdLst>
  <p:notesMasterIdLst>
    <p:notesMasterId r:id="rId37"/>
  </p:notesMasterIdLst>
  <p:sldIdLst>
    <p:sldId id="3517" r:id="rId3"/>
    <p:sldId id="3528" r:id="rId4"/>
    <p:sldId id="3563" r:id="rId5"/>
    <p:sldId id="3536" r:id="rId6"/>
    <p:sldId id="3537" r:id="rId7"/>
    <p:sldId id="3539" r:id="rId8"/>
    <p:sldId id="3540" r:id="rId9"/>
    <p:sldId id="3541" r:id="rId10"/>
    <p:sldId id="3542" r:id="rId11"/>
    <p:sldId id="3543" r:id="rId12"/>
    <p:sldId id="3544" r:id="rId13"/>
    <p:sldId id="3545" r:id="rId14"/>
    <p:sldId id="3538" r:id="rId15"/>
    <p:sldId id="3550" r:id="rId16"/>
    <p:sldId id="3531" r:id="rId17"/>
    <p:sldId id="3575" r:id="rId18"/>
    <p:sldId id="3557" r:id="rId19"/>
    <p:sldId id="3572" r:id="rId20"/>
    <p:sldId id="3558" r:id="rId21"/>
    <p:sldId id="3573" r:id="rId22"/>
    <p:sldId id="3559" r:id="rId23"/>
    <p:sldId id="3561" r:id="rId24"/>
    <p:sldId id="3560" r:id="rId25"/>
    <p:sldId id="3564" r:id="rId26"/>
    <p:sldId id="3565" r:id="rId27"/>
    <p:sldId id="390" r:id="rId28"/>
    <p:sldId id="3562" r:id="rId29"/>
    <p:sldId id="3566" r:id="rId30"/>
    <p:sldId id="3567" r:id="rId31"/>
    <p:sldId id="3568" r:id="rId32"/>
    <p:sldId id="3569" r:id="rId33"/>
    <p:sldId id="3574" r:id="rId34"/>
    <p:sldId id="3571" r:id="rId35"/>
    <p:sldId id="3497" r:id="rId36"/>
  </p:sldIdLst>
  <p:sldSz cx="9144000" cy="721836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27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5D28"/>
    <a:srgbClr val="FFFFFF"/>
    <a:srgbClr val="D8A851"/>
    <a:srgbClr val="4A7EBB"/>
    <a:srgbClr val="825B32"/>
    <a:srgbClr val="BB8F5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5" autoAdjust="0"/>
    <p:restoredTop sz="85487" autoAdjust="0"/>
  </p:normalViewPr>
  <p:slideViewPr>
    <p:cSldViewPr>
      <p:cViewPr varScale="1">
        <p:scale>
          <a:sx n="51" d="100"/>
          <a:sy n="51" d="100"/>
        </p:scale>
        <p:origin x="1904" y="48"/>
      </p:cViewPr>
      <p:guideLst>
        <p:guide orient="horz" pos="2274"/>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AA8E0E-908C-43B0-B4FC-9366F9DC8820}" type="datetimeFigureOut">
              <a:rPr lang="en-ZA" smtClean="0"/>
              <a:t>2025/03/17</a:t>
            </a:fld>
            <a:endParaRPr lang="en-ZA" dirty="0"/>
          </a:p>
        </p:txBody>
      </p:sp>
      <p:sp>
        <p:nvSpPr>
          <p:cNvPr id="4" name="Slide Image Placeholder 3"/>
          <p:cNvSpPr>
            <a:spLocks noGrp="1" noRot="1" noChangeAspect="1"/>
          </p:cNvSpPr>
          <p:nvPr>
            <p:ph type="sldImg" idx="2"/>
          </p:nvPr>
        </p:nvSpPr>
        <p:spPr>
          <a:xfrm>
            <a:off x="1474788" y="1143000"/>
            <a:ext cx="3908425"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136DE8-A651-4B1B-8623-57C1021CBDD7}" type="slidenum">
              <a:rPr lang="en-ZA" smtClean="0"/>
              <a:t>‹#›</a:t>
            </a:fld>
            <a:endParaRPr lang="en-ZA" dirty="0"/>
          </a:p>
        </p:txBody>
      </p:sp>
    </p:spTree>
    <p:extLst>
      <p:ext uri="{BB962C8B-B14F-4D97-AF65-F5344CB8AC3E}">
        <p14:creationId xmlns:p14="http://schemas.microsoft.com/office/powerpoint/2010/main" val="372977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t>2</a:t>
            </a:fld>
            <a:endParaRPr lang="en-ZA"/>
          </a:p>
        </p:txBody>
      </p:sp>
    </p:spTree>
    <p:extLst>
      <p:ext uri="{BB962C8B-B14F-4D97-AF65-F5344CB8AC3E}">
        <p14:creationId xmlns:p14="http://schemas.microsoft.com/office/powerpoint/2010/main" val="1848398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t>11</a:t>
            </a:fld>
            <a:endParaRPr lang="en-ZA"/>
          </a:p>
        </p:txBody>
      </p:sp>
    </p:spTree>
    <p:extLst>
      <p:ext uri="{BB962C8B-B14F-4D97-AF65-F5344CB8AC3E}">
        <p14:creationId xmlns:p14="http://schemas.microsoft.com/office/powerpoint/2010/main" val="3472095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t>12</a:t>
            </a:fld>
            <a:endParaRPr lang="en-ZA"/>
          </a:p>
        </p:txBody>
      </p:sp>
    </p:spTree>
    <p:extLst>
      <p:ext uri="{BB962C8B-B14F-4D97-AF65-F5344CB8AC3E}">
        <p14:creationId xmlns:p14="http://schemas.microsoft.com/office/powerpoint/2010/main" val="2189794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t>13</a:t>
            </a:fld>
            <a:endParaRPr lang="en-ZA"/>
          </a:p>
        </p:txBody>
      </p:sp>
    </p:spTree>
    <p:extLst>
      <p:ext uri="{BB962C8B-B14F-4D97-AF65-F5344CB8AC3E}">
        <p14:creationId xmlns:p14="http://schemas.microsoft.com/office/powerpoint/2010/main" val="3617788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t>14</a:t>
            </a:fld>
            <a:endParaRPr lang="en-ZA"/>
          </a:p>
        </p:txBody>
      </p:sp>
    </p:spTree>
    <p:extLst>
      <p:ext uri="{BB962C8B-B14F-4D97-AF65-F5344CB8AC3E}">
        <p14:creationId xmlns:p14="http://schemas.microsoft.com/office/powerpoint/2010/main" val="967809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t>15</a:t>
            </a:fld>
            <a:endParaRPr lang="en-ZA"/>
          </a:p>
        </p:txBody>
      </p:sp>
    </p:spTree>
    <p:extLst>
      <p:ext uri="{BB962C8B-B14F-4D97-AF65-F5344CB8AC3E}">
        <p14:creationId xmlns:p14="http://schemas.microsoft.com/office/powerpoint/2010/main" val="173969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39E640-953A-E9D6-B85B-8F1A85EA88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26635E-452F-9B49-F66C-04D3DB249E8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B76E11D-2C49-AB7D-F0EA-C9F24DA35CD5}"/>
              </a:ext>
            </a:extLst>
          </p:cNvPr>
          <p:cNvSpPr>
            <a:spLocks noGrp="1"/>
          </p:cNvSpPr>
          <p:nvPr>
            <p:ph type="body" idx="1"/>
          </p:nvPr>
        </p:nvSpPr>
        <p:spPr/>
        <p:txBody>
          <a:bodyPr/>
          <a:lstStyle/>
          <a:p>
            <a:endParaRPr lang="en-ZA" dirty="0"/>
          </a:p>
        </p:txBody>
      </p:sp>
      <p:sp>
        <p:nvSpPr>
          <p:cNvPr id="4" name="Slide Number Placeholder 3">
            <a:extLst>
              <a:ext uri="{FF2B5EF4-FFF2-40B4-BE49-F238E27FC236}">
                <a16:creationId xmlns:a16="http://schemas.microsoft.com/office/drawing/2014/main" id="{89036B8F-275E-AD74-1FD0-FA1FB82B15E5}"/>
              </a:ext>
            </a:extLst>
          </p:cNvPr>
          <p:cNvSpPr>
            <a:spLocks noGrp="1"/>
          </p:cNvSpPr>
          <p:nvPr>
            <p:ph type="sldNum" sz="quarter" idx="5"/>
          </p:nvPr>
        </p:nvSpPr>
        <p:spPr/>
        <p:txBody>
          <a:bodyPr/>
          <a:lstStyle/>
          <a:p>
            <a:fld id="{90136DE8-A651-4B1B-8623-57C1021CBDD7}" type="slidenum">
              <a:rPr lang="en-ZA" smtClean="0"/>
              <a:t>16</a:t>
            </a:fld>
            <a:endParaRPr lang="en-ZA"/>
          </a:p>
        </p:txBody>
      </p:sp>
    </p:spTree>
    <p:extLst>
      <p:ext uri="{BB962C8B-B14F-4D97-AF65-F5344CB8AC3E}">
        <p14:creationId xmlns:p14="http://schemas.microsoft.com/office/powerpoint/2010/main" val="3726132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79A9EA-2878-F418-074C-3E7FECF7DE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DCD12B-4E5A-161A-F5FD-32C106F68EF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884C8C1-4A24-8444-63CA-F0A342A46E63}"/>
              </a:ext>
            </a:extLst>
          </p:cNvPr>
          <p:cNvSpPr>
            <a:spLocks noGrp="1"/>
          </p:cNvSpPr>
          <p:nvPr>
            <p:ph type="body" idx="1"/>
          </p:nvPr>
        </p:nvSpPr>
        <p:spPr/>
        <p:txBody>
          <a:bodyPr/>
          <a:lstStyle/>
          <a:p>
            <a:endParaRPr lang="en-ZA" dirty="0"/>
          </a:p>
        </p:txBody>
      </p:sp>
      <p:sp>
        <p:nvSpPr>
          <p:cNvPr id="4" name="Slide Number Placeholder 3">
            <a:extLst>
              <a:ext uri="{FF2B5EF4-FFF2-40B4-BE49-F238E27FC236}">
                <a16:creationId xmlns:a16="http://schemas.microsoft.com/office/drawing/2014/main" id="{63BB1CD6-BA1C-C59D-A01B-548A1B32D3A4}"/>
              </a:ext>
            </a:extLst>
          </p:cNvPr>
          <p:cNvSpPr>
            <a:spLocks noGrp="1"/>
          </p:cNvSpPr>
          <p:nvPr>
            <p:ph type="sldNum" sz="quarter" idx="5"/>
          </p:nvPr>
        </p:nvSpPr>
        <p:spPr/>
        <p:txBody>
          <a:bodyPr/>
          <a:lstStyle/>
          <a:p>
            <a:fld id="{90136DE8-A651-4B1B-8623-57C1021CBDD7}" type="slidenum">
              <a:rPr lang="en-ZA" smtClean="0"/>
              <a:t>17</a:t>
            </a:fld>
            <a:endParaRPr lang="en-ZA"/>
          </a:p>
        </p:txBody>
      </p:sp>
    </p:spTree>
    <p:extLst>
      <p:ext uri="{BB962C8B-B14F-4D97-AF65-F5344CB8AC3E}">
        <p14:creationId xmlns:p14="http://schemas.microsoft.com/office/powerpoint/2010/main" val="2911488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93415C-3666-AADA-ABE1-DB70902411B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7CBFFA-CF0C-1FD6-7B28-E425F70EF7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99C600-6620-0424-839D-F2F07B90D65A}"/>
              </a:ext>
            </a:extLst>
          </p:cNvPr>
          <p:cNvSpPr>
            <a:spLocks noGrp="1"/>
          </p:cNvSpPr>
          <p:nvPr>
            <p:ph type="body" idx="1"/>
          </p:nvPr>
        </p:nvSpPr>
        <p:spPr/>
        <p:txBody>
          <a:bodyPr/>
          <a:lstStyle/>
          <a:p>
            <a:endParaRPr lang="en-ZA" dirty="0"/>
          </a:p>
        </p:txBody>
      </p:sp>
      <p:sp>
        <p:nvSpPr>
          <p:cNvPr id="4" name="Slide Number Placeholder 3">
            <a:extLst>
              <a:ext uri="{FF2B5EF4-FFF2-40B4-BE49-F238E27FC236}">
                <a16:creationId xmlns:a16="http://schemas.microsoft.com/office/drawing/2014/main" id="{D4E1D238-6D84-1A99-D41E-2F0E90695ACF}"/>
              </a:ext>
            </a:extLst>
          </p:cNvPr>
          <p:cNvSpPr>
            <a:spLocks noGrp="1"/>
          </p:cNvSpPr>
          <p:nvPr>
            <p:ph type="sldNum" sz="quarter" idx="5"/>
          </p:nvPr>
        </p:nvSpPr>
        <p:spPr/>
        <p:txBody>
          <a:bodyPr/>
          <a:lstStyle/>
          <a:p>
            <a:fld id="{90136DE8-A651-4B1B-8623-57C1021CBDD7}" type="slidenum">
              <a:rPr lang="en-ZA" smtClean="0"/>
              <a:t>18</a:t>
            </a:fld>
            <a:endParaRPr lang="en-ZA"/>
          </a:p>
        </p:txBody>
      </p:sp>
    </p:spTree>
    <p:extLst>
      <p:ext uri="{BB962C8B-B14F-4D97-AF65-F5344CB8AC3E}">
        <p14:creationId xmlns:p14="http://schemas.microsoft.com/office/powerpoint/2010/main" val="30656071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t>
            </a:r>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t>19</a:t>
            </a:fld>
            <a:endParaRPr lang="en-ZA"/>
          </a:p>
        </p:txBody>
      </p:sp>
    </p:spTree>
    <p:extLst>
      <p:ext uri="{BB962C8B-B14F-4D97-AF65-F5344CB8AC3E}">
        <p14:creationId xmlns:p14="http://schemas.microsoft.com/office/powerpoint/2010/main" val="2984390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4D7536-5AB2-2309-A834-1DB7D78DCC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8FC56C-6A77-0A64-4741-2D547425FD3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4920488-AA94-29BB-80B5-BFDC5A407F0A}"/>
              </a:ext>
            </a:extLst>
          </p:cNvPr>
          <p:cNvSpPr>
            <a:spLocks noGrp="1"/>
          </p:cNvSpPr>
          <p:nvPr>
            <p:ph type="body" idx="1"/>
          </p:nvPr>
        </p:nvSpPr>
        <p:spPr/>
        <p:txBody>
          <a:bodyPr/>
          <a:lstStyle/>
          <a:p>
            <a:r>
              <a:rPr lang="en-US" dirty="0"/>
              <a:t>E</a:t>
            </a:r>
            <a:endParaRPr lang="en-ZA" dirty="0"/>
          </a:p>
        </p:txBody>
      </p:sp>
      <p:sp>
        <p:nvSpPr>
          <p:cNvPr id="4" name="Slide Number Placeholder 3">
            <a:extLst>
              <a:ext uri="{FF2B5EF4-FFF2-40B4-BE49-F238E27FC236}">
                <a16:creationId xmlns:a16="http://schemas.microsoft.com/office/drawing/2014/main" id="{DA844567-0918-C50D-BE83-31734701866F}"/>
              </a:ext>
            </a:extLst>
          </p:cNvPr>
          <p:cNvSpPr>
            <a:spLocks noGrp="1"/>
          </p:cNvSpPr>
          <p:nvPr>
            <p:ph type="sldNum" sz="quarter" idx="5"/>
          </p:nvPr>
        </p:nvSpPr>
        <p:spPr/>
        <p:txBody>
          <a:bodyPr/>
          <a:lstStyle/>
          <a:p>
            <a:fld id="{90136DE8-A651-4B1B-8623-57C1021CBDD7}" type="slidenum">
              <a:rPr lang="en-ZA" smtClean="0"/>
              <a:t>20</a:t>
            </a:fld>
            <a:endParaRPr lang="en-ZA"/>
          </a:p>
        </p:txBody>
      </p:sp>
    </p:spTree>
    <p:extLst>
      <p:ext uri="{BB962C8B-B14F-4D97-AF65-F5344CB8AC3E}">
        <p14:creationId xmlns:p14="http://schemas.microsoft.com/office/powerpoint/2010/main" val="3304856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0DF48C-CE88-9903-9843-2E21D2A0674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F6D2924-E8EE-CFF9-4F5A-046707F099C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F90774D-25B4-49A4-A73D-865B59C214A2}"/>
              </a:ext>
            </a:extLst>
          </p:cNvPr>
          <p:cNvSpPr>
            <a:spLocks noGrp="1"/>
          </p:cNvSpPr>
          <p:nvPr>
            <p:ph type="body" idx="1"/>
          </p:nvPr>
        </p:nvSpPr>
        <p:spPr/>
        <p:txBody>
          <a:bodyPr/>
          <a:lstStyle/>
          <a:p>
            <a:endParaRPr lang="en-ZA" dirty="0"/>
          </a:p>
        </p:txBody>
      </p:sp>
      <p:sp>
        <p:nvSpPr>
          <p:cNvPr id="4" name="Slide Number Placeholder 3">
            <a:extLst>
              <a:ext uri="{FF2B5EF4-FFF2-40B4-BE49-F238E27FC236}">
                <a16:creationId xmlns:a16="http://schemas.microsoft.com/office/drawing/2014/main" id="{FE4D98EA-173B-F38E-46D7-4A045FACFDE0}"/>
              </a:ext>
            </a:extLst>
          </p:cNvPr>
          <p:cNvSpPr>
            <a:spLocks noGrp="1"/>
          </p:cNvSpPr>
          <p:nvPr>
            <p:ph type="sldNum" sz="quarter" idx="5"/>
          </p:nvPr>
        </p:nvSpPr>
        <p:spPr/>
        <p:txBody>
          <a:bodyPr/>
          <a:lstStyle/>
          <a:p>
            <a:fld id="{90136DE8-A651-4B1B-8623-57C1021CBDD7}" type="slidenum">
              <a:rPr lang="en-ZA" smtClean="0"/>
              <a:t>3</a:t>
            </a:fld>
            <a:endParaRPr lang="en-ZA"/>
          </a:p>
        </p:txBody>
      </p:sp>
    </p:spTree>
    <p:extLst>
      <p:ext uri="{BB962C8B-B14F-4D97-AF65-F5344CB8AC3E}">
        <p14:creationId xmlns:p14="http://schemas.microsoft.com/office/powerpoint/2010/main" val="25881894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lvl1pPr defTabSz="915988" eaLnBrk="0" hangingPunct="0">
              <a:defRPr sz="2400">
                <a:solidFill>
                  <a:schemeClr val="tx1"/>
                </a:solidFill>
                <a:latin typeface="Times New Roman" charset="0"/>
              </a:defRPr>
            </a:lvl1pPr>
            <a:lvl2pPr marL="742950" indent="-285750" defTabSz="915988" eaLnBrk="0" hangingPunct="0">
              <a:defRPr sz="2400">
                <a:solidFill>
                  <a:schemeClr val="tx1"/>
                </a:solidFill>
                <a:latin typeface="Times New Roman" charset="0"/>
              </a:defRPr>
            </a:lvl2pPr>
            <a:lvl3pPr marL="1143000" indent="-228600" defTabSz="915988" eaLnBrk="0" hangingPunct="0">
              <a:defRPr sz="2400">
                <a:solidFill>
                  <a:schemeClr val="tx1"/>
                </a:solidFill>
                <a:latin typeface="Times New Roman" charset="0"/>
              </a:defRPr>
            </a:lvl3pPr>
            <a:lvl4pPr marL="1600200" indent="-228600" defTabSz="915988" eaLnBrk="0" hangingPunct="0">
              <a:defRPr sz="2400">
                <a:solidFill>
                  <a:schemeClr val="tx1"/>
                </a:solidFill>
                <a:latin typeface="Times New Roman" charset="0"/>
              </a:defRPr>
            </a:lvl4pPr>
            <a:lvl5pPr marL="2057400" indent="-228600" defTabSz="915988" eaLnBrk="0" hangingPunct="0">
              <a:defRPr sz="2400">
                <a:solidFill>
                  <a:schemeClr val="tx1"/>
                </a:solidFill>
                <a:latin typeface="Times New Roman" charset="0"/>
              </a:defRPr>
            </a:lvl5pPr>
            <a:lvl6pPr marL="2514600" indent="-228600" defTabSz="915988" eaLnBrk="0" fontAlgn="base" hangingPunct="0">
              <a:spcBef>
                <a:spcPct val="0"/>
              </a:spcBef>
              <a:spcAft>
                <a:spcPct val="0"/>
              </a:spcAft>
              <a:defRPr sz="2400">
                <a:solidFill>
                  <a:schemeClr val="tx1"/>
                </a:solidFill>
                <a:latin typeface="Times New Roman" charset="0"/>
              </a:defRPr>
            </a:lvl6pPr>
            <a:lvl7pPr marL="2971800" indent="-228600" defTabSz="915988" eaLnBrk="0" fontAlgn="base" hangingPunct="0">
              <a:spcBef>
                <a:spcPct val="0"/>
              </a:spcBef>
              <a:spcAft>
                <a:spcPct val="0"/>
              </a:spcAft>
              <a:defRPr sz="2400">
                <a:solidFill>
                  <a:schemeClr val="tx1"/>
                </a:solidFill>
                <a:latin typeface="Times New Roman" charset="0"/>
              </a:defRPr>
            </a:lvl7pPr>
            <a:lvl8pPr marL="3429000" indent="-228600" defTabSz="915988" eaLnBrk="0" fontAlgn="base" hangingPunct="0">
              <a:spcBef>
                <a:spcPct val="0"/>
              </a:spcBef>
              <a:spcAft>
                <a:spcPct val="0"/>
              </a:spcAft>
              <a:defRPr sz="2400">
                <a:solidFill>
                  <a:schemeClr val="tx1"/>
                </a:solidFill>
                <a:latin typeface="Times New Roman" charset="0"/>
              </a:defRPr>
            </a:lvl8pPr>
            <a:lvl9pPr marL="3886200" indent="-228600" defTabSz="915988" eaLnBrk="0" fontAlgn="base" hangingPunct="0">
              <a:spcBef>
                <a:spcPct val="0"/>
              </a:spcBef>
              <a:spcAft>
                <a:spcPct val="0"/>
              </a:spcAft>
              <a:defRPr sz="2400">
                <a:solidFill>
                  <a:schemeClr val="tx1"/>
                </a:solidFill>
                <a:latin typeface="Times New Roman" charset="0"/>
              </a:defRPr>
            </a:lvl9pPr>
          </a:lstStyle>
          <a:p>
            <a:fld id="{08702B15-1D77-450D-8602-EFB5E449299D}" type="slidenum">
              <a:rPr lang="en-GB" sz="1200" smtClean="0">
                <a:solidFill>
                  <a:srgbClr val="000000"/>
                </a:solidFill>
                <a:latin typeface="Arial" charset="0"/>
              </a:rPr>
              <a:pPr/>
              <a:t>26</a:t>
            </a:fld>
            <a:endParaRPr lang="en-GB" sz="1200">
              <a:solidFill>
                <a:srgbClr val="000000"/>
              </a:solidFill>
              <a:latin typeface="Arial" charset="0"/>
            </a:endParaRPr>
          </a:p>
        </p:txBody>
      </p:sp>
      <p:sp>
        <p:nvSpPr>
          <p:cNvPr id="182275" name="Rectangle 2"/>
          <p:cNvSpPr>
            <a:spLocks noGrp="1" noRot="1" noChangeAspect="1" noChangeArrowheads="1" noTextEdit="1"/>
          </p:cNvSpPr>
          <p:nvPr>
            <p:ph type="sldImg"/>
          </p:nvPr>
        </p:nvSpPr>
        <p:spPr>
          <a:xfrm>
            <a:off x="1038225" y="742950"/>
            <a:ext cx="4721225" cy="3727450"/>
          </a:xfrm>
          <a:ln/>
        </p:spPr>
      </p:sp>
      <p:sp>
        <p:nvSpPr>
          <p:cNvPr id="182276"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t>27</a:t>
            </a:fld>
            <a:endParaRPr lang="en-ZA"/>
          </a:p>
        </p:txBody>
      </p:sp>
    </p:spTree>
    <p:extLst>
      <p:ext uri="{BB962C8B-B14F-4D97-AF65-F5344CB8AC3E}">
        <p14:creationId xmlns:p14="http://schemas.microsoft.com/office/powerpoint/2010/main" val="2136954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C47F9-0BEA-E175-6286-A28E31C4647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4DB516C-CC15-8F78-CE30-CA44D27B50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960755-BCB6-35E6-C047-E3CC9267EE05}"/>
              </a:ext>
            </a:extLst>
          </p:cNvPr>
          <p:cNvSpPr>
            <a:spLocks noGrp="1"/>
          </p:cNvSpPr>
          <p:nvPr>
            <p:ph type="body" idx="1"/>
          </p:nvPr>
        </p:nvSpPr>
        <p:spPr/>
        <p:txBody>
          <a:bodyPr/>
          <a:lstStyle/>
          <a:p>
            <a:endParaRPr lang="en-ZA" dirty="0"/>
          </a:p>
        </p:txBody>
      </p:sp>
      <p:sp>
        <p:nvSpPr>
          <p:cNvPr id="4" name="Slide Number Placeholder 3">
            <a:extLst>
              <a:ext uri="{FF2B5EF4-FFF2-40B4-BE49-F238E27FC236}">
                <a16:creationId xmlns:a16="http://schemas.microsoft.com/office/drawing/2014/main" id="{12D6736F-DD9C-81F3-8DB6-AF9F141A179A}"/>
              </a:ext>
            </a:extLst>
          </p:cNvPr>
          <p:cNvSpPr>
            <a:spLocks noGrp="1"/>
          </p:cNvSpPr>
          <p:nvPr>
            <p:ph type="sldNum" sz="quarter" idx="5"/>
          </p:nvPr>
        </p:nvSpPr>
        <p:spPr/>
        <p:txBody>
          <a:bodyPr/>
          <a:lstStyle/>
          <a:p>
            <a:fld id="{90136DE8-A651-4B1B-8623-57C1021CBDD7}" type="slidenum">
              <a:rPr lang="en-ZA" smtClean="0"/>
              <a:t>28</a:t>
            </a:fld>
            <a:endParaRPr lang="en-ZA" dirty="0"/>
          </a:p>
        </p:txBody>
      </p:sp>
    </p:spTree>
    <p:extLst>
      <p:ext uri="{BB962C8B-B14F-4D97-AF65-F5344CB8AC3E}">
        <p14:creationId xmlns:p14="http://schemas.microsoft.com/office/powerpoint/2010/main" val="26406955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20089D-BFF1-07B8-A37E-733E443034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562815-2823-146F-703A-DA13C710099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196364-CE62-A464-0AAB-C996507A0409}"/>
              </a:ext>
            </a:extLst>
          </p:cNvPr>
          <p:cNvSpPr>
            <a:spLocks noGrp="1"/>
          </p:cNvSpPr>
          <p:nvPr>
            <p:ph type="body" idx="1"/>
          </p:nvPr>
        </p:nvSpPr>
        <p:spPr/>
        <p:txBody>
          <a:bodyPr/>
          <a:lstStyle/>
          <a:p>
            <a:endParaRPr lang="en-ZA" dirty="0"/>
          </a:p>
        </p:txBody>
      </p:sp>
      <p:sp>
        <p:nvSpPr>
          <p:cNvPr id="4" name="Slide Number Placeholder 3">
            <a:extLst>
              <a:ext uri="{FF2B5EF4-FFF2-40B4-BE49-F238E27FC236}">
                <a16:creationId xmlns:a16="http://schemas.microsoft.com/office/drawing/2014/main" id="{11CD4DBF-E805-9E80-FBCA-16429A335319}"/>
              </a:ext>
            </a:extLst>
          </p:cNvPr>
          <p:cNvSpPr>
            <a:spLocks noGrp="1"/>
          </p:cNvSpPr>
          <p:nvPr>
            <p:ph type="sldNum" sz="quarter" idx="5"/>
          </p:nvPr>
        </p:nvSpPr>
        <p:spPr/>
        <p:txBody>
          <a:bodyPr/>
          <a:lstStyle/>
          <a:p>
            <a:fld id="{90136DE8-A651-4B1B-8623-57C1021CBDD7}" type="slidenum">
              <a:rPr lang="en-ZA" smtClean="0"/>
              <a:t>29</a:t>
            </a:fld>
            <a:endParaRPr lang="en-ZA" dirty="0"/>
          </a:p>
        </p:txBody>
      </p:sp>
    </p:spTree>
    <p:extLst>
      <p:ext uri="{BB962C8B-B14F-4D97-AF65-F5344CB8AC3E}">
        <p14:creationId xmlns:p14="http://schemas.microsoft.com/office/powerpoint/2010/main" val="8664224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E9FD35-BE37-EAAB-0AFB-6E8416B397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E0A5B8-7200-38F0-8DB0-83D1BE149A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A7C8AC-62ED-AF75-3B89-5DD2588EAD00}"/>
              </a:ext>
            </a:extLst>
          </p:cNvPr>
          <p:cNvSpPr>
            <a:spLocks noGrp="1"/>
          </p:cNvSpPr>
          <p:nvPr>
            <p:ph type="body" idx="1"/>
          </p:nvPr>
        </p:nvSpPr>
        <p:spPr/>
        <p:txBody>
          <a:bodyPr/>
          <a:lstStyle/>
          <a:p>
            <a:endParaRPr lang="en-ZA" dirty="0"/>
          </a:p>
        </p:txBody>
      </p:sp>
      <p:sp>
        <p:nvSpPr>
          <p:cNvPr id="4" name="Slide Number Placeholder 3">
            <a:extLst>
              <a:ext uri="{FF2B5EF4-FFF2-40B4-BE49-F238E27FC236}">
                <a16:creationId xmlns:a16="http://schemas.microsoft.com/office/drawing/2014/main" id="{996DE994-4237-765E-3EA3-9BC8AD3D3207}"/>
              </a:ext>
            </a:extLst>
          </p:cNvPr>
          <p:cNvSpPr>
            <a:spLocks noGrp="1"/>
          </p:cNvSpPr>
          <p:nvPr>
            <p:ph type="sldNum" sz="quarter" idx="5"/>
          </p:nvPr>
        </p:nvSpPr>
        <p:spPr/>
        <p:txBody>
          <a:bodyPr/>
          <a:lstStyle/>
          <a:p>
            <a:fld id="{90136DE8-A651-4B1B-8623-57C1021CBDD7}" type="slidenum">
              <a:rPr lang="en-ZA" smtClean="0"/>
              <a:t>30</a:t>
            </a:fld>
            <a:endParaRPr lang="en-ZA" dirty="0"/>
          </a:p>
        </p:txBody>
      </p:sp>
    </p:spTree>
    <p:extLst>
      <p:ext uri="{BB962C8B-B14F-4D97-AF65-F5344CB8AC3E}">
        <p14:creationId xmlns:p14="http://schemas.microsoft.com/office/powerpoint/2010/main" val="36130367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C3FBE1-8E50-CD53-DCD6-8387C55976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E3753E-1E66-CBE5-D8F3-9047E98A084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4671AEC-CAAA-4AEE-8FEB-3D7F7F0B5155}"/>
              </a:ext>
            </a:extLst>
          </p:cNvPr>
          <p:cNvSpPr>
            <a:spLocks noGrp="1"/>
          </p:cNvSpPr>
          <p:nvPr>
            <p:ph type="body" idx="1"/>
          </p:nvPr>
        </p:nvSpPr>
        <p:spPr/>
        <p:txBody>
          <a:bodyPr/>
          <a:lstStyle/>
          <a:p>
            <a:endParaRPr lang="en-ZA" dirty="0"/>
          </a:p>
        </p:txBody>
      </p:sp>
      <p:sp>
        <p:nvSpPr>
          <p:cNvPr id="4" name="Slide Number Placeholder 3">
            <a:extLst>
              <a:ext uri="{FF2B5EF4-FFF2-40B4-BE49-F238E27FC236}">
                <a16:creationId xmlns:a16="http://schemas.microsoft.com/office/drawing/2014/main" id="{69EC3D3A-630F-5681-ECDC-1A2A88DD6619}"/>
              </a:ext>
            </a:extLst>
          </p:cNvPr>
          <p:cNvSpPr>
            <a:spLocks noGrp="1"/>
          </p:cNvSpPr>
          <p:nvPr>
            <p:ph type="sldNum" sz="quarter" idx="5"/>
          </p:nvPr>
        </p:nvSpPr>
        <p:spPr/>
        <p:txBody>
          <a:bodyPr/>
          <a:lstStyle/>
          <a:p>
            <a:fld id="{90136DE8-A651-4B1B-8623-57C1021CBDD7}" type="slidenum">
              <a:rPr lang="en-ZA" smtClean="0"/>
              <a:t>31</a:t>
            </a:fld>
            <a:endParaRPr lang="en-ZA" dirty="0"/>
          </a:p>
        </p:txBody>
      </p:sp>
    </p:spTree>
    <p:extLst>
      <p:ext uri="{BB962C8B-B14F-4D97-AF65-F5344CB8AC3E}">
        <p14:creationId xmlns:p14="http://schemas.microsoft.com/office/powerpoint/2010/main" val="17013200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5D9833-1110-3B4B-8140-441F632F54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F1812DC-B271-B0C9-993A-1F77BF3FB56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93342D6-A21B-1581-6D23-69F435F0EE4A}"/>
              </a:ext>
            </a:extLst>
          </p:cNvPr>
          <p:cNvSpPr>
            <a:spLocks noGrp="1"/>
          </p:cNvSpPr>
          <p:nvPr>
            <p:ph type="body" idx="1"/>
          </p:nvPr>
        </p:nvSpPr>
        <p:spPr/>
        <p:txBody>
          <a:bodyPr/>
          <a:lstStyle/>
          <a:p>
            <a:endParaRPr lang="en-ZA" dirty="0"/>
          </a:p>
        </p:txBody>
      </p:sp>
      <p:sp>
        <p:nvSpPr>
          <p:cNvPr id="4" name="Slide Number Placeholder 3">
            <a:extLst>
              <a:ext uri="{FF2B5EF4-FFF2-40B4-BE49-F238E27FC236}">
                <a16:creationId xmlns:a16="http://schemas.microsoft.com/office/drawing/2014/main" id="{91469DC7-A4EF-F847-AE09-3FDACE0465DD}"/>
              </a:ext>
            </a:extLst>
          </p:cNvPr>
          <p:cNvSpPr>
            <a:spLocks noGrp="1"/>
          </p:cNvSpPr>
          <p:nvPr>
            <p:ph type="sldNum" sz="quarter" idx="5"/>
          </p:nvPr>
        </p:nvSpPr>
        <p:spPr/>
        <p:txBody>
          <a:bodyPr/>
          <a:lstStyle/>
          <a:p>
            <a:fld id="{90136DE8-A651-4B1B-8623-57C1021CBDD7}" type="slidenum">
              <a:rPr lang="en-ZA" smtClean="0"/>
              <a:t>32</a:t>
            </a:fld>
            <a:endParaRPr lang="en-ZA" dirty="0"/>
          </a:p>
        </p:txBody>
      </p:sp>
    </p:spTree>
    <p:extLst>
      <p:ext uri="{BB962C8B-B14F-4D97-AF65-F5344CB8AC3E}">
        <p14:creationId xmlns:p14="http://schemas.microsoft.com/office/powerpoint/2010/main" val="8761870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ADA190-ECDE-FD6E-1B8C-06882BE585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FE9B06-DE3C-AFA1-5E26-7415BB5D4F0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FB182D7-3F02-A343-4E1E-98760EE823F8}"/>
              </a:ext>
            </a:extLst>
          </p:cNvPr>
          <p:cNvSpPr>
            <a:spLocks noGrp="1"/>
          </p:cNvSpPr>
          <p:nvPr>
            <p:ph type="body" idx="1"/>
          </p:nvPr>
        </p:nvSpPr>
        <p:spPr/>
        <p:txBody>
          <a:bodyPr/>
          <a:lstStyle/>
          <a:p>
            <a:endParaRPr lang="en-ZA" dirty="0"/>
          </a:p>
        </p:txBody>
      </p:sp>
      <p:sp>
        <p:nvSpPr>
          <p:cNvPr id="4" name="Slide Number Placeholder 3">
            <a:extLst>
              <a:ext uri="{FF2B5EF4-FFF2-40B4-BE49-F238E27FC236}">
                <a16:creationId xmlns:a16="http://schemas.microsoft.com/office/drawing/2014/main" id="{F9EF909D-2EB3-B6C5-E0D9-9DC240238668}"/>
              </a:ext>
            </a:extLst>
          </p:cNvPr>
          <p:cNvSpPr>
            <a:spLocks noGrp="1"/>
          </p:cNvSpPr>
          <p:nvPr>
            <p:ph type="sldNum" sz="quarter" idx="5"/>
          </p:nvPr>
        </p:nvSpPr>
        <p:spPr/>
        <p:txBody>
          <a:bodyPr/>
          <a:lstStyle/>
          <a:p>
            <a:fld id="{90136DE8-A651-4B1B-8623-57C1021CBDD7}" type="slidenum">
              <a:rPr lang="en-ZA" smtClean="0"/>
              <a:t>33</a:t>
            </a:fld>
            <a:endParaRPr lang="en-ZA" dirty="0"/>
          </a:p>
        </p:txBody>
      </p:sp>
    </p:spTree>
    <p:extLst>
      <p:ext uri="{BB962C8B-B14F-4D97-AF65-F5344CB8AC3E}">
        <p14:creationId xmlns:p14="http://schemas.microsoft.com/office/powerpoint/2010/main" val="710239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t>4</a:t>
            </a:fld>
            <a:endParaRPr lang="en-ZA"/>
          </a:p>
        </p:txBody>
      </p:sp>
    </p:spTree>
    <p:extLst>
      <p:ext uri="{BB962C8B-B14F-4D97-AF65-F5344CB8AC3E}">
        <p14:creationId xmlns:p14="http://schemas.microsoft.com/office/powerpoint/2010/main" val="2344557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t>5</a:t>
            </a:fld>
            <a:endParaRPr lang="en-ZA"/>
          </a:p>
        </p:txBody>
      </p:sp>
    </p:spTree>
    <p:extLst>
      <p:ext uri="{BB962C8B-B14F-4D97-AF65-F5344CB8AC3E}">
        <p14:creationId xmlns:p14="http://schemas.microsoft.com/office/powerpoint/2010/main" val="3076411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t>6</a:t>
            </a:fld>
            <a:endParaRPr lang="en-ZA"/>
          </a:p>
        </p:txBody>
      </p:sp>
    </p:spTree>
    <p:extLst>
      <p:ext uri="{BB962C8B-B14F-4D97-AF65-F5344CB8AC3E}">
        <p14:creationId xmlns:p14="http://schemas.microsoft.com/office/powerpoint/2010/main" val="4220778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t>7</a:t>
            </a:fld>
            <a:endParaRPr lang="en-ZA"/>
          </a:p>
        </p:txBody>
      </p:sp>
    </p:spTree>
    <p:extLst>
      <p:ext uri="{BB962C8B-B14F-4D97-AF65-F5344CB8AC3E}">
        <p14:creationId xmlns:p14="http://schemas.microsoft.com/office/powerpoint/2010/main" val="1644440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t>8</a:t>
            </a:fld>
            <a:endParaRPr lang="en-ZA"/>
          </a:p>
        </p:txBody>
      </p:sp>
    </p:spTree>
    <p:extLst>
      <p:ext uri="{BB962C8B-B14F-4D97-AF65-F5344CB8AC3E}">
        <p14:creationId xmlns:p14="http://schemas.microsoft.com/office/powerpoint/2010/main" val="387745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t>9</a:t>
            </a:fld>
            <a:endParaRPr lang="en-ZA"/>
          </a:p>
        </p:txBody>
      </p:sp>
    </p:spTree>
    <p:extLst>
      <p:ext uri="{BB962C8B-B14F-4D97-AF65-F5344CB8AC3E}">
        <p14:creationId xmlns:p14="http://schemas.microsoft.com/office/powerpoint/2010/main" val="2218133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t>10</a:t>
            </a:fld>
            <a:endParaRPr lang="en-ZA"/>
          </a:p>
        </p:txBody>
      </p:sp>
    </p:spTree>
    <p:extLst>
      <p:ext uri="{BB962C8B-B14F-4D97-AF65-F5344CB8AC3E}">
        <p14:creationId xmlns:p14="http://schemas.microsoft.com/office/powerpoint/2010/main" val="468371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4"/>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8"/>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4DB0FEDE-3C0D-4A64-A197-7D23CF8A3F6B}"/>
              </a:ext>
            </a:extLst>
          </p:cNvPr>
          <p:cNvSpPr>
            <a:spLocks noGrp="1"/>
          </p:cNvSpPr>
          <p:nvPr>
            <p:ph type="dt" sz="half" idx="10"/>
          </p:nvPr>
        </p:nvSpPr>
        <p:spPr/>
        <p:txBody>
          <a:bodyPr/>
          <a:lstStyle>
            <a:lvl1pPr>
              <a:defRPr/>
            </a:lvl1pPr>
          </a:lstStyle>
          <a:p>
            <a:pPr>
              <a:defRPr/>
            </a:pPr>
            <a:fld id="{11264AE2-90FF-40DD-A3E1-77CEAE301C31}" type="datetimeFigureOut">
              <a:rPr lang="en-ZA"/>
              <a:pPr>
                <a:defRPr/>
              </a:pPr>
              <a:t>2025/03/17</a:t>
            </a:fld>
            <a:endParaRPr lang="en-ZA" dirty="0"/>
          </a:p>
        </p:txBody>
      </p:sp>
      <p:sp>
        <p:nvSpPr>
          <p:cNvPr id="5" name="Footer Placeholder 4">
            <a:extLst>
              <a:ext uri="{FF2B5EF4-FFF2-40B4-BE49-F238E27FC236}">
                <a16:creationId xmlns:a16="http://schemas.microsoft.com/office/drawing/2014/main" id="{A293A6C2-4BC3-4863-B80A-E713C98B1AB9}"/>
              </a:ext>
            </a:extLst>
          </p:cNvPr>
          <p:cNvSpPr>
            <a:spLocks noGrp="1"/>
          </p:cNvSpPr>
          <p:nvPr>
            <p:ph type="ftr" sz="quarter" idx="11"/>
          </p:nvPr>
        </p:nvSpPr>
        <p:spPr/>
        <p:txBody>
          <a:bodyPr/>
          <a:lstStyle>
            <a:lvl1pPr>
              <a:defRPr/>
            </a:lvl1pPr>
          </a:lstStyle>
          <a:p>
            <a:pPr>
              <a:defRPr/>
            </a:pPr>
            <a:endParaRPr lang="en-ZA" dirty="0"/>
          </a:p>
        </p:txBody>
      </p:sp>
      <p:sp>
        <p:nvSpPr>
          <p:cNvPr id="6" name="Slide Number Placeholder 5">
            <a:extLst>
              <a:ext uri="{FF2B5EF4-FFF2-40B4-BE49-F238E27FC236}">
                <a16:creationId xmlns:a16="http://schemas.microsoft.com/office/drawing/2014/main" id="{355BBDE0-BC7B-4590-882B-570B383F8C4E}"/>
              </a:ext>
            </a:extLst>
          </p:cNvPr>
          <p:cNvSpPr>
            <a:spLocks noGrp="1"/>
          </p:cNvSpPr>
          <p:nvPr>
            <p:ph type="sldNum" sz="quarter" idx="12"/>
          </p:nvPr>
        </p:nvSpPr>
        <p:spPr/>
        <p:txBody>
          <a:bodyPr/>
          <a:lstStyle>
            <a:lvl1pPr>
              <a:defRPr/>
            </a:lvl1pPr>
          </a:lstStyle>
          <a:p>
            <a:pPr>
              <a:defRPr/>
            </a:pPr>
            <a:fld id="{05092EE5-7D39-406A-B36D-2B7BA428CE99}" type="slidenum">
              <a:rPr lang="en-ZA" altLang="en-US"/>
              <a:pPr>
                <a:defRPr/>
              </a:pPr>
              <a:t>‹#›</a:t>
            </a:fld>
            <a:endParaRPr lang="en-ZA" altLang="en-US" dirty="0"/>
          </a:p>
        </p:txBody>
      </p:sp>
    </p:spTree>
    <p:extLst>
      <p:ext uri="{BB962C8B-B14F-4D97-AF65-F5344CB8AC3E}">
        <p14:creationId xmlns:p14="http://schemas.microsoft.com/office/powerpoint/2010/main" val="71186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EA12B65-0EAD-41CD-9B56-FD47515361D8}"/>
              </a:ext>
            </a:extLst>
          </p:cNvPr>
          <p:cNvSpPr>
            <a:spLocks noGrp="1"/>
          </p:cNvSpPr>
          <p:nvPr>
            <p:ph type="dt" sz="half" idx="10"/>
          </p:nvPr>
        </p:nvSpPr>
        <p:spPr/>
        <p:txBody>
          <a:bodyPr/>
          <a:lstStyle>
            <a:lvl1pPr>
              <a:defRPr/>
            </a:lvl1pPr>
          </a:lstStyle>
          <a:p>
            <a:pPr>
              <a:defRPr/>
            </a:pPr>
            <a:fld id="{D608FAB5-AC0F-4979-A4D7-87382891DF40}" type="datetimeFigureOut">
              <a:rPr lang="en-ZA"/>
              <a:pPr>
                <a:defRPr/>
              </a:pPr>
              <a:t>2025/03/17</a:t>
            </a:fld>
            <a:endParaRPr lang="en-ZA" dirty="0"/>
          </a:p>
        </p:txBody>
      </p:sp>
      <p:sp>
        <p:nvSpPr>
          <p:cNvPr id="5" name="Footer Placeholder 4">
            <a:extLst>
              <a:ext uri="{FF2B5EF4-FFF2-40B4-BE49-F238E27FC236}">
                <a16:creationId xmlns:a16="http://schemas.microsoft.com/office/drawing/2014/main" id="{B147BDAC-2112-4B9B-911D-788EEE05A29A}"/>
              </a:ext>
            </a:extLst>
          </p:cNvPr>
          <p:cNvSpPr>
            <a:spLocks noGrp="1"/>
          </p:cNvSpPr>
          <p:nvPr>
            <p:ph type="ftr" sz="quarter" idx="11"/>
          </p:nvPr>
        </p:nvSpPr>
        <p:spPr/>
        <p:txBody>
          <a:bodyPr/>
          <a:lstStyle>
            <a:lvl1pPr>
              <a:defRPr/>
            </a:lvl1pPr>
          </a:lstStyle>
          <a:p>
            <a:pPr>
              <a:defRPr/>
            </a:pPr>
            <a:endParaRPr lang="en-ZA" dirty="0"/>
          </a:p>
        </p:txBody>
      </p:sp>
      <p:sp>
        <p:nvSpPr>
          <p:cNvPr id="6" name="Slide Number Placeholder 5">
            <a:extLst>
              <a:ext uri="{FF2B5EF4-FFF2-40B4-BE49-F238E27FC236}">
                <a16:creationId xmlns:a16="http://schemas.microsoft.com/office/drawing/2014/main" id="{ED552339-A454-40D5-9C49-C102B8D0607F}"/>
              </a:ext>
            </a:extLst>
          </p:cNvPr>
          <p:cNvSpPr>
            <a:spLocks noGrp="1"/>
          </p:cNvSpPr>
          <p:nvPr>
            <p:ph type="sldNum" sz="quarter" idx="12"/>
          </p:nvPr>
        </p:nvSpPr>
        <p:spPr/>
        <p:txBody>
          <a:bodyPr/>
          <a:lstStyle>
            <a:lvl1pPr>
              <a:defRPr/>
            </a:lvl1pPr>
          </a:lstStyle>
          <a:p>
            <a:pPr>
              <a:defRPr/>
            </a:pPr>
            <a:fld id="{F0BA5467-D290-4CB9-8E48-C7EDB86C08E7}" type="slidenum">
              <a:rPr lang="en-ZA" altLang="en-US"/>
              <a:pPr>
                <a:defRPr/>
              </a:pPr>
              <a:t>‹#›</a:t>
            </a:fld>
            <a:endParaRPr lang="en-ZA" altLang="en-US" dirty="0"/>
          </a:p>
        </p:txBody>
      </p:sp>
    </p:spTree>
    <p:extLst>
      <p:ext uri="{BB962C8B-B14F-4D97-AF65-F5344CB8AC3E}">
        <p14:creationId xmlns:p14="http://schemas.microsoft.com/office/powerpoint/2010/main" val="2081853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2"/>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1" y="289072"/>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72E212AA-4935-4BC2-9ECA-CA7015C74450}"/>
              </a:ext>
            </a:extLst>
          </p:cNvPr>
          <p:cNvSpPr>
            <a:spLocks noGrp="1"/>
          </p:cNvSpPr>
          <p:nvPr>
            <p:ph type="dt" sz="half" idx="10"/>
          </p:nvPr>
        </p:nvSpPr>
        <p:spPr/>
        <p:txBody>
          <a:bodyPr/>
          <a:lstStyle>
            <a:lvl1pPr>
              <a:defRPr/>
            </a:lvl1pPr>
          </a:lstStyle>
          <a:p>
            <a:pPr>
              <a:defRPr/>
            </a:pPr>
            <a:fld id="{CB33AA89-A1DE-466A-A261-D1AD182F7F77}" type="datetimeFigureOut">
              <a:rPr lang="en-ZA"/>
              <a:pPr>
                <a:defRPr/>
              </a:pPr>
              <a:t>2025/03/17</a:t>
            </a:fld>
            <a:endParaRPr lang="en-ZA" dirty="0"/>
          </a:p>
        </p:txBody>
      </p:sp>
      <p:sp>
        <p:nvSpPr>
          <p:cNvPr id="5" name="Footer Placeholder 4">
            <a:extLst>
              <a:ext uri="{FF2B5EF4-FFF2-40B4-BE49-F238E27FC236}">
                <a16:creationId xmlns:a16="http://schemas.microsoft.com/office/drawing/2014/main" id="{48726F89-B96E-4A89-9827-06A7411785D6}"/>
              </a:ext>
            </a:extLst>
          </p:cNvPr>
          <p:cNvSpPr>
            <a:spLocks noGrp="1"/>
          </p:cNvSpPr>
          <p:nvPr>
            <p:ph type="ftr" sz="quarter" idx="11"/>
          </p:nvPr>
        </p:nvSpPr>
        <p:spPr/>
        <p:txBody>
          <a:bodyPr/>
          <a:lstStyle>
            <a:lvl1pPr>
              <a:defRPr/>
            </a:lvl1pPr>
          </a:lstStyle>
          <a:p>
            <a:pPr>
              <a:defRPr/>
            </a:pPr>
            <a:endParaRPr lang="en-ZA" dirty="0"/>
          </a:p>
        </p:txBody>
      </p:sp>
      <p:sp>
        <p:nvSpPr>
          <p:cNvPr id="6" name="Slide Number Placeholder 5">
            <a:extLst>
              <a:ext uri="{FF2B5EF4-FFF2-40B4-BE49-F238E27FC236}">
                <a16:creationId xmlns:a16="http://schemas.microsoft.com/office/drawing/2014/main" id="{972B773F-60E6-4946-934C-67E6B7AE9F0C}"/>
              </a:ext>
            </a:extLst>
          </p:cNvPr>
          <p:cNvSpPr>
            <a:spLocks noGrp="1"/>
          </p:cNvSpPr>
          <p:nvPr>
            <p:ph type="sldNum" sz="quarter" idx="12"/>
          </p:nvPr>
        </p:nvSpPr>
        <p:spPr/>
        <p:txBody>
          <a:bodyPr/>
          <a:lstStyle>
            <a:lvl1pPr>
              <a:defRPr/>
            </a:lvl1pPr>
          </a:lstStyle>
          <a:p>
            <a:pPr>
              <a:defRPr/>
            </a:pPr>
            <a:fld id="{A4A8399E-65C1-4545-900A-E845865201D9}" type="slidenum">
              <a:rPr lang="en-ZA" altLang="en-US"/>
              <a:pPr>
                <a:defRPr/>
              </a:pPr>
              <a:t>‹#›</a:t>
            </a:fld>
            <a:endParaRPr lang="en-ZA" altLang="en-US" dirty="0"/>
          </a:p>
        </p:txBody>
      </p:sp>
    </p:spTree>
    <p:extLst>
      <p:ext uri="{BB962C8B-B14F-4D97-AF65-F5344CB8AC3E}">
        <p14:creationId xmlns:p14="http://schemas.microsoft.com/office/powerpoint/2010/main" val="36952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4"/>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8"/>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255B27DB-8BF3-4CF3-9D84-3C9AE2D755BD}"/>
              </a:ext>
            </a:extLst>
          </p:cNvPr>
          <p:cNvSpPr>
            <a:spLocks noGrp="1"/>
          </p:cNvSpPr>
          <p:nvPr>
            <p:ph type="dt" sz="half" idx="10"/>
          </p:nvPr>
        </p:nvSpPr>
        <p:spPr/>
        <p:txBody>
          <a:bodyPr/>
          <a:lstStyle>
            <a:lvl1pPr>
              <a:defRPr/>
            </a:lvl1pPr>
          </a:lstStyle>
          <a:p>
            <a:pPr>
              <a:defRPr/>
            </a:pPr>
            <a:fld id="{BEDFF2E8-3BE0-457C-A753-C181EB13D143}" type="datetimeFigureOut">
              <a:rPr lang="en-ZA"/>
              <a:pPr>
                <a:defRPr/>
              </a:pPr>
              <a:t>2025/03/17</a:t>
            </a:fld>
            <a:endParaRPr lang="en-ZA" dirty="0"/>
          </a:p>
        </p:txBody>
      </p:sp>
      <p:sp>
        <p:nvSpPr>
          <p:cNvPr id="5" name="Footer Placeholder 4">
            <a:extLst>
              <a:ext uri="{FF2B5EF4-FFF2-40B4-BE49-F238E27FC236}">
                <a16:creationId xmlns:a16="http://schemas.microsoft.com/office/drawing/2014/main" id="{CE6C83A6-0EF9-41A1-A79A-4CB36D0D70E4}"/>
              </a:ext>
            </a:extLst>
          </p:cNvPr>
          <p:cNvSpPr>
            <a:spLocks noGrp="1"/>
          </p:cNvSpPr>
          <p:nvPr>
            <p:ph type="ftr" sz="quarter" idx="11"/>
          </p:nvPr>
        </p:nvSpPr>
        <p:spPr/>
        <p:txBody>
          <a:bodyPr/>
          <a:lstStyle>
            <a:lvl1pPr>
              <a:defRPr/>
            </a:lvl1pPr>
          </a:lstStyle>
          <a:p>
            <a:pPr>
              <a:defRPr/>
            </a:pPr>
            <a:endParaRPr lang="en-ZA" dirty="0"/>
          </a:p>
        </p:txBody>
      </p:sp>
      <p:sp>
        <p:nvSpPr>
          <p:cNvPr id="6" name="Slide Number Placeholder 5">
            <a:extLst>
              <a:ext uri="{FF2B5EF4-FFF2-40B4-BE49-F238E27FC236}">
                <a16:creationId xmlns:a16="http://schemas.microsoft.com/office/drawing/2014/main" id="{BB637EAD-010A-4B6A-8D82-EB5690C998C3}"/>
              </a:ext>
            </a:extLst>
          </p:cNvPr>
          <p:cNvSpPr>
            <a:spLocks noGrp="1"/>
          </p:cNvSpPr>
          <p:nvPr>
            <p:ph type="sldNum" sz="quarter" idx="12"/>
          </p:nvPr>
        </p:nvSpPr>
        <p:spPr/>
        <p:txBody>
          <a:bodyPr/>
          <a:lstStyle>
            <a:lvl1pPr>
              <a:defRPr/>
            </a:lvl1pPr>
          </a:lstStyle>
          <a:p>
            <a:pPr>
              <a:defRPr/>
            </a:pPr>
            <a:fld id="{5E70995C-EB8E-4601-B264-65A406022BEE}" type="slidenum">
              <a:rPr lang="en-ZA" altLang="en-US"/>
              <a:pPr>
                <a:defRPr/>
              </a:pPr>
              <a:t>‹#›</a:t>
            </a:fld>
            <a:endParaRPr lang="en-ZA" altLang="en-US" dirty="0"/>
          </a:p>
        </p:txBody>
      </p:sp>
    </p:spTree>
    <p:extLst>
      <p:ext uri="{BB962C8B-B14F-4D97-AF65-F5344CB8AC3E}">
        <p14:creationId xmlns:p14="http://schemas.microsoft.com/office/powerpoint/2010/main" val="3341695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5B30D76-D405-471E-8698-DA38BA5CDF59}"/>
              </a:ext>
            </a:extLst>
          </p:cNvPr>
          <p:cNvSpPr>
            <a:spLocks noGrp="1"/>
          </p:cNvSpPr>
          <p:nvPr>
            <p:ph type="dt" sz="half" idx="10"/>
          </p:nvPr>
        </p:nvSpPr>
        <p:spPr/>
        <p:txBody>
          <a:bodyPr/>
          <a:lstStyle>
            <a:lvl1pPr>
              <a:defRPr/>
            </a:lvl1pPr>
          </a:lstStyle>
          <a:p>
            <a:pPr>
              <a:defRPr/>
            </a:pPr>
            <a:fld id="{5F72EDA2-97B5-4CBD-AB72-C7034E3F147D}" type="datetimeFigureOut">
              <a:rPr lang="en-ZA"/>
              <a:pPr>
                <a:defRPr/>
              </a:pPr>
              <a:t>2025/03/17</a:t>
            </a:fld>
            <a:endParaRPr lang="en-ZA" dirty="0"/>
          </a:p>
        </p:txBody>
      </p:sp>
      <p:sp>
        <p:nvSpPr>
          <p:cNvPr id="5" name="Footer Placeholder 4">
            <a:extLst>
              <a:ext uri="{FF2B5EF4-FFF2-40B4-BE49-F238E27FC236}">
                <a16:creationId xmlns:a16="http://schemas.microsoft.com/office/drawing/2014/main" id="{81447960-57C4-4ED4-A87A-93B03FD7B011}"/>
              </a:ext>
            </a:extLst>
          </p:cNvPr>
          <p:cNvSpPr>
            <a:spLocks noGrp="1"/>
          </p:cNvSpPr>
          <p:nvPr>
            <p:ph type="ftr" sz="quarter" idx="11"/>
          </p:nvPr>
        </p:nvSpPr>
        <p:spPr/>
        <p:txBody>
          <a:bodyPr/>
          <a:lstStyle>
            <a:lvl1pPr>
              <a:defRPr/>
            </a:lvl1pPr>
          </a:lstStyle>
          <a:p>
            <a:pPr>
              <a:defRPr/>
            </a:pPr>
            <a:endParaRPr lang="en-ZA" dirty="0"/>
          </a:p>
        </p:txBody>
      </p:sp>
      <p:sp>
        <p:nvSpPr>
          <p:cNvPr id="6" name="Slide Number Placeholder 5">
            <a:extLst>
              <a:ext uri="{FF2B5EF4-FFF2-40B4-BE49-F238E27FC236}">
                <a16:creationId xmlns:a16="http://schemas.microsoft.com/office/drawing/2014/main" id="{553CD1E1-4D47-4492-9067-9A0CA3FCECEC}"/>
              </a:ext>
            </a:extLst>
          </p:cNvPr>
          <p:cNvSpPr>
            <a:spLocks noGrp="1"/>
          </p:cNvSpPr>
          <p:nvPr>
            <p:ph type="sldNum" sz="quarter" idx="12"/>
          </p:nvPr>
        </p:nvSpPr>
        <p:spPr/>
        <p:txBody>
          <a:bodyPr/>
          <a:lstStyle>
            <a:lvl1pPr>
              <a:defRPr/>
            </a:lvl1pPr>
          </a:lstStyle>
          <a:p>
            <a:pPr>
              <a:defRPr/>
            </a:pPr>
            <a:fld id="{F0293638-E1EF-4F6B-B03E-53CD69871871}" type="slidenum">
              <a:rPr lang="en-ZA" altLang="en-US"/>
              <a:pPr>
                <a:defRPr/>
              </a:pPr>
              <a:t>‹#›</a:t>
            </a:fld>
            <a:endParaRPr lang="en-ZA" altLang="en-US" dirty="0"/>
          </a:p>
        </p:txBody>
      </p:sp>
    </p:spTree>
    <p:extLst>
      <p:ext uri="{BB962C8B-B14F-4D97-AF65-F5344CB8AC3E}">
        <p14:creationId xmlns:p14="http://schemas.microsoft.com/office/powerpoint/2010/main" val="4120347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638469"/>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4"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BFE3B7-4319-4E43-84E4-A94F01AA5B35}"/>
              </a:ext>
            </a:extLst>
          </p:cNvPr>
          <p:cNvSpPr>
            <a:spLocks noGrp="1"/>
          </p:cNvSpPr>
          <p:nvPr>
            <p:ph type="dt" sz="half" idx="10"/>
          </p:nvPr>
        </p:nvSpPr>
        <p:spPr/>
        <p:txBody>
          <a:bodyPr/>
          <a:lstStyle>
            <a:lvl1pPr>
              <a:defRPr/>
            </a:lvl1pPr>
          </a:lstStyle>
          <a:p>
            <a:pPr>
              <a:defRPr/>
            </a:pPr>
            <a:fld id="{CB4BEB94-3BD8-46E2-B51A-1C97BE004B47}" type="datetimeFigureOut">
              <a:rPr lang="en-ZA"/>
              <a:pPr>
                <a:defRPr/>
              </a:pPr>
              <a:t>2025/03/17</a:t>
            </a:fld>
            <a:endParaRPr lang="en-ZA" dirty="0"/>
          </a:p>
        </p:txBody>
      </p:sp>
      <p:sp>
        <p:nvSpPr>
          <p:cNvPr id="5" name="Footer Placeholder 4">
            <a:extLst>
              <a:ext uri="{FF2B5EF4-FFF2-40B4-BE49-F238E27FC236}">
                <a16:creationId xmlns:a16="http://schemas.microsoft.com/office/drawing/2014/main" id="{A5359FD6-2D1C-4CC6-9EF0-E9C4A6A5DAA2}"/>
              </a:ext>
            </a:extLst>
          </p:cNvPr>
          <p:cNvSpPr>
            <a:spLocks noGrp="1"/>
          </p:cNvSpPr>
          <p:nvPr>
            <p:ph type="ftr" sz="quarter" idx="11"/>
          </p:nvPr>
        </p:nvSpPr>
        <p:spPr/>
        <p:txBody>
          <a:bodyPr/>
          <a:lstStyle>
            <a:lvl1pPr>
              <a:defRPr/>
            </a:lvl1pPr>
          </a:lstStyle>
          <a:p>
            <a:pPr>
              <a:defRPr/>
            </a:pPr>
            <a:endParaRPr lang="en-ZA" dirty="0"/>
          </a:p>
        </p:txBody>
      </p:sp>
      <p:sp>
        <p:nvSpPr>
          <p:cNvPr id="6" name="Slide Number Placeholder 5">
            <a:extLst>
              <a:ext uri="{FF2B5EF4-FFF2-40B4-BE49-F238E27FC236}">
                <a16:creationId xmlns:a16="http://schemas.microsoft.com/office/drawing/2014/main" id="{38154F56-06DD-44E7-A14E-F370D56C0BB1}"/>
              </a:ext>
            </a:extLst>
          </p:cNvPr>
          <p:cNvSpPr>
            <a:spLocks noGrp="1"/>
          </p:cNvSpPr>
          <p:nvPr>
            <p:ph type="sldNum" sz="quarter" idx="12"/>
          </p:nvPr>
        </p:nvSpPr>
        <p:spPr/>
        <p:txBody>
          <a:bodyPr/>
          <a:lstStyle>
            <a:lvl1pPr>
              <a:defRPr/>
            </a:lvl1pPr>
          </a:lstStyle>
          <a:p>
            <a:pPr>
              <a:defRPr/>
            </a:pPr>
            <a:fld id="{741CCBFA-4689-4A28-BA32-977C2EA97D68}" type="slidenum">
              <a:rPr lang="en-ZA" altLang="en-US"/>
              <a:pPr>
                <a:defRPr/>
              </a:pPr>
              <a:t>‹#›</a:t>
            </a:fld>
            <a:endParaRPr lang="en-ZA" altLang="en-US" dirty="0"/>
          </a:p>
        </p:txBody>
      </p:sp>
    </p:spTree>
    <p:extLst>
      <p:ext uri="{BB962C8B-B14F-4D97-AF65-F5344CB8AC3E}">
        <p14:creationId xmlns:p14="http://schemas.microsoft.com/office/powerpoint/2010/main" val="159105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1"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id="{6F89FA04-8A30-4229-9670-DDFFE6121D1C}"/>
              </a:ext>
            </a:extLst>
          </p:cNvPr>
          <p:cNvSpPr>
            <a:spLocks noGrp="1"/>
          </p:cNvSpPr>
          <p:nvPr>
            <p:ph type="dt" sz="half" idx="10"/>
          </p:nvPr>
        </p:nvSpPr>
        <p:spPr/>
        <p:txBody>
          <a:bodyPr/>
          <a:lstStyle>
            <a:lvl1pPr>
              <a:defRPr/>
            </a:lvl1pPr>
          </a:lstStyle>
          <a:p>
            <a:pPr>
              <a:defRPr/>
            </a:pPr>
            <a:fld id="{A24C265E-D24A-439F-A99D-D6EBAD15F2A4}" type="datetimeFigureOut">
              <a:rPr lang="en-ZA"/>
              <a:pPr>
                <a:defRPr/>
              </a:pPr>
              <a:t>2025/03/17</a:t>
            </a:fld>
            <a:endParaRPr lang="en-ZA" dirty="0"/>
          </a:p>
        </p:txBody>
      </p:sp>
      <p:sp>
        <p:nvSpPr>
          <p:cNvPr id="6" name="Footer Placeholder 4">
            <a:extLst>
              <a:ext uri="{FF2B5EF4-FFF2-40B4-BE49-F238E27FC236}">
                <a16:creationId xmlns:a16="http://schemas.microsoft.com/office/drawing/2014/main" id="{A5900479-AD53-45DE-B275-5390730C24D0}"/>
              </a:ext>
            </a:extLst>
          </p:cNvPr>
          <p:cNvSpPr>
            <a:spLocks noGrp="1"/>
          </p:cNvSpPr>
          <p:nvPr>
            <p:ph type="ftr" sz="quarter" idx="11"/>
          </p:nvPr>
        </p:nvSpPr>
        <p:spPr/>
        <p:txBody>
          <a:bodyPr/>
          <a:lstStyle>
            <a:lvl1pPr>
              <a:defRPr/>
            </a:lvl1pPr>
          </a:lstStyle>
          <a:p>
            <a:pPr>
              <a:defRPr/>
            </a:pPr>
            <a:endParaRPr lang="en-ZA" dirty="0"/>
          </a:p>
        </p:txBody>
      </p:sp>
      <p:sp>
        <p:nvSpPr>
          <p:cNvPr id="7" name="Slide Number Placeholder 5">
            <a:extLst>
              <a:ext uri="{FF2B5EF4-FFF2-40B4-BE49-F238E27FC236}">
                <a16:creationId xmlns:a16="http://schemas.microsoft.com/office/drawing/2014/main" id="{E1965713-51FA-4F1E-A62F-CEBE07799173}"/>
              </a:ext>
            </a:extLst>
          </p:cNvPr>
          <p:cNvSpPr>
            <a:spLocks noGrp="1"/>
          </p:cNvSpPr>
          <p:nvPr>
            <p:ph type="sldNum" sz="quarter" idx="12"/>
          </p:nvPr>
        </p:nvSpPr>
        <p:spPr/>
        <p:txBody>
          <a:bodyPr/>
          <a:lstStyle>
            <a:lvl1pPr>
              <a:defRPr/>
            </a:lvl1pPr>
          </a:lstStyle>
          <a:p>
            <a:pPr>
              <a:defRPr/>
            </a:pPr>
            <a:fld id="{C6D6119F-7299-4E7F-B273-87B4F490F3AA}" type="slidenum">
              <a:rPr lang="en-ZA" altLang="en-US"/>
              <a:pPr>
                <a:defRPr/>
              </a:pPr>
              <a:t>‹#›</a:t>
            </a:fld>
            <a:endParaRPr lang="en-ZA" altLang="en-US" dirty="0"/>
          </a:p>
        </p:txBody>
      </p:sp>
    </p:spTree>
    <p:extLst>
      <p:ext uri="{BB962C8B-B14F-4D97-AF65-F5344CB8AC3E}">
        <p14:creationId xmlns:p14="http://schemas.microsoft.com/office/powerpoint/2010/main" val="1111122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1"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id="{3B8B3B7E-D77F-4D28-9143-2251EAC9D189}"/>
              </a:ext>
            </a:extLst>
          </p:cNvPr>
          <p:cNvSpPr>
            <a:spLocks noGrp="1"/>
          </p:cNvSpPr>
          <p:nvPr>
            <p:ph type="dt" sz="half" idx="10"/>
          </p:nvPr>
        </p:nvSpPr>
        <p:spPr/>
        <p:txBody>
          <a:bodyPr/>
          <a:lstStyle>
            <a:lvl1pPr>
              <a:defRPr/>
            </a:lvl1pPr>
          </a:lstStyle>
          <a:p>
            <a:pPr>
              <a:defRPr/>
            </a:pPr>
            <a:fld id="{395AA7FD-799A-4EE3-9781-D3971FB4BEB3}" type="datetimeFigureOut">
              <a:rPr lang="en-ZA"/>
              <a:pPr>
                <a:defRPr/>
              </a:pPr>
              <a:t>2025/03/17</a:t>
            </a:fld>
            <a:endParaRPr lang="en-ZA" dirty="0"/>
          </a:p>
        </p:txBody>
      </p:sp>
      <p:sp>
        <p:nvSpPr>
          <p:cNvPr id="8" name="Footer Placeholder 4">
            <a:extLst>
              <a:ext uri="{FF2B5EF4-FFF2-40B4-BE49-F238E27FC236}">
                <a16:creationId xmlns:a16="http://schemas.microsoft.com/office/drawing/2014/main" id="{14B52B89-9F2A-48F8-A27C-5206CDF697D2}"/>
              </a:ext>
            </a:extLst>
          </p:cNvPr>
          <p:cNvSpPr>
            <a:spLocks noGrp="1"/>
          </p:cNvSpPr>
          <p:nvPr>
            <p:ph type="ftr" sz="quarter" idx="11"/>
          </p:nvPr>
        </p:nvSpPr>
        <p:spPr/>
        <p:txBody>
          <a:bodyPr/>
          <a:lstStyle>
            <a:lvl1pPr>
              <a:defRPr/>
            </a:lvl1pPr>
          </a:lstStyle>
          <a:p>
            <a:pPr>
              <a:defRPr/>
            </a:pPr>
            <a:endParaRPr lang="en-ZA" dirty="0"/>
          </a:p>
        </p:txBody>
      </p:sp>
      <p:sp>
        <p:nvSpPr>
          <p:cNvPr id="9" name="Slide Number Placeholder 5">
            <a:extLst>
              <a:ext uri="{FF2B5EF4-FFF2-40B4-BE49-F238E27FC236}">
                <a16:creationId xmlns:a16="http://schemas.microsoft.com/office/drawing/2014/main" id="{5D9D36C2-8205-4A1F-927A-50105E6EB03D}"/>
              </a:ext>
            </a:extLst>
          </p:cNvPr>
          <p:cNvSpPr>
            <a:spLocks noGrp="1"/>
          </p:cNvSpPr>
          <p:nvPr>
            <p:ph type="sldNum" sz="quarter" idx="12"/>
          </p:nvPr>
        </p:nvSpPr>
        <p:spPr/>
        <p:txBody>
          <a:bodyPr/>
          <a:lstStyle>
            <a:lvl1pPr>
              <a:defRPr/>
            </a:lvl1pPr>
          </a:lstStyle>
          <a:p>
            <a:pPr>
              <a:defRPr/>
            </a:pPr>
            <a:fld id="{F28A7119-EB70-4792-9B55-55094BD1B050}" type="slidenum">
              <a:rPr lang="en-ZA" altLang="en-US"/>
              <a:pPr>
                <a:defRPr/>
              </a:pPr>
              <a:t>‹#›</a:t>
            </a:fld>
            <a:endParaRPr lang="en-ZA" altLang="en-US" dirty="0"/>
          </a:p>
        </p:txBody>
      </p:sp>
    </p:spTree>
    <p:extLst>
      <p:ext uri="{BB962C8B-B14F-4D97-AF65-F5344CB8AC3E}">
        <p14:creationId xmlns:p14="http://schemas.microsoft.com/office/powerpoint/2010/main" val="4299797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id="{0D22C7D3-D0AC-48E9-8A5B-1B54CB090C9F}"/>
              </a:ext>
            </a:extLst>
          </p:cNvPr>
          <p:cNvSpPr>
            <a:spLocks noGrp="1"/>
          </p:cNvSpPr>
          <p:nvPr>
            <p:ph type="dt" sz="half" idx="10"/>
          </p:nvPr>
        </p:nvSpPr>
        <p:spPr/>
        <p:txBody>
          <a:bodyPr/>
          <a:lstStyle>
            <a:lvl1pPr>
              <a:defRPr/>
            </a:lvl1pPr>
          </a:lstStyle>
          <a:p>
            <a:pPr>
              <a:defRPr/>
            </a:pPr>
            <a:fld id="{820C76A3-7DB9-441C-9ADE-CA6E5F721912}" type="datetimeFigureOut">
              <a:rPr lang="en-ZA"/>
              <a:pPr>
                <a:defRPr/>
              </a:pPr>
              <a:t>2025/03/17</a:t>
            </a:fld>
            <a:endParaRPr lang="en-ZA" dirty="0"/>
          </a:p>
        </p:txBody>
      </p:sp>
      <p:sp>
        <p:nvSpPr>
          <p:cNvPr id="4" name="Footer Placeholder 4">
            <a:extLst>
              <a:ext uri="{FF2B5EF4-FFF2-40B4-BE49-F238E27FC236}">
                <a16:creationId xmlns:a16="http://schemas.microsoft.com/office/drawing/2014/main" id="{D8569688-6255-4C98-AEB1-5C62BAA8A37F}"/>
              </a:ext>
            </a:extLst>
          </p:cNvPr>
          <p:cNvSpPr>
            <a:spLocks noGrp="1"/>
          </p:cNvSpPr>
          <p:nvPr>
            <p:ph type="ftr" sz="quarter" idx="11"/>
          </p:nvPr>
        </p:nvSpPr>
        <p:spPr/>
        <p:txBody>
          <a:bodyPr/>
          <a:lstStyle>
            <a:lvl1pPr>
              <a:defRPr/>
            </a:lvl1pPr>
          </a:lstStyle>
          <a:p>
            <a:pPr>
              <a:defRPr/>
            </a:pPr>
            <a:endParaRPr lang="en-ZA" dirty="0"/>
          </a:p>
        </p:txBody>
      </p:sp>
      <p:sp>
        <p:nvSpPr>
          <p:cNvPr id="5" name="Slide Number Placeholder 5">
            <a:extLst>
              <a:ext uri="{FF2B5EF4-FFF2-40B4-BE49-F238E27FC236}">
                <a16:creationId xmlns:a16="http://schemas.microsoft.com/office/drawing/2014/main" id="{CAADA695-4A77-4591-8C18-AA60B02023DA}"/>
              </a:ext>
            </a:extLst>
          </p:cNvPr>
          <p:cNvSpPr>
            <a:spLocks noGrp="1"/>
          </p:cNvSpPr>
          <p:nvPr>
            <p:ph type="sldNum" sz="quarter" idx="12"/>
          </p:nvPr>
        </p:nvSpPr>
        <p:spPr/>
        <p:txBody>
          <a:bodyPr/>
          <a:lstStyle>
            <a:lvl1pPr>
              <a:defRPr/>
            </a:lvl1pPr>
          </a:lstStyle>
          <a:p>
            <a:pPr>
              <a:defRPr/>
            </a:pPr>
            <a:fld id="{3CB8CAEE-C1CE-4926-9AB8-03EEAC2FA34E}" type="slidenum">
              <a:rPr lang="en-ZA" altLang="en-US"/>
              <a:pPr>
                <a:defRPr/>
              </a:pPr>
              <a:t>‹#›</a:t>
            </a:fld>
            <a:endParaRPr lang="en-ZA" altLang="en-US" dirty="0"/>
          </a:p>
        </p:txBody>
      </p:sp>
    </p:spTree>
    <p:extLst>
      <p:ext uri="{BB962C8B-B14F-4D97-AF65-F5344CB8AC3E}">
        <p14:creationId xmlns:p14="http://schemas.microsoft.com/office/powerpoint/2010/main" val="3908661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1084343-33FA-4A9B-83DE-DD74A453AC96}"/>
              </a:ext>
            </a:extLst>
          </p:cNvPr>
          <p:cNvSpPr>
            <a:spLocks noGrp="1"/>
          </p:cNvSpPr>
          <p:nvPr>
            <p:ph type="dt" sz="half" idx="10"/>
          </p:nvPr>
        </p:nvSpPr>
        <p:spPr/>
        <p:txBody>
          <a:bodyPr/>
          <a:lstStyle>
            <a:lvl1pPr>
              <a:defRPr/>
            </a:lvl1pPr>
          </a:lstStyle>
          <a:p>
            <a:pPr>
              <a:defRPr/>
            </a:pPr>
            <a:fld id="{664D730D-7061-4FFD-9FD0-4BEC91AEDE0A}" type="datetimeFigureOut">
              <a:rPr lang="en-ZA"/>
              <a:pPr>
                <a:defRPr/>
              </a:pPr>
              <a:t>2025/03/17</a:t>
            </a:fld>
            <a:endParaRPr lang="en-ZA" dirty="0"/>
          </a:p>
        </p:txBody>
      </p:sp>
      <p:sp>
        <p:nvSpPr>
          <p:cNvPr id="3" name="Footer Placeholder 4">
            <a:extLst>
              <a:ext uri="{FF2B5EF4-FFF2-40B4-BE49-F238E27FC236}">
                <a16:creationId xmlns:a16="http://schemas.microsoft.com/office/drawing/2014/main" id="{BBBAEDC8-663F-4B1A-AF64-F5BFB0BF4BB2}"/>
              </a:ext>
            </a:extLst>
          </p:cNvPr>
          <p:cNvSpPr>
            <a:spLocks noGrp="1"/>
          </p:cNvSpPr>
          <p:nvPr>
            <p:ph type="ftr" sz="quarter" idx="11"/>
          </p:nvPr>
        </p:nvSpPr>
        <p:spPr/>
        <p:txBody>
          <a:bodyPr/>
          <a:lstStyle>
            <a:lvl1pPr>
              <a:defRPr/>
            </a:lvl1pPr>
          </a:lstStyle>
          <a:p>
            <a:pPr>
              <a:defRPr/>
            </a:pPr>
            <a:endParaRPr lang="en-ZA" dirty="0"/>
          </a:p>
        </p:txBody>
      </p:sp>
      <p:sp>
        <p:nvSpPr>
          <p:cNvPr id="4" name="Slide Number Placeholder 5">
            <a:extLst>
              <a:ext uri="{FF2B5EF4-FFF2-40B4-BE49-F238E27FC236}">
                <a16:creationId xmlns:a16="http://schemas.microsoft.com/office/drawing/2014/main" id="{67BB66EE-3DF2-47EC-9392-7C2DE8DA81F6}"/>
              </a:ext>
            </a:extLst>
          </p:cNvPr>
          <p:cNvSpPr>
            <a:spLocks noGrp="1"/>
          </p:cNvSpPr>
          <p:nvPr>
            <p:ph type="sldNum" sz="quarter" idx="12"/>
          </p:nvPr>
        </p:nvSpPr>
        <p:spPr/>
        <p:txBody>
          <a:bodyPr/>
          <a:lstStyle>
            <a:lvl1pPr>
              <a:defRPr/>
            </a:lvl1pPr>
          </a:lstStyle>
          <a:p>
            <a:pPr>
              <a:defRPr/>
            </a:pPr>
            <a:fld id="{D82DC111-AB35-40F4-AD45-596D8A9E9616}" type="slidenum">
              <a:rPr lang="en-ZA" altLang="en-US"/>
              <a:pPr>
                <a:defRPr/>
              </a:pPr>
              <a:t>‹#›</a:t>
            </a:fld>
            <a:endParaRPr lang="en-ZA" altLang="en-US" dirty="0"/>
          </a:p>
        </p:txBody>
      </p:sp>
    </p:spTree>
    <p:extLst>
      <p:ext uri="{BB962C8B-B14F-4D97-AF65-F5344CB8AC3E}">
        <p14:creationId xmlns:p14="http://schemas.microsoft.com/office/powerpoint/2010/main" val="2694509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400"/>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5E15A84B-A9CD-4435-932E-AB7A6CD476A2}"/>
              </a:ext>
            </a:extLst>
          </p:cNvPr>
          <p:cNvSpPr>
            <a:spLocks noGrp="1"/>
          </p:cNvSpPr>
          <p:nvPr>
            <p:ph type="dt" sz="half" idx="10"/>
          </p:nvPr>
        </p:nvSpPr>
        <p:spPr/>
        <p:txBody>
          <a:bodyPr/>
          <a:lstStyle>
            <a:lvl1pPr>
              <a:defRPr/>
            </a:lvl1pPr>
          </a:lstStyle>
          <a:p>
            <a:pPr>
              <a:defRPr/>
            </a:pPr>
            <a:fld id="{4006D3B9-3D22-4C10-857C-86705B703037}" type="datetimeFigureOut">
              <a:rPr lang="en-ZA"/>
              <a:pPr>
                <a:defRPr/>
              </a:pPr>
              <a:t>2025/03/17</a:t>
            </a:fld>
            <a:endParaRPr lang="en-ZA" dirty="0"/>
          </a:p>
        </p:txBody>
      </p:sp>
      <p:sp>
        <p:nvSpPr>
          <p:cNvPr id="6" name="Footer Placeholder 4">
            <a:extLst>
              <a:ext uri="{FF2B5EF4-FFF2-40B4-BE49-F238E27FC236}">
                <a16:creationId xmlns:a16="http://schemas.microsoft.com/office/drawing/2014/main" id="{E4A6701D-D336-4E9E-9848-99E4761441E8}"/>
              </a:ext>
            </a:extLst>
          </p:cNvPr>
          <p:cNvSpPr>
            <a:spLocks noGrp="1"/>
          </p:cNvSpPr>
          <p:nvPr>
            <p:ph type="ftr" sz="quarter" idx="11"/>
          </p:nvPr>
        </p:nvSpPr>
        <p:spPr/>
        <p:txBody>
          <a:bodyPr/>
          <a:lstStyle>
            <a:lvl1pPr>
              <a:defRPr/>
            </a:lvl1pPr>
          </a:lstStyle>
          <a:p>
            <a:pPr>
              <a:defRPr/>
            </a:pPr>
            <a:endParaRPr lang="en-ZA" dirty="0"/>
          </a:p>
        </p:txBody>
      </p:sp>
      <p:sp>
        <p:nvSpPr>
          <p:cNvPr id="7" name="Slide Number Placeholder 5">
            <a:extLst>
              <a:ext uri="{FF2B5EF4-FFF2-40B4-BE49-F238E27FC236}">
                <a16:creationId xmlns:a16="http://schemas.microsoft.com/office/drawing/2014/main" id="{CFCEA3FE-3F96-4954-81DE-760D0A092645}"/>
              </a:ext>
            </a:extLst>
          </p:cNvPr>
          <p:cNvSpPr>
            <a:spLocks noGrp="1"/>
          </p:cNvSpPr>
          <p:nvPr>
            <p:ph type="sldNum" sz="quarter" idx="12"/>
          </p:nvPr>
        </p:nvSpPr>
        <p:spPr/>
        <p:txBody>
          <a:bodyPr/>
          <a:lstStyle>
            <a:lvl1pPr>
              <a:defRPr/>
            </a:lvl1pPr>
          </a:lstStyle>
          <a:p>
            <a:pPr>
              <a:defRPr/>
            </a:pPr>
            <a:fld id="{FFAA14BF-0EC8-4CEF-AE56-DE5CE7D929C7}" type="slidenum">
              <a:rPr lang="en-ZA" altLang="en-US"/>
              <a:pPr>
                <a:defRPr/>
              </a:pPr>
              <a:t>‹#›</a:t>
            </a:fld>
            <a:endParaRPr lang="en-ZA" altLang="en-US" dirty="0"/>
          </a:p>
        </p:txBody>
      </p:sp>
    </p:spTree>
    <p:extLst>
      <p:ext uri="{BB962C8B-B14F-4D97-AF65-F5344CB8AC3E}">
        <p14:creationId xmlns:p14="http://schemas.microsoft.com/office/powerpoint/2010/main" val="95514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DE387D8-D53E-42D6-8F4E-832876D32FB1}"/>
              </a:ext>
            </a:extLst>
          </p:cNvPr>
          <p:cNvSpPr>
            <a:spLocks noGrp="1"/>
          </p:cNvSpPr>
          <p:nvPr>
            <p:ph type="dt" sz="half" idx="10"/>
          </p:nvPr>
        </p:nvSpPr>
        <p:spPr/>
        <p:txBody>
          <a:bodyPr/>
          <a:lstStyle>
            <a:lvl1pPr>
              <a:defRPr/>
            </a:lvl1pPr>
          </a:lstStyle>
          <a:p>
            <a:pPr>
              <a:defRPr/>
            </a:pPr>
            <a:fld id="{23841443-3CA1-403B-9BC6-D84271710187}" type="datetimeFigureOut">
              <a:rPr lang="en-ZA"/>
              <a:pPr>
                <a:defRPr/>
              </a:pPr>
              <a:t>2025/03/17</a:t>
            </a:fld>
            <a:endParaRPr lang="en-ZA" dirty="0"/>
          </a:p>
        </p:txBody>
      </p:sp>
      <p:sp>
        <p:nvSpPr>
          <p:cNvPr id="5" name="Footer Placeholder 4">
            <a:extLst>
              <a:ext uri="{FF2B5EF4-FFF2-40B4-BE49-F238E27FC236}">
                <a16:creationId xmlns:a16="http://schemas.microsoft.com/office/drawing/2014/main" id="{0B8C01A1-3A0F-4E58-8BE2-2FDD6971AE0F}"/>
              </a:ext>
            </a:extLst>
          </p:cNvPr>
          <p:cNvSpPr>
            <a:spLocks noGrp="1"/>
          </p:cNvSpPr>
          <p:nvPr>
            <p:ph type="ftr" sz="quarter" idx="11"/>
          </p:nvPr>
        </p:nvSpPr>
        <p:spPr/>
        <p:txBody>
          <a:bodyPr/>
          <a:lstStyle>
            <a:lvl1pPr>
              <a:defRPr/>
            </a:lvl1pPr>
          </a:lstStyle>
          <a:p>
            <a:pPr>
              <a:defRPr/>
            </a:pPr>
            <a:endParaRPr lang="en-ZA" dirty="0"/>
          </a:p>
        </p:txBody>
      </p:sp>
      <p:sp>
        <p:nvSpPr>
          <p:cNvPr id="6" name="Slide Number Placeholder 5">
            <a:extLst>
              <a:ext uri="{FF2B5EF4-FFF2-40B4-BE49-F238E27FC236}">
                <a16:creationId xmlns:a16="http://schemas.microsoft.com/office/drawing/2014/main" id="{B799C705-2AB1-4415-831D-4ED335F6616E}"/>
              </a:ext>
            </a:extLst>
          </p:cNvPr>
          <p:cNvSpPr>
            <a:spLocks noGrp="1"/>
          </p:cNvSpPr>
          <p:nvPr>
            <p:ph type="sldNum" sz="quarter" idx="12"/>
          </p:nvPr>
        </p:nvSpPr>
        <p:spPr/>
        <p:txBody>
          <a:bodyPr/>
          <a:lstStyle>
            <a:lvl1pPr>
              <a:defRPr/>
            </a:lvl1pPr>
          </a:lstStyle>
          <a:p>
            <a:pPr>
              <a:defRPr/>
            </a:pPr>
            <a:fld id="{A753658E-FF1E-4BC1-9791-A6B1576F85F1}" type="slidenum">
              <a:rPr lang="en-ZA" altLang="en-US"/>
              <a:pPr>
                <a:defRPr/>
              </a:pPr>
              <a:t>‹#›</a:t>
            </a:fld>
            <a:endParaRPr lang="en-ZA" altLang="en-US" dirty="0"/>
          </a:p>
        </p:txBody>
      </p:sp>
    </p:spTree>
    <p:extLst>
      <p:ext uri="{BB962C8B-B14F-4D97-AF65-F5344CB8AC3E}">
        <p14:creationId xmlns:p14="http://schemas.microsoft.com/office/powerpoint/2010/main" val="9896082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ZA" noProof="0" dirty="0"/>
          </a:p>
        </p:txBody>
      </p:sp>
      <p:sp>
        <p:nvSpPr>
          <p:cNvPr id="4" name="Text Placeholder 3"/>
          <p:cNvSpPr>
            <a:spLocks noGrp="1"/>
          </p:cNvSpPr>
          <p:nvPr>
            <p:ph type="body" sz="half" idx="2"/>
          </p:nvPr>
        </p:nvSpPr>
        <p:spPr>
          <a:xfrm>
            <a:off x="1792288" y="5649374"/>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FE770DA7-E23F-4F0A-9656-21CFA30896CB}"/>
              </a:ext>
            </a:extLst>
          </p:cNvPr>
          <p:cNvSpPr>
            <a:spLocks noGrp="1"/>
          </p:cNvSpPr>
          <p:nvPr>
            <p:ph type="dt" sz="half" idx="10"/>
          </p:nvPr>
        </p:nvSpPr>
        <p:spPr/>
        <p:txBody>
          <a:bodyPr/>
          <a:lstStyle>
            <a:lvl1pPr>
              <a:defRPr/>
            </a:lvl1pPr>
          </a:lstStyle>
          <a:p>
            <a:pPr>
              <a:defRPr/>
            </a:pPr>
            <a:fld id="{AA1C5E40-BFB8-4254-8492-5DE61116D915}" type="datetimeFigureOut">
              <a:rPr lang="en-ZA"/>
              <a:pPr>
                <a:defRPr/>
              </a:pPr>
              <a:t>2025/03/17</a:t>
            </a:fld>
            <a:endParaRPr lang="en-ZA" dirty="0"/>
          </a:p>
        </p:txBody>
      </p:sp>
      <p:sp>
        <p:nvSpPr>
          <p:cNvPr id="6" name="Footer Placeholder 4">
            <a:extLst>
              <a:ext uri="{FF2B5EF4-FFF2-40B4-BE49-F238E27FC236}">
                <a16:creationId xmlns:a16="http://schemas.microsoft.com/office/drawing/2014/main" id="{D7D72D96-33C7-4103-AA1E-B25C8880668F}"/>
              </a:ext>
            </a:extLst>
          </p:cNvPr>
          <p:cNvSpPr>
            <a:spLocks noGrp="1"/>
          </p:cNvSpPr>
          <p:nvPr>
            <p:ph type="ftr" sz="quarter" idx="11"/>
          </p:nvPr>
        </p:nvSpPr>
        <p:spPr/>
        <p:txBody>
          <a:bodyPr/>
          <a:lstStyle>
            <a:lvl1pPr>
              <a:defRPr/>
            </a:lvl1pPr>
          </a:lstStyle>
          <a:p>
            <a:pPr>
              <a:defRPr/>
            </a:pPr>
            <a:endParaRPr lang="en-ZA" dirty="0"/>
          </a:p>
        </p:txBody>
      </p:sp>
      <p:sp>
        <p:nvSpPr>
          <p:cNvPr id="7" name="Slide Number Placeholder 5">
            <a:extLst>
              <a:ext uri="{FF2B5EF4-FFF2-40B4-BE49-F238E27FC236}">
                <a16:creationId xmlns:a16="http://schemas.microsoft.com/office/drawing/2014/main" id="{E2D63CB2-4A89-4E13-8AC0-51A05416FF5C}"/>
              </a:ext>
            </a:extLst>
          </p:cNvPr>
          <p:cNvSpPr>
            <a:spLocks noGrp="1"/>
          </p:cNvSpPr>
          <p:nvPr>
            <p:ph type="sldNum" sz="quarter" idx="12"/>
          </p:nvPr>
        </p:nvSpPr>
        <p:spPr/>
        <p:txBody>
          <a:bodyPr/>
          <a:lstStyle>
            <a:lvl1pPr>
              <a:defRPr/>
            </a:lvl1pPr>
          </a:lstStyle>
          <a:p>
            <a:pPr>
              <a:defRPr/>
            </a:pPr>
            <a:fld id="{C5304B52-4D6C-461E-804A-C3A7005D12F7}" type="slidenum">
              <a:rPr lang="en-ZA" altLang="en-US"/>
              <a:pPr>
                <a:defRPr/>
              </a:pPr>
              <a:t>‹#›</a:t>
            </a:fld>
            <a:endParaRPr lang="en-ZA" altLang="en-US" dirty="0"/>
          </a:p>
        </p:txBody>
      </p:sp>
    </p:spTree>
    <p:extLst>
      <p:ext uri="{BB962C8B-B14F-4D97-AF65-F5344CB8AC3E}">
        <p14:creationId xmlns:p14="http://schemas.microsoft.com/office/powerpoint/2010/main" val="765863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965B64FD-6340-41AB-8E45-D4972E3A1FC6}"/>
              </a:ext>
            </a:extLst>
          </p:cNvPr>
          <p:cNvSpPr>
            <a:spLocks noGrp="1"/>
          </p:cNvSpPr>
          <p:nvPr>
            <p:ph type="dt" sz="half" idx="10"/>
          </p:nvPr>
        </p:nvSpPr>
        <p:spPr/>
        <p:txBody>
          <a:bodyPr/>
          <a:lstStyle>
            <a:lvl1pPr>
              <a:defRPr/>
            </a:lvl1pPr>
          </a:lstStyle>
          <a:p>
            <a:pPr>
              <a:defRPr/>
            </a:pPr>
            <a:fld id="{36ACE3D1-FF68-4478-BEFE-6CAB4981BFCD}" type="datetimeFigureOut">
              <a:rPr lang="en-ZA"/>
              <a:pPr>
                <a:defRPr/>
              </a:pPr>
              <a:t>2025/03/17</a:t>
            </a:fld>
            <a:endParaRPr lang="en-ZA" dirty="0"/>
          </a:p>
        </p:txBody>
      </p:sp>
      <p:sp>
        <p:nvSpPr>
          <p:cNvPr id="5" name="Footer Placeholder 4">
            <a:extLst>
              <a:ext uri="{FF2B5EF4-FFF2-40B4-BE49-F238E27FC236}">
                <a16:creationId xmlns:a16="http://schemas.microsoft.com/office/drawing/2014/main" id="{70E421E3-5C4D-43C2-A179-0858D7BEA86D}"/>
              </a:ext>
            </a:extLst>
          </p:cNvPr>
          <p:cNvSpPr>
            <a:spLocks noGrp="1"/>
          </p:cNvSpPr>
          <p:nvPr>
            <p:ph type="ftr" sz="quarter" idx="11"/>
          </p:nvPr>
        </p:nvSpPr>
        <p:spPr/>
        <p:txBody>
          <a:bodyPr/>
          <a:lstStyle>
            <a:lvl1pPr>
              <a:defRPr/>
            </a:lvl1pPr>
          </a:lstStyle>
          <a:p>
            <a:pPr>
              <a:defRPr/>
            </a:pPr>
            <a:endParaRPr lang="en-ZA" dirty="0"/>
          </a:p>
        </p:txBody>
      </p:sp>
      <p:sp>
        <p:nvSpPr>
          <p:cNvPr id="6" name="Slide Number Placeholder 5">
            <a:extLst>
              <a:ext uri="{FF2B5EF4-FFF2-40B4-BE49-F238E27FC236}">
                <a16:creationId xmlns:a16="http://schemas.microsoft.com/office/drawing/2014/main" id="{D7EE7E15-1B0A-455A-B388-E3C3FA17AFD0}"/>
              </a:ext>
            </a:extLst>
          </p:cNvPr>
          <p:cNvSpPr>
            <a:spLocks noGrp="1"/>
          </p:cNvSpPr>
          <p:nvPr>
            <p:ph type="sldNum" sz="quarter" idx="12"/>
          </p:nvPr>
        </p:nvSpPr>
        <p:spPr/>
        <p:txBody>
          <a:bodyPr/>
          <a:lstStyle>
            <a:lvl1pPr>
              <a:defRPr/>
            </a:lvl1pPr>
          </a:lstStyle>
          <a:p>
            <a:pPr>
              <a:defRPr/>
            </a:pPr>
            <a:fld id="{586264F6-9997-4495-A599-9F4A84541A38}" type="slidenum">
              <a:rPr lang="en-ZA" altLang="en-US"/>
              <a:pPr>
                <a:defRPr/>
              </a:pPr>
              <a:t>‹#›</a:t>
            </a:fld>
            <a:endParaRPr lang="en-ZA" altLang="en-US" dirty="0"/>
          </a:p>
        </p:txBody>
      </p:sp>
    </p:spTree>
    <p:extLst>
      <p:ext uri="{BB962C8B-B14F-4D97-AF65-F5344CB8AC3E}">
        <p14:creationId xmlns:p14="http://schemas.microsoft.com/office/powerpoint/2010/main" val="4125876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2"/>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1" y="289072"/>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A4A7F81-F31D-4331-8036-A195DAACA837}"/>
              </a:ext>
            </a:extLst>
          </p:cNvPr>
          <p:cNvSpPr>
            <a:spLocks noGrp="1"/>
          </p:cNvSpPr>
          <p:nvPr>
            <p:ph type="dt" sz="half" idx="10"/>
          </p:nvPr>
        </p:nvSpPr>
        <p:spPr/>
        <p:txBody>
          <a:bodyPr/>
          <a:lstStyle>
            <a:lvl1pPr>
              <a:defRPr/>
            </a:lvl1pPr>
          </a:lstStyle>
          <a:p>
            <a:pPr>
              <a:defRPr/>
            </a:pPr>
            <a:fld id="{A25FB2C7-9316-421E-B9B7-9788035EDFB1}" type="datetimeFigureOut">
              <a:rPr lang="en-ZA"/>
              <a:pPr>
                <a:defRPr/>
              </a:pPr>
              <a:t>2025/03/17</a:t>
            </a:fld>
            <a:endParaRPr lang="en-ZA" dirty="0"/>
          </a:p>
        </p:txBody>
      </p:sp>
      <p:sp>
        <p:nvSpPr>
          <p:cNvPr id="5" name="Footer Placeholder 4">
            <a:extLst>
              <a:ext uri="{FF2B5EF4-FFF2-40B4-BE49-F238E27FC236}">
                <a16:creationId xmlns:a16="http://schemas.microsoft.com/office/drawing/2014/main" id="{482A6AF0-1EA5-4CC8-95FD-AC24421E832E}"/>
              </a:ext>
            </a:extLst>
          </p:cNvPr>
          <p:cNvSpPr>
            <a:spLocks noGrp="1"/>
          </p:cNvSpPr>
          <p:nvPr>
            <p:ph type="ftr" sz="quarter" idx="11"/>
          </p:nvPr>
        </p:nvSpPr>
        <p:spPr/>
        <p:txBody>
          <a:bodyPr/>
          <a:lstStyle>
            <a:lvl1pPr>
              <a:defRPr/>
            </a:lvl1pPr>
          </a:lstStyle>
          <a:p>
            <a:pPr>
              <a:defRPr/>
            </a:pPr>
            <a:endParaRPr lang="en-ZA" dirty="0"/>
          </a:p>
        </p:txBody>
      </p:sp>
      <p:sp>
        <p:nvSpPr>
          <p:cNvPr id="6" name="Slide Number Placeholder 5">
            <a:extLst>
              <a:ext uri="{FF2B5EF4-FFF2-40B4-BE49-F238E27FC236}">
                <a16:creationId xmlns:a16="http://schemas.microsoft.com/office/drawing/2014/main" id="{1A6459DD-A954-4B02-9FB0-6989A6C088A4}"/>
              </a:ext>
            </a:extLst>
          </p:cNvPr>
          <p:cNvSpPr>
            <a:spLocks noGrp="1"/>
          </p:cNvSpPr>
          <p:nvPr>
            <p:ph type="sldNum" sz="quarter" idx="12"/>
          </p:nvPr>
        </p:nvSpPr>
        <p:spPr/>
        <p:txBody>
          <a:bodyPr/>
          <a:lstStyle>
            <a:lvl1pPr>
              <a:defRPr/>
            </a:lvl1pPr>
          </a:lstStyle>
          <a:p>
            <a:pPr>
              <a:defRPr/>
            </a:pPr>
            <a:fld id="{6E858E13-C68C-4A97-A5A6-59B7880B3CE4}" type="slidenum">
              <a:rPr lang="en-ZA" altLang="en-US"/>
              <a:pPr>
                <a:defRPr/>
              </a:pPr>
              <a:t>‹#›</a:t>
            </a:fld>
            <a:endParaRPr lang="en-ZA" altLang="en-US" dirty="0"/>
          </a:p>
        </p:txBody>
      </p:sp>
    </p:spTree>
    <p:extLst>
      <p:ext uri="{BB962C8B-B14F-4D97-AF65-F5344CB8AC3E}">
        <p14:creationId xmlns:p14="http://schemas.microsoft.com/office/powerpoint/2010/main" val="390208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638469"/>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4"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BE7FAC1-E396-43EF-9CD2-E7858288A531}"/>
              </a:ext>
            </a:extLst>
          </p:cNvPr>
          <p:cNvSpPr>
            <a:spLocks noGrp="1"/>
          </p:cNvSpPr>
          <p:nvPr>
            <p:ph type="dt" sz="half" idx="10"/>
          </p:nvPr>
        </p:nvSpPr>
        <p:spPr/>
        <p:txBody>
          <a:bodyPr/>
          <a:lstStyle>
            <a:lvl1pPr>
              <a:defRPr/>
            </a:lvl1pPr>
          </a:lstStyle>
          <a:p>
            <a:pPr>
              <a:defRPr/>
            </a:pPr>
            <a:fld id="{FEB99CA6-E6A8-40D8-8EEA-238BA57520E4}" type="datetimeFigureOut">
              <a:rPr lang="en-ZA"/>
              <a:pPr>
                <a:defRPr/>
              </a:pPr>
              <a:t>2025/03/17</a:t>
            </a:fld>
            <a:endParaRPr lang="en-ZA" dirty="0"/>
          </a:p>
        </p:txBody>
      </p:sp>
      <p:sp>
        <p:nvSpPr>
          <p:cNvPr id="5" name="Footer Placeholder 4">
            <a:extLst>
              <a:ext uri="{FF2B5EF4-FFF2-40B4-BE49-F238E27FC236}">
                <a16:creationId xmlns:a16="http://schemas.microsoft.com/office/drawing/2014/main" id="{C2A9D6BF-80AC-43D0-9625-2C27B6AFC50A}"/>
              </a:ext>
            </a:extLst>
          </p:cNvPr>
          <p:cNvSpPr>
            <a:spLocks noGrp="1"/>
          </p:cNvSpPr>
          <p:nvPr>
            <p:ph type="ftr" sz="quarter" idx="11"/>
          </p:nvPr>
        </p:nvSpPr>
        <p:spPr/>
        <p:txBody>
          <a:bodyPr/>
          <a:lstStyle>
            <a:lvl1pPr>
              <a:defRPr/>
            </a:lvl1pPr>
          </a:lstStyle>
          <a:p>
            <a:pPr>
              <a:defRPr/>
            </a:pPr>
            <a:endParaRPr lang="en-ZA" dirty="0"/>
          </a:p>
        </p:txBody>
      </p:sp>
      <p:sp>
        <p:nvSpPr>
          <p:cNvPr id="6" name="Slide Number Placeholder 5">
            <a:extLst>
              <a:ext uri="{FF2B5EF4-FFF2-40B4-BE49-F238E27FC236}">
                <a16:creationId xmlns:a16="http://schemas.microsoft.com/office/drawing/2014/main" id="{ACF561CC-409F-40ED-A952-F35BC8BABF33}"/>
              </a:ext>
            </a:extLst>
          </p:cNvPr>
          <p:cNvSpPr>
            <a:spLocks noGrp="1"/>
          </p:cNvSpPr>
          <p:nvPr>
            <p:ph type="sldNum" sz="quarter" idx="12"/>
          </p:nvPr>
        </p:nvSpPr>
        <p:spPr/>
        <p:txBody>
          <a:bodyPr/>
          <a:lstStyle>
            <a:lvl1pPr>
              <a:defRPr/>
            </a:lvl1pPr>
          </a:lstStyle>
          <a:p>
            <a:pPr>
              <a:defRPr/>
            </a:pPr>
            <a:fld id="{6DB4D43D-6922-47E6-BC05-E977939B27B3}" type="slidenum">
              <a:rPr lang="en-ZA" altLang="en-US"/>
              <a:pPr>
                <a:defRPr/>
              </a:pPr>
              <a:t>‹#›</a:t>
            </a:fld>
            <a:endParaRPr lang="en-ZA" altLang="en-US" dirty="0"/>
          </a:p>
        </p:txBody>
      </p:sp>
    </p:spTree>
    <p:extLst>
      <p:ext uri="{BB962C8B-B14F-4D97-AF65-F5344CB8AC3E}">
        <p14:creationId xmlns:p14="http://schemas.microsoft.com/office/powerpoint/2010/main" val="4226748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1"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id="{CAF3F778-7C89-409C-A075-B37DDE6FDC41}"/>
              </a:ext>
            </a:extLst>
          </p:cNvPr>
          <p:cNvSpPr>
            <a:spLocks noGrp="1"/>
          </p:cNvSpPr>
          <p:nvPr>
            <p:ph type="dt" sz="half" idx="10"/>
          </p:nvPr>
        </p:nvSpPr>
        <p:spPr/>
        <p:txBody>
          <a:bodyPr/>
          <a:lstStyle>
            <a:lvl1pPr>
              <a:defRPr/>
            </a:lvl1pPr>
          </a:lstStyle>
          <a:p>
            <a:pPr>
              <a:defRPr/>
            </a:pPr>
            <a:fld id="{1FD995FD-D4EB-4240-9228-D7FE3E54E527}" type="datetimeFigureOut">
              <a:rPr lang="en-ZA"/>
              <a:pPr>
                <a:defRPr/>
              </a:pPr>
              <a:t>2025/03/17</a:t>
            </a:fld>
            <a:endParaRPr lang="en-ZA" dirty="0"/>
          </a:p>
        </p:txBody>
      </p:sp>
      <p:sp>
        <p:nvSpPr>
          <p:cNvPr id="6" name="Footer Placeholder 4">
            <a:extLst>
              <a:ext uri="{FF2B5EF4-FFF2-40B4-BE49-F238E27FC236}">
                <a16:creationId xmlns:a16="http://schemas.microsoft.com/office/drawing/2014/main" id="{9D297192-9F0E-46B2-96AB-5ED7FFB9F7DC}"/>
              </a:ext>
            </a:extLst>
          </p:cNvPr>
          <p:cNvSpPr>
            <a:spLocks noGrp="1"/>
          </p:cNvSpPr>
          <p:nvPr>
            <p:ph type="ftr" sz="quarter" idx="11"/>
          </p:nvPr>
        </p:nvSpPr>
        <p:spPr/>
        <p:txBody>
          <a:bodyPr/>
          <a:lstStyle>
            <a:lvl1pPr>
              <a:defRPr/>
            </a:lvl1pPr>
          </a:lstStyle>
          <a:p>
            <a:pPr>
              <a:defRPr/>
            </a:pPr>
            <a:endParaRPr lang="en-ZA" dirty="0"/>
          </a:p>
        </p:txBody>
      </p:sp>
      <p:sp>
        <p:nvSpPr>
          <p:cNvPr id="7" name="Slide Number Placeholder 5">
            <a:extLst>
              <a:ext uri="{FF2B5EF4-FFF2-40B4-BE49-F238E27FC236}">
                <a16:creationId xmlns:a16="http://schemas.microsoft.com/office/drawing/2014/main" id="{DD825FC5-3685-4A47-A641-2ECE794F3856}"/>
              </a:ext>
            </a:extLst>
          </p:cNvPr>
          <p:cNvSpPr>
            <a:spLocks noGrp="1"/>
          </p:cNvSpPr>
          <p:nvPr>
            <p:ph type="sldNum" sz="quarter" idx="12"/>
          </p:nvPr>
        </p:nvSpPr>
        <p:spPr/>
        <p:txBody>
          <a:bodyPr/>
          <a:lstStyle>
            <a:lvl1pPr>
              <a:defRPr/>
            </a:lvl1pPr>
          </a:lstStyle>
          <a:p>
            <a:pPr>
              <a:defRPr/>
            </a:pPr>
            <a:fld id="{A625C3F6-1761-4476-BC8D-4624571B6DFB}" type="slidenum">
              <a:rPr lang="en-ZA" altLang="en-US"/>
              <a:pPr>
                <a:defRPr/>
              </a:pPr>
              <a:t>‹#›</a:t>
            </a:fld>
            <a:endParaRPr lang="en-ZA" altLang="en-US" dirty="0"/>
          </a:p>
        </p:txBody>
      </p:sp>
    </p:spTree>
    <p:extLst>
      <p:ext uri="{BB962C8B-B14F-4D97-AF65-F5344CB8AC3E}">
        <p14:creationId xmlns:p14="http://schemas.microsoft.com/office/powerpoint/2010/main" val="307757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1"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id="{6ECFF3E3-CD77-4333-8505-661B696851D3}"/>
              </a:ext>
            </a:extLst>
          </p:cNvPr>
          <p:cNvSpPr>
            <a:spLocks noGrp="1"/>
          </p:cNvSpPr>
          <p:nvPr>
            <p:ph type="dt" sz="half" idx="10"/>
          </p:nvPr>
        </p:nvSpPr>
        <p:spPr/>
        <p:txBody>
          <a:bodyPr/>
          <a:lstStyle>
            <a:lvl1pPr>
              <a:defRPr/>
            </a:lvl1pPr>
          </a:lstStyle>
          <a:p>
            <a:pPr>
              <a:defRPr/>
            </a:pPr>
            <a:fld id="{3A4D6DE1-98B5-4910-AE85-8B306026534D}" type="datetimeFigureOut">
              <a:rPr lang="en-ZA"/>
              <a:pPr>
                <a:defRPr/>
              </a:pPr>
              <a:t>2025/03/17</a:t>
            </a:fld>
            <a:endParaRPr lang="en-ZA" dirty="0"/>
          </a:p>
        </p:txBody>
      </p:sp>
      <p:sp>
        <p:nvSpPr>
          <p:cNvPr id="8" name="Footer Placeholder 4">
            <a:extLst>
              <a:ext uri="{FF2B5EF4-FFF2-40B4-BE49-F238E27FC236}">
                <a16:creationId xmlns:a16="http://schemas.microsoft.com/office/drawing/2014/main" id="{9161776C-9665-4D77-8E7C-80F62819BCF6}"/>
              </a:ext>
            </a:extLst>
          </p:cNvPr>
          <p:cNvSpPr>
            <a:spLocks noGrp="1"/>
          </p:cNvSpPr>
          <p:nvPr>
            <p:ph type="ftr" sz="quarter" idx="11"/>
          </p:nvPr>
        </p:nvSpPr>
        <p:spPr/>
        <p:txBody>
          <a:bodyPr/>
          <a:lstStyle>
            <a:lvl1pPr>
              <a:defRPr/>
            </a:lvl1pPr>
          </a:lstStyle>
          <a:p>
            <a:pPr>
              <a:defRPr/>
            </a:pPr>
            <a:endParaRPr lang="en-ZA" dirty="0"/>
          </a:p>
        </p:txBody>
      </p:sp>
      <p:sp>
        <p:nvSpPr>
          <p:cNvPr id="9" name="Slide Number Placeholder 5">
            <a:extLst>
              <a:ext uri="{FF2B5EF4-FFF2-40B4-BE49-F238E27FC236}">
                <a16:creationId xmlns:a16="http://schemas.microsoft.com/office/drawing/2014/main" id="{CA78E670-1051-48F8-9827-C4EF64DE84CC}"/>
              </a:ext>
            </a:extLst>
          </p:cNvPr>
          <p:cNvSpPr>
            <a:spLocks noGrp="1"/>
          </p:cNvSpPr>
          <p:nvPr>
            <p:ph type="sldNum" sz="quarter" idx="12"/>
          </p:nvPr>
        </p:nvSpPr>
        <p:spPr/>
        <p:txBody>
          <a:bodyPr/>
          <a:lstStyle>
            <a:lvl1pPr>
              <a:defRPr/>
            </a:lvl1pPr>
          </a:lstStyle>
          <a:p>
            <a:pPr>
              <a:defRPr/>
            </a:pPr>
            <a:fld id="{DC7D8500-2241-494A-BC45-23B489442050}" type="slidenum">
              <a:rPr lang="en-ZA" altLang="en-US"/>
              <a:pPr>
                <a:defRPr/>
              </a:pPr>
              <a:t>‹#›</a:t>
            </a:fld>
            <a:endParaRPr lang="en-ZA" altLang="en-US" dirty="0"/>
          </a:p>
        </p:txBody>
      </p:sp>
    </p:spTree>
    <p:extLst>
      <p:ext uri="{BB962C8B-B14F-4D97-AF65-F5344CB8AC3E}">
        <p14:creationId xmlns:p14="http://schemas.microsoft.com/office/powerpoint/2010/main" val="119657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id="{64051C4A-56DB-42BF-8873-0D6BF86D521E}"/>
              </a:ext>
            </a:extLst>
          </p:cNvPr>
          <p:cNvSpPr>
            <a:spLocks noGrp="1"/>
          </p:cNvSpPr>
          <p:nvPr>
            <p:ph type="dt" sz="half" idx="10"/>
          </p:nvPr>
        </p:nvSpPr>
        <p:spPr/>
        <p:txBody>
          <a:bodyPr/>
          <a:lstStyle>
            <a:lvl1pPr>
              <a:defRPr/>
            </a:lvl1pPr>
          </a:lstStyle>
          <a:p>
            <a:pPr>
              <a:defRPr/>
            </a:pPr>
            <a:fld id="{319533E5-5A3D-46FE-A67B-EE93AFDD2938}" type="datetimeFigureOut">
              <a:rPr lang="en-ZA"/>
              <a:pPr>
                <a:defRPr/>
              </a:pPr>
              <a:t>2025/03/17</a:t>
            </a:fld>
            <a:endParaRPr lang="en-ZA" dirty="0"/>
          </a:p>
        </p:txBody>
      </p:sp>
      <p:sp>
        <p:nvSpPr>
          <p:cNvPr id="4" name="Footer Placeholder 4">
            <a:extLst>
              <a:ext uri="{FF2B5EF4-FFF2-40B4-BE49-F238E27FC236}">
                <a16:creationId xmlns:a16="http://schemas.microsoft.com/office/drawing/2014/main" id="{5CDEBE6C-CF08-4C63-ACD8-FABE57849065}"/>
              </a:ext>
            </a:extLst>
          </p:cNvPr>
          <p:cNvSpPr>
            <a:spLocks noGrp="1"/>
          </p:cNvSpPr>
          <p:nvPr>
            <p:ph type="ftr" sz="quarter" idx="11"/>
          </p:nvPr>
        </p:nvSpPr>
        <p:spPr/>
        <p:txBody>
          <a:bodyPr/>
          <a:lstStyle>
            <a:lvl1pPr>
              <a:defRPr/>
            </a:lvl1pPr>
          </a:lstStyle>
          <a:p>
            <a:pPr>
              <a:defRPr/>
            </a:pPr>
            <a:endParaRPr lang="en-ZA" dirty="0"/>
          </a:p>
        </p:txBody>
      </p:sp>
      <p:sp>
        <p:nvSpPr>
          <p:cNvPr id="5" name="Slide Number Placeholder 5">
            <a:extLst>
              <a:ext uri="{FF2B5EF4-FFF2-40B4-BE49-F238E27FC236}">
                <a16:creationId xmlns:a16="http://schemas.microsoft.com/office/drawing/2014/main" id="{F1691BD1-0D32-435F-8EEA-83338A2ADD2C}"/>
              </a:ext>
            </a:extLst>
          </p:cNvPr>
          <p:cNvSpPr>
            <a:spLocks noGrp="1"/>
          </p:cNvSpPr>
          <p:nvPr>
            <p:ph type="sldNum" sz="quarter" idx="12"/>
          </p:nvPr>
        </p:nvSpPr>
        <p:spPr/>
        <p:txBody>
          <a:bodyPr/>
          <a:lstStyle>
            <a:lvl1pPr>
              <a:defRPr/>
            </a:lvl1pPr>
          </a:lstStyle>
          <a:p>
            <a:pPr>
              <a:defRPr/>
            </a:pPr>
            <a:fld id="{1E5DC3CF-C6D8-40DF-BF9E-1C73B889F625}" type="slidenum">
              <a:rPr lang="en-ZA" altLang="en-US"/>
              <a:pPr>
                <a:defRPr/>
              </a:pPr>
              <a:t>‹#›</a:t>
            </a:fld>
            <a:endParaRPr lang="en-ZA" altLang="en-US" dirty="0"/>
          </a:p>
        </p:txBody>
      </p:sp>
    </p:spTree>
    <p:extLst>
      <p:ext uri="{BB962C8B-B14F-4D97-AF65-F5344CB8AC3E}">
        <p14:creationId xmlns:p14="http://schemas.microsoft.com/office/powerpoint/2010/main" val="3923679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CE048FB-DCCF-4996-A944-452FC00D890E}"/>
              </a:ext>
            </a:extLst>
          </p:cNvPr>
          <p:cNvSpPr>
            <a:spLocks noGrp="1"/>
          </p:cNvSpPr>
          <p:nvPr>
            <p:ph type="dt" sz="half" idx="10"/>
          </p:nvPr>
        </p:nvSpPr>
        <p:spPr/>
        <p:txBody>
          <a:bodyPr/>
          <a:lstStyle>
            <a:lvl1pPr>
              <a:defRPr/>
            </a:lvl1pPr>
          </a:lstStyle>
          <a:p>
            <a:pPr>
              <a:defRPr/>
            </a:pPr>
            <a:fld id="{481E0D9E-C1EE-4AC4-8B5E-4A4909BDA42C}" type="datetimeFigureOut">
              <a:rPr lang="en-ZA"/>
              <a:pPr>
                <a:defRPr/>
              </a:pPr>
              <a:t>2025/03/17</a:t>
            </a:fld>
            <a:endParaRPr lang="en-ZA" dirty="0"/>
          </a:p>
        </p:txBody>
      </p:sp>
      <p:sp>
        <p:nvSpPr>
          <p:cNvPr id="3" name="Footer Placeholder 4">
            <a:extLst>
              <a:ext uri="{FF2B5EF4-FFF2-40B4-BE49-F238E27FC236}">
                <a16:creationId xmlns:a16="http://schemas.microsoft.com/office/drawing/2014/main" id="{2B3DA1FE-D69F-4B7F-9DBF-A17875ADB7FC}"/>
              </a:ext>
            </a:extLst>
          </p:cNvPr>
          <p:cNvSpPr>
            <a:spLocks noGrp="1"/>
          </p:cNvSpPr>
          <p:nvPr>
            <p:ph type="ftr" sz="quarter" idx="11"/>
          </p:nvPr>
        </p:nvSpPr>
        <p:spPr/>
        <p:txBody>
          <a:bodyPr/>
          <a:lstStyle>
            <a:lvl1pPr>
              <a:defRPr/>
            </a:lvl1pPr>
          </a:lstStyle>
          <a:p>
            <a:pPr>
              <a:defRPr/>
            </a:pPr>
            <a:endParaRPr lang="en-ZA" dirty="0"/>
          </a:p>
        </p:txBody>
      </p:sp>
      <p:sp>
        <p:nvSpPr>
          <p:cNvPr id="4" name="Slide Number Placeholder 5">
            <a:extLst>
              <a:ext uri="{FF2B5EF4-FFF2-40B4-BE49-F238E27FC236}">
                <a16:creationId xmlns:a16="http://schemas.microsoft.com/office/drawing/2014/main" id="{F58BEB1D-1D44-432A-87EF-247727B38926}"/>
              </a:ext>
            </a:extLst>
          </p:cNvPr>
          <p:cNvSpPr>
            <a:spLocks noGrp="1"/>
          </p:cNvSpPr>
          <p:nvPr>
            <p:ph type="sldNum" sz="quarter" idx="12"/>
          </p:nvPr>
        </p:nvSpPr>
        <p:spPr/>
        <p:txBody>
          <a:bodyPr/>
          <a:lstStyle>
            <a:lvl1pPr>
              <a:defRPr/>
            </a:lvl1pPr>
          </a:lstStyle>
          <a:p>
            <a:pPr>
              <a:defRPr/>
            </a:pPr>
            <a:fld id="{249B13D9-EE8C-407E-8F82-0E63939E7E2D}" type="slidenum">
              <a:rPr lang="en-ZA" altLang="en-US"/>
              <a:pPr>
                <a:defRPr/>
              </a:pPr>
              <a:t>‹#›</a:t>
            </a:fld>
            <a:endParaRPr lang="en-ZA" altLang="en-US" dirty="0"/>
          </a:p>
        </p:txBody>
      </p:sp>
    </p:spTree>
    <p:extLst>
      <p:ext uri="{BB962C8B-B14F-4D97-AF65-F5344CB8AC3E}">
        <p14:creationId xmlns:p14="http://schemas.microsoft.com/office/powerpoint/2010/main" val="2470041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400"/>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6ADEE6AD-69EC-47B7-9306-5373C55A953D}"/>
              </a:ext>
            </a:extLst>
          </p:cNvPr>
          <p:cNvSpPr>
            <a:spLocks noGrp="1"/>
          </p:cNvSpPr>
          <p:nvPr>
            <p:ph type="dt" sz="half" idx="10"/>
          </p:nvPr>
        </p:nvSpPr>
        <p:spPr/>
        <p:txBody>
          <a:bodyPr/>
          <a:lstStyle>
            <a:lvl1pPr>
              <a:defRPr/>
            </a:lvl1pPr>
          </a:lstStyle>
          <a:p>
            <a:pPr>
              <a:defRPr/>
            </a:pPr>
            <a:fld id="{52EFB6B6-1167-457E-AB09-B8A235D2F465}" type="datetimeFigureOut">
              <a:rPr lang="en-ZA"/>
              <a:pPr>
                <a:defRPr/>
              </a:pPr>
              <a:t>2025/03/17</a:t>
            </a:fld>
            <a:endParaRPr lang="en-ZA" dirty="0"/>
          </a:p>
        </p:txBody>
      </p:sp>
      <p:sp>
        <p:nvSpPr>
          <p:cNvPr id="6" name="Footer Placeholder 4">
            <a:extLst>
              <a:ext uri="{FF2B5EF4-FFF2-40B4-BE49-F238E27FC236}">
                <a16:creationId xmlns:a16="http://schemas.microsoft.com/office/drawing/2014/main" id="{5AF9FF23-2DF8-4B19-99D3-2189950E37E9}"/>
              </a:ext>
            </a:extLst>
          </p:cNvPr>
          <p:cNvSpPr>
            <a:spLocks noGrp="1"/>
          </p:cNvSpPr>
          <p:nvPr>
            <p:ph type="ftr" sz="quarter" idx="11"/>
          </p:nvPr>
        </p:nvSpPr>
        <p:spPr/>
        <p:txBody>
          <a:bodyPr/>
          <a:lstStyle>
            <a:lvl1pPr>
              <a:defRPr/>
            </a:lvl1pPr>
          </a:lstStyle>
          <a:p>
            <a:pPr>
              <a:defRPr/>
            </a:pPr>
            <a:endParaRPr lang="en-ZA" dirty="0"/>
          </a:p>
        </p:txBody>
      </p:sp>
      <p:sp>
        <p:nvSpPr>
          <p:cNvPr id="7" name="Slide Number Placeholder 5">
            <a:extLst>
              <a:ext uri="{FF2B5EF4-FFF2-40B4-BE49-F238E27FC236}">
                <a16:creationId xmlns:a16="http://schemas.microsoft.com/office/drawing/2014/main" id="{14F7B1F0-FB78-4A5E-9040-75BAE6B6BAB0}"/>
              </a:ext>
            </a:extLst>
          </p:cNvPr>
          <p:cNvSpPr>
            <a:spLocks noGrp="1"/>
          </p:cNvSpPr>
          <p:nvPr>
            <p:ph type="sldNum" sz="quarter" idx="12"/>
          </p:nvPr>
        </p:nvSpPr>
        <p:spPr/>
        <p:txBody>
          <a:bodyPr/>
          <a:lstStyle>
            <a:lvl1pPr>
              <a:defRPr/>
            </a:lvl1pPr>
          </a:lstStyle>
          <a:p>
            <a:pPr>
              <a:defRPr/>
            </a:pPr>
            <a:fld id="{67929990-A635-4E71-ACA4-0374BC0A1ECB}" type="slidenum">
              <a:rPr lang="en-ZA" altLang="en-US"/>
              <a:pPr>
                <a:defRPr/>
              </a:pPr>
              <a:t>‹#›</a:t>
            </a:fld>
            <a:endParaRPr lang="en-ZA" altLang="en-US" dirty="0"/>
          </a:p>
        </p:txBody>
      </p:sp>
    </p:spTree>
    <p:extLst>
      <p:ext uri="{BB962C8B-B14F-4D97-AF65-F5344CB8AC3E}">
        <p14:creationId xmlns:p14="http://schemas.microsoft.com/office/powerpoint/2010/main" val="2601862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ZA" noProof="0" dirty="0"/>
          </a:p>
        </p:txBody>
      </p:sp>
      <p:sp>
        <p:nvSpPr>
          <p:cNvPr id="4" name="Text Placeholder 3"/>
          <p:cNvSpPr>
            <a:spLocks noGrp="1"/>
          </p:cNvSpPr>
          <p:nvPr>
            <p:ph type="body" sz="half" idx="2"/>
          </p:nvPr>
        </p:nvSpPr>
        <p:spPr>
          <a:xfrm>
            <a:off x="1792288" y="5649374"/>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85742C8D-35B8-40E1-B22F-C95482710E89}"/>
              </a:ext>
            </a:extLst>
          </p:cNvPr>
          <p:cNvSpPr>
            <a:spLocks noGrp="1"/>
          </p:cNvSpPr>
          <p:nvPr>
            <p:ph type="dt" sz="half" idx="10"/>
          </p:nvPr>
        </p:nvSpPr>
        <p:spPr/>
        <p:txBody>
          <a:bodyPr/>
          <a:lstStyle>
            <a:lvl1pPr>
              <a:defRPr/>
            </a:lvl1pPr>
          </a:lstStyle>
          <a:p>
            <a:pPr>
              <a:defRPr/>
            </a:pPr>
            <a:fld id="{D452D35C-6C38-47E1-B9AA-D5DC31072DEA}" type="datetimeFigureOut">
              <a:rPr lang="en-ZA"/>
              <a:pPr>
                <a:defRPr/>
              </a:pPr>
              <a:t>2025/03/17</a:t>
            </a:fld>
            <a:endParaRPr lang="en-ZA" dirty="0"/>
          </a:p>
        </p:txBody>
      </p:sp>
      <p:sp>
        <p:nvSpPr>
          <p:cNvPr id="6" name="Footer Placeholder 4">
            <a:extLst>
              <a:ext uri="{FF2B5EF4-FFF2-40B4-BE49-F238E27FC236}">
                <a16:creationId xmlns:a16="http://schemas.microsoft.com/office/drawing/2014/main" id="{815BF853-ABE9-4202-8A2E-2548F1096F71}"/>
              </a:ext>
            </a:extLst>
          </p:cNvPr>
          <p:cNvSpPr>
            <a:spLocks noGrp="1"/>
          </p:cNvSpPr>
          <p:nvPr>
            <p:ph type="ftr" sz="quarter" idx="11"/>
          </p:nvPr>
        </p:nvSpPr>
        <p:spPr/>
        <p:txBody>
          <a:bodyPr/>
          <a:lstStyle>
            <a:lvl1pPr>
              <a:defRPr/>
            </a:lvl1pPr>
          </a:lstStyle>
          <a:p>
            <a:pPr>
              <a:defRPr/>
            </a:pPr>
            <a:endParaRPr lang="en-ZA" dirty="0"/>
          </a:p>
        </p:txBody>
      </p:sp>
      <p:sp>
        <p:nvSpPr>
          <p:cNvPr id="7" name="Slide Number Placeholder 5">
            <a:extLst>
              <a:ext uri="{FF2B5EF4-FFF2-40B4-BE49-F238E27FC236}">
                <a16:creationId xmlns:a16="http://schemas.microsoft.com/office/drawing/2014/main" id="{60A64396-34C2-426A-A5FD-85FEAC52A2F8}"/>
              </a:ext>
            </a:extLst>
          </p:cNvPr>
          <p:cNvSpPr>
            <a:spLocks noGrp="1"/>
          </p:cNvSpPr>
          <p:nvPr>
            <p:ph type="sldNum" sz="quarter" idx="12"/>
          </p:nvPr>
        </p:nvSpPr>
        <p:spPr/>
        <p:txBody>
          <a:bodyPr/>
          <a:lstStyle>
            <a:lvl1pPr>
              <a:defRPr/>
            </a:lvl1pPr>
          </a:lstStyle>
          <a:p>
            <a:pPr>
              <a:defRPr/>
            </a:pPr>
            <a:fld id="{A30E843E-B185-4B8E-A1E3-DB57B0BDE79C}" type="slidenum">
              <a:rPr lang="en-ZA" altLang="en-US"/>
              <a:pPr>
                <a:defRPr/>
              </a:pPr>
              <a:t>‹#›</a:t>
            </a:fld>
            <a:endParaRPr lang="en-ZA" altLang="en-US" dirty="0"/>
          </a:p>
        </p:txBody>
      </p:sp>
    </p:spTree>
    <p:extLst>
      <p:ext uri="{BB962C8B-B14F-4D97-AF65-F5344CB8AC3E}">
        <p14:creationId xmlns:p14="http://schemas.microsoft.com/office/powerpoint/2010/main" val="2024856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CA6A1F9A-51AA-4D71-BF15-5C3CECF58B4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2353056"/>
          </a:xfrm>
          <a:prstGeom prst="rect">
            <a:avLst/>
          </a:prstGeom>
        </p:spPr>
      </p:pic>
      <p:sp>
        <p:nvSpPr>
          <p:cNvPr id="2050" name="Title Placeholder 1">
            <a:extLst>
              <a:ext uri="{FF2B5EF4-FFF2-40B4-BE49-F238E27FC236}">
                <a16:creationId xmlns:a16="http://schemas.microsoft.com/office/drawing/2014/main" id="{FF56BA72-3F5E-47DF-AF6F-64C379F9D51D}"/>
              </a:ext>
            </a:extLst>
          </p:cNvPr>
          <p:cNvSpPr>
            <a:spLocks noGrp="1" noChangeArrowheads="1"/>
          </p:cNvSpPr>
          <p:nvPr>
            <p:ph type="title"/>
          </p:nvPr>
        </p:nvSpPr>
        <p:spPr bwMode="auto">
          <a:xfrm>
            <a:off x="457200" y="288925"/>
            <a:ext cx="8229600"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2051" name="Text Placeholder 2">
            <a:extLst>
              <a:ext uri="{FF2B5EF4-FFF2-40B4-BE49-F238E27FC236}">
                <a16:creationId xmlns:a16="http://schemas.microsoft.com/office/drawing/2014/main" id="{F43DDEDF-89A1-406B-9EB4-0715D5DE3D24}"/>
              </a:ext>
            </a:extLst>
          </p:cNvPr>
          <p:cNvSpPr>
            <a:spLocks noGrp="1" noChangeArrowheads="1"/>
          </p:cNvSpPr>
          <p:nvPr>
            <p:ph type="body" idx="1"/>
          </p:nvPr>
        </p:nvSpPr>
        <p:spPr bwMode="auto">
          <a:xfrm>
            <a:off x="457200" y="1684338"/>
            <a:ext cx="8229600"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id="{20C52EE1-E821-4FE7-8FCF-6E6F7D13C2F0}"/>
              </a:ext>
            </a:extLst>
          </p:cNvPr>
          <p:cNvSpPr>
            <a:spLocks noGrp="1"/>
          </p:cNvSpPr>
          <p:nvPr>
            <p:ph type="dt" sz="half" idx="2"/>
          </p:nvPr>
        </p:nvSpPr>
        <p:spPr>
          <a:xfrm>
            <a:off x="457200" y="6689725"/>
            <a:ext cx="2133600" cy="3841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8ECB67D-71C7-4597-8525-AAE123007340}" type="datetimeFigureOut">
              <a:rPr lang="en-ZA"/>
              <a:pPr>
                <a:defRPr/>
              </a:pPr>
              <a:t>2025/03/17</a:t>
            </a:fld>
            <a:endParaRPr lang="en-ZA" dirty="0"/>
          </a:p>
        </p:txBody>
      </p:sp>
      <p:sp>
        <p:nvSpPr>
          <p:cNvPr id="5" name="Footer Placeholder 4">
            <a:extLst>
              <a:ext uri="{FF2B5EF4-FFF2-40B4-BE49-F238E27FC236}">
                <a16:creationId xmlns:a16="http://schemas.microsoft.com/office/drawing/2014/main" id="{694D9DCE-12F3-4E7F-883B-32638CCC302B}"/>
              </a:ext>
            </a:extLst>
          </p:cNvPr>
          <p:cNvSpPr>
            <a:spLocks noGrp="1"/>
          </p:cNvSpPr>
          <p:nvPr>
            <p:ph type="ftr" sz="quarter" idx="3"/>
          </p:nvPr>
        </p:nvSpPr>
        <p:spPr>
          <a:xfrm>
            <a:off x="3124200" y="6689725"/>
            <a:ext cx="2895600" cy="3841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ZA" dirty="0"/>
          </a:p>
        </p:txBody>
      </p:sp>
      <p:sp>
        <p:nvSpPr>
          <p:cNvPr id="6" name="Slide Number Placeholder 5">
            <a:extLst>
              <a:ext uri="{FF2B5EF4-FFF2-40B4-BE49-F238E27FC236}">
                <a16:creationId xmlns:a16="http://schemas.microsoft.com/office/drawing/2014/main" id="{C6E4735E-4C87-4F3F-A1E7-222BE9315103}"/>
              </a:ext>
            </a:extLst>
          </p:cNvPr>
          <p:cNvSpPr>
            <a:spLocks noGrp="1"/>
          </p:cNvSpPr>
          <p:nvPr>
            <p:ph type="sldNum" sz="quarter" idx="4"/>
          </p:nvPr>
        </p:nvSpPr>
        <p:spPr>
          <a:xfrm>
            <a:off x="6553200" y="6689725"/>
            <a:ext cx="2133600"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C4A31F6-D3B8-46D8-8079-D6504CB71B01}" type="slidenum">
              <a:rPr lang="en-ZA" altLang="en-US"/>
              <a:pPr>
                <a:defRPr/>
              </a:pPr>
              <a:t>‹#›</a:t>
            </a:fld>
            <a:endParaRPr lang="en-ZA" altLang="en-US" dirty="0"/>
          </a:p>
        </p:txBody>
      </p:sp>
      <p:pic>
        <p:nvPicPr>
          <p:cNvPr id="7" name="Picture 6" descr="Logo, company name&#10;&#10;Description automatically generated">
            <a:extLst>
              <a:ext uri="{FF2B5EF4-FFF2-40B4-BE49-F238E27FC236}">
                <a16:creationId xmlns:a16="http://schemas.microsoft.com/office/drawing/2014/main" id="{DFF49847-B01E-4F1E-87E3-78900AB5656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620000" y="6235091"/>
            <a:ext cx="983272" cy="983272"/>
          </a:xfrm>
          <a:prstGeom prst="rect">
            <a:avLst/>
          </a:prstGeom>
        </p:spPr>
      </p:pic>
      <p:pic>
        <p:nvPicPr>
          <p:cNvPr id="8" name="Picture 7" descr="Text&#10;&#10;Description automatically generated">
            <a:extLst>
              <a:ext uri="{FF2B5EF4-FFF2-40B4-BE49-F238E27FC236}">
                <a16:creationId xmlns:a16="http://schemas.microsoft.com/office/drawing/2014/main" id="{AB8F42B2-8563-4E1C-8CFC-740C68DD85D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51520" y="6163148"/>
            <a:ext cx="3155807" cy="944439"/>
          </a:xfrm>
          <a:prstGeom prst="rect">
            <a:avLst/>
          </a:prstGeom>
        </p:spPr>
      </p:pic>
      <p:pic>
        <p:nvPicPr>
          <p:cNvPr id="10" name="Picture 9" descr="Shape, rectangle&#10;&#10;Description automatically generated">
            <a:extLst>
              <a:ext uri="{FF2B5EF4-FFF2-40B4-BE49-F238E27FC236}">
                <a16:creationId xmlns:a16="http://schemas.microsoft.com/office/drawing/2014/main" id="{EC20AEA1-7FF1-44A5-A855-41C27FE1A163}"/>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4826400"/>
            <a:ext cx="9144000" cy="1519085"/>
          </a:xfrm>
          <a:prstGeom prst="rect">
            <a:avLst/>
          </a:prstGeom>
        </p:spPr>
      </p:pic>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D3DFB8DF-3EB9-4589-8D8F-2B0B90B2F6A9}"/>
              </a:ext>
            </a:extLst>
          </p:cNvPr>
          <p:cNvSpPr>
            <a:spLocks noGrp="1" noChangeArrowheads="1"/>
          </p:cNvSpPr>
          <p:nvPr>
            <p:ph type="title"/>
          </p:nvPr>
        </p:nvSpPr>
        <p:spPr bwMode="auto">
          <a:xfrm>
            <a:off x="457200" y="288925"/>
            <a:ext cx="8229600"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4099" name="Text Placeholder 2">
            <a:extLst>
              <a:ext uri="{FF2B5EF4-FFF2-40B4-BE49-F238E27FC236}">
                <a16:creationId xmlns:a16="http://schemas.microsoft.com/office/drawing/2014/main" id="{B6F461D3-C4EB-4E73-A38F-40CCC96FFADF}"/>
              </a:ext>
            </a:extLst>
          </p:cNvPr>
          <p:cNvSpPr>
            <a:spLocks noGrp="1" noChangeArrowheads="1"/>
          </p:cNvSpPr>
          <p:nvPr>
            <p:ph type="body" idx="1"/>
          </p:nvPr>
        </p:nvSpPr>
        <p:spPr bwMode="auto">
          <a:xfrm>
            <a:off x="457200" y="1684338"/>
            <a:ext cx="8229600"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id="{20FCC4CA-50DD-4AE6-A670-B4A5B240AAC7}"/>
              </a:ext>
            </a:extLst>
          </p:cNvPr>
          <p:cNvSpPr>
            <a:spLocks noGrp="1"/>
          </p:cNvSpPr>
          <p:nvPr>
            <p:ph type="dt" sz="half" idx="2"/>
          </p:nvPr>
        </p:nvSpPr>
        <p:spPr>
          <a:xfrm>
            <a:off x="457200" y="6689725"/>
            <a:ext cx="2133600" cy="38417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5698263-F2E5-415A-9A37-7368FAB101C8}" type="datetimeFigureOut">
              <a:rPr lang="en-ZA"/>
              <a:pPr>
                <a:defRPr/>
              </a:pPr>
              <a:t>2025/03/17</a:t>
            </a:fld>
            <a:endParaRPr lang="en-ZA" dirty="0"/>
          </a:p>
        </p:txBody>
      </p:sp>
      <p:sp>
        <p:nvSpPr>
          <p:cNvPr id="5" name="Footer Placeholder 4">
            <a:extLst>
              <a:ext uri="{FF2B5EF4-FFF2-40B4-BE49-F238E27FC236}">
                <a16:creationId xmlns:a16="http://schemas.microsoft.com/office/drawing/2014/main" id="{F2CD6029-2B34-45DB-8787-DEB680DB2EAF}"/>
              </a:ext>
            </a:extLst>
          </p:cNvPr>
          <p:cNvSpPr>
            <a:spLocks noGrp="1"/>
          </p:cNvSpPr>
          <p:nvPr>
            <p:ph type="ftr" sz="quarter" idx="3"/>
          </p:nvPr>
        </p:nvSpPr>
        <p:spPr>
          <a:xfrm>
            <a:off x="3124200" y="6689725"/>
            <a:ext cx="2895600"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ZA" dirty="0"/>
          </a:p>
        </p:txBody>
      </p:sp>
      <p:sp>
        <p:nvSpPr>
          <p:cNvPr id="6" name="Slide Number Placeholder 5">
            <a:extLst>
              <a:ext uri="{FF2B5EF4-FFF2-40B4-BE49-F238E27FC236}">
                <a16:creationId xmlns:a16="http://schemas.microsoft.com/office/drawing/2014/main" id="{D9DE2BEB-249E-44B3-A376-678C590F9933}"/>
              </a:ext>
            </a:extLst>
          </p:cNvPr>
          <p:cNvSpPr>
            <a:spLocks noGrp="1"/>
          </p:cNvSpPr>
          <p:nvPr>
            <p:ph type="sldNum" sz="quarter" idx="4"/>
          </p:nvPr>
        </p:nvSpPr>
        <p:spPr>
          <a:xfrm>
            <a:off x="6553200" y="6689725"/>
            <a:ext cx="2133600" cy="3841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B763EA-7082-45EB-9D58-4678228A8356}" type="slidenum">
              <a:rPr lang="en-ZA" altLang="en-US"/>
              <a:pPr>
                <a:defRPr/>
              </a:pPr>
              <a:t>‹#›</a:t>
            </a:fld>
            <a:endParaRPr lang="en-ZA" altLang="en-US" dirty="0"/>
          </a:p>
        </p:txBody>
      </p:sp>
      <p:pic>
        <p:nvPicPr>
          <p:cNvPr id="7" name="Picture 6" descr="Logo, company name&#10;&#10;Description automatically generated">
            <a:extLst>
              <a:ext uri="{FF2B5EF4-FFF2-40B4-BE49-F238E27FC236}">
                <a16:creationId xmlns:a16="http://schemas.microsoft.com/office/drawing/2014/main" id="{48DFB08F-C17C-40BC-83F6-6C8336C9C27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703528" y="6201469"/>
            <a:ext cx="983272" cy="983272"/>
          </a:xfrm>
          <a:prstGeom prst="rect">
            <a:avLst/>
          </a:prstGeom>
        </p:spPr>
      </p:pic>
      <p:pic>
        <p:nvPicPr>
          <p:cNvPr id="8" name="Picture 7" descr="Text&#10;&#10;Description automatically generated">
            <a:extLst>
              <a:ext uri="{FF2B5EF4-FFF2-40B4-BE49-F238E27FC236}">
                <a16:creationId xmlns:a16="http://schemas.microsoft.com/office/drawing/2014/main" id="{B8503EB8-5EBC-44A8-AD94-C4C62A0597ED}"/>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36073" y="6193134"/>
            <a:ext cx="3155807" cy="944439"/>
          </a:xfrm>
          <a:prstGeom prst="rect">
            <a:avLst/>
          </a:prstGeom>
        </p:spPr>
      </p:pic>
      <p:pic>
        <p:nvPicPr>
          <p:cNvPr id="10" name="Picture 9" descr="Shape, rectangle&#10;&#10;Description automatically generated">
            <a:extLst>
              <a:ext uri="{FF2B5EF4-FFF2-40B4-BE49-F238E27FC236}">
                <a16:creationId xmlns:a16="http://schemas.microsoft.com/office/drawing/2014/main" id="{78979971-998D-40C3-AA2A-006383FB501A}"/>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4826400"/>
            <a:ext cx="9144000" cy="1519085"/>
          </a:xfrm>
          <a:prstGeom prst="rect">
            <a:avLst/>
          </a:prstGeom>
        </p:spPr>
      </p:pic>
    </p:spTree>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hyperlink" Target="https://www.lssa.org.za/" TargetMode="External"/><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21BF34C-09C4-4033-9608-C60C1AABFDD3}"/>
              </a:ext>
            </a:extLst>
          </p:cNvPr>
          <p:cNvSpPr>
            <a:spLocks noGrp="1" noChangeArrowheads="1"/>
          </p:cNvSpPr>
          <p:nvPr>
            <p:ph type="ctrTitle"/>
          </p:nvPr>
        </p:nvSpPr>
        <p:spPr>
          <a:xfrm>
            <a:off x="685800" y="1952997"/>
            <a:ext cx="7772400" cy="2015455"/>
          </a:xfrm>
        </p:spPr>
        <p:txBody>
          <a:bodyPr/>
          <a:lstStyle/>
          <a:p>
            <a:pPr eaLnBrk="1" hangingPunct="1"/>
            <a:br>
              <a:rPr lang="fr-FR" altLang="en-US" sz="4000" b="1" dirty="0">
                <a:solidFill>
                  <a:srgbClr val="005D28"/>
                </a:solidFill>
                <a:latin typeface="Century Gothic" panose="020B0502020202020204" pitchFamily="34" charset="0"/>
                <a:cs typeface="Arial" panose="020B0604020202020204" pitchFamily="34" charset="0"/>
              </a:rPr>
            </a:br>
            <a:endParaRPr lang="en-US" altLang="en-US" sz="4000" b="1" dirty="0">
              <a:solidFill>
                <a:srgbClr val="005D28"/>
              </a:solidFill>
              <a:latin typeface="Century Gothic" panose="020B0502020202020204" pitchFamily="34" charset="0"/>
              <a:cs typeface="Arial" panose="020B0604020202020204" pitchFamily="34" charset="0"/>
            </a:endParaRPr>
          </a:p>
        </p:txBody>
      </p:sp>
      <p:sp>
        <p:nvSpPr>
          <p:cNvPr id="5123" name="Subtitle 2">
            <a:extLst>
              <a:ext uri="{FF2B5EF4-FFF2-40B4-BE49-F238E27FC236}">
                <a16:creationId xmlns:a16="http://schemas.microsoft.com/office/drawing/2014/main" id="{EF7BEDF7-1C86-4654-8BB7-9D99A77589B5}"/>
              </a:ext>
            </a:extLst>
          </p:cNvPr>
          <p:cNvSpPr>
            <a:spLocks noGrp="1" noChangeArrowheads="1"/>
          </p:cNvSpPr>
          <p:nvPr>
            <p:ph type="subTitle" idx="1"/>
          </p:nvPr>
        </p:nvSpPr>
        <p:spPr>
          <a:xfrm>
            <a:off x="1371600" y="4185245"/>
            <a:ext cx="6400800" cy="576064"/>
          </a:xfrm>
        </p:spPr>
        <p:txBody>
          <a:bodyPr/>
          <a:lstStyle/>
          <a:p>
            <a:pPr eaLnBrk="1" hangingPunct="1"/>
            <a:r>
              <a:rPr lang="en-US" altLang="en-US" sz="2800" b="1" dirty="0">
                <a:solidFill>
                  <a:srgbClr val="D8A851"/>
                </a:solidFill>
                <a:latin typeface="Arial" panose="020B0604020202020204" pitchFamily="34" charset="0"/>
                <a:cs typeface="Arial" panose="020B0604020202020204" pitchFamily="34" charset="0"/>
              </a:rPr>
              <a:t>Date:   25 March 2025</a:t>
            </a:r>
          </a:p>
          <a:p>
            <a:pPr eaLnBrk="1" hangingPunct="1"/>
            <a:r>
              <a:rPr lang="en-US" altLang="en-US" sz="2800" b="1" dirty="0">
                <a:solidFill>
                  <a:srgbClr val="D8A851"/>
                </a:solidFill>
                <a:latin typeface="Arial" panose="020B0604020202020204" pitchFamily="34" charset="0"/>
                <a:cs typeface="Arial" panose="020B0604020202020204" pitchFamily="34" charset="0"/>
              </a:rPr>
              <a:t>Presenter: George Tsotetsi</a:t>
            </a:r>
          </a:p>
        </p:txBody>
      </p:sp>
      <p:sp>
        <p:nvSpPr>
          <p:cNvPr id="2" name="TextBox 1">
            <a:extLst>
              <a:ext uri="{FF2B5EF4-FFF2-40B4-BE49-F238E27FC236}">
                <a16:creationId xmlns:a16="http://schemas.microsoft.com/office/drawing/2014/main" id="{C272E6D5-4BCF-4F4C-AD2A-15F3BB42B669}"/>
              </a:ext>
            </a:extLst>
          </p:cNvPr>
          <p:cNvSpPr txBox="1"/>
          <p:nvPr/>
        </p:nvSpPr>
        <p:spPr>
          <a:xfrm>
            <a:off x="1371600" y="1232918"/>
            <a:ext cx="7182844" cy="273921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ZA" sz="3200" b="1" dirty="0">
                <a:solidFill>
                  <a:srgbClr val="006600"/>
                </a:solidFill>
                <a:latin typeface="Arial" panose="020B0604020202020204" pitchFamily="34" charset="0"/>
                <a:cs typeface="Arial" panose="020B0604020202020204" pitchFamily="34" charset="0"/>
              </a:rPr>
              <a:t>DEEDS REGISTRATION TRADING ENTITY (DRTE) – PRESENTATION TO HUMAN SETTLEMENTS </a:t>
            </a:r>
            <a:r>
              <a:rPr lang="en-US" sz="3200" b="1" dirty="0">
                <a:solidFill>
                  <a:srgbClr val="006600"/>
                </a:solidFill>
                <a:latin typeface="Arial" panose="020B0604020202020204" pitchFamily="34" charset="0"/>
                <a:cs typeface="Arial" panose="020B0604020202020204" pitchFamily="34" charset="0"/>
              </a:rPr>
              <a:t>SYMPOSIUM ON TITLING/TENURE REFORMS</a:t>
            </a:r>
            <a:r>
              <a:rPr lang="en-ZA" sz="4400" b="1" dirty="0">
                <a:solidFill>
                  <a:srgbClr val="006600"/>
                </a:solidFill>
                <a:latin typeface="Arial" panose="020B0604020202020204" pitchFamily="34" charset="0"/>
                <a:cs typeface="Arial" panose="020B0604020202020204" pitchFamily="34" charset="0"/>
              </a:rPr>
              <a:t> </a:t>
            </a:r>
            <a:endParaRPr kumimoji="0" lang="en-ZA" sz="4400" b="1" i="0" u="none" strike="noStrike" kern="1200" cap="none" spc="0" normalizeH="0" baseline="0" noProof="0" dirty="0">
              <a:ln>
                <a:noFill/>
              </a:ln>
              <a:solidFill>
                <a:srgbClr val="0066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10041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789F-283E-49F9-AB05-99EE2E1B7AD8}"/>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E75787B-16F2-40BD-8730-7F49C1466DC6}"/>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CBBC9D6-B20D-DD97-B05A-B0D8C0E37810}"/>
              </a:ext>
            </a:extLst>
          </p:cNvPr>
          <p:cNvSpPr txBox="1"/>
          <p:nvPr/>
        </p:nvSpPr>
        <p:spPr>
          <a:xfrm>
            <a:off x="1043608" y="368821"/>
            <a:ext cx="7704856" cy="6941131"/>
          </a:xfrm>
          <a:prstGeom prst="rect">
            <a:avLst/>
          </a:prstGeom>
          <a:noFill/>
        </p:spPr>
        <p:txBody>
          <a:bodyPr wrap="square">
            <a:spAutoFit/>
          </a:bodyPr>
          <a:lstStyle/>
          <a:p>
            <a:pPr algn="ctr"/>
            <a:r>
              <a:rPr lang="en-ZA" sz="3600" b="1" dirty="0"/>
              <a:t>CHIEF DIRECTOR: PROGRAM MANAGEMENT</a:t>
            </a:r>
          </a:p>
          <a:p>
            <a:pPr marL="342900" marR="0" lvl="0" indent="0" algn="l" defTabSz="685800" rtl="0" eaLnBrk="1" fontAlgn="auto" latinLnBrk="0" hangingPunct="1">
              <a:lnSpc>
                <a:spcPct val="115000"/>
              </a:lnSpc>
              <a:spcBef>
                <a:spcPts val="0"/>
              </a:spcBef>
              <a:spcAft>
                <a:spcPts val="0"/>
              </a:spcAft>
              <a:buClrTx/>
              <a:buSzTx/>
              <a:buFontTx/>
              <a:buNone/>
              <a:tabLst/>
              <a:defRPr/>
            </a:pPr>
            <a:endParaRPr kumimoji="0" lang="en-ZA" sz="27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5. Establish an effective and efficient results based programme management office</a:t>
            </a:r>
          </a:p>
          <a:p>
            <a:pPr marL="0" marR="0" lvl="0" indent="0" algn="just" defTabSz="685800" rtl="0" eaLnBrk="1" fontAlgn="auto" latinLnBrk="0" hangingPunct="1">
              <a:lnSpc>
                <a:spcPct val="100000"/>
              </a:lnSpc>
              <a:spcBef>
                <a:spcPts val="0"/>
              </a:spcBef>
              <a:spcAft>
                <a:spcPts val="0"/>
              </a:spcAft>
              <a:buClrTx/>
              <a:buSzTx/>
              <a:buFontTx/>
              <a:buNone/>
              <a:tabLst/>
              <a:defRPr/>
            </a:pPr>
            <a:endParaRPr kumimoji="0" lang="en-ZA"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6. Establish and maintain programme monitoring,</a:t>
            </a:r>
            <a:endParaRPr kumimoji="0" lang="en-ZA"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measurement and reporting.</a:t>
            </a:r>
          </a:p>
          <a:p>
            <a:pPr marL="0" marR="0" lvl="0" indent="0" algn="just" defTabSz="685800" rtl="0" eaLnBrk="1" fontAlgn="auto" latinLnBrk="0" hangingPunct="1">
              <a:lnSpc>
                <a:spcPct val="100000"/>
              </a:lnSpc>
              <a:spcBef>
                <a:spcPts val="0"/>
              </a:spcBef>
              <a:spcAft>
                <a:spcPts val="0"/>
              </a:spcAft>
              <a:buClrTx/>
              <a:buSzTx/>
              <a:buFontTx/>
              <a:buNone/>
              <a:tabLst/>
              <a:defRPr/>
            </a:pPr>
            <a:endParaRPr kumimoji="0" lang="en-ZA"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7. Establish and maintain programme change</a:t>
            </a:r>
            <a:endParaRPr kumimoji="0" lang="en-ZA"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management initiatives.</a:t>
            </a:r>
            <a:endParaRPr lang="en-ZA" sz="2800" dirty="0"/>
          </a:p>
          <a:p>
            <a:endParaRPr lang="en-ZA" dirty="0"/>
          </a:p>
          <a:p>
            <a:endParaRPr lang="en-ZA" dirty="0"/>
          </a:p>
          <a:p>
            <a:endParaRPr lang="en-ZA" dirty="0"/>
          </a:p>
          <a:p>
            <a:br>
              <a:rPr lang="en-ZA" dirty="0"/>
            </a:br>
            <a:endParaRPr lang="en-ZA" dirty="0"/>
          </a:p>
        </p:txBody>
      </p:sp>
    </p:spTree>
    <p:extLst>
      <p:ext uri="{BB962C8B-B14F-4D97-AF65-F5344CB8AC3E}">
        <p14:creationId xmlns:p14="http://schemas.microsoft.com/office/powerpoint/2010/main" val="1539725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789F-283E-49F9-AB05-99EE2E1B7AD8}"/>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E75787B-16F2-40BD-8730-7F49C1466DC6}"/>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CBBC9D6-B20D-DD97-B05A-B0D8C0E37810}"/>
              </a:ext>
            </a:extLst>
          </p:cNvPr>
          <p:cNvSpPr txBox="1"/>
          <p:nvPr/>
        </p:nvSpPr>
        <p:spPr>
          <a:xfrm>
            <a:off x="251520" y="152797"/>
            <a:ext cx="8496944" cy="6661311"/>
          </a:xfrm>
          <a:prstGeom prst="rect">
            <a:avLst/>
          </a:prstGeom>
          <a:noFill/>
        </p:spPr>
        <p:txBody>
          <a:bodyPr wrap="square">
            <a:spAutoFit/>
          </a:bodyPr>
          <a:lstStyle/>
          <a:p>
            <a:pPr algn="ctr"/>
            <a:r>
              <a:rPr lang="en-ZA" sz="3600" b="1" dirty="0"/>
              <a:t>ROD: LEGAL SUPPORT &amp; DEEDS TRAINING</a:t>
            </a:r>
            <a:endParaRPr kumimoji="0" lang="en-ZA" sz="27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370332" rtl="0" eaLnBrk="0" fontAlgn="auto" latinLnBrk="0" hangingPunct="0">
              <a:lnSpc>
                <a:spcPct val="115000"/>
              </a:lnSpc>
              <a:spcBef>
                <a:spcPct val="0"/>
              </a:spcBef>
              <a:spcAft>
                <a:spcPts val="750"/>
              </a:spcAft>
              <a:buClrTx/>
              <a:buSzTx/>
              <a:buFontTx/>
              <a:buNone/>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ROD: LS&amp;DT is responsible for:</a:t>
            </a:r>
          </a:p>
          <a:p>
            <a:pPr marL="257175" marR="0" lvl="0" indent="-257175" algn="just" defTabSz="370332" rtl="0" eaLnBrk="0" fontAlgn="auto" latinLnBrk="0" hangingPunct="0">
              <a:lnSpc>
                <a:spcPct val="100000"/>
              </a:lnSpc>
              <a:spcBef>
                <a:spcPct val="0"/>
              </a:spcBef>
              <a:spcAft>
                <a:spcPts val="0"/>
              </a:spcAft>
              <a:buClrTx/>
              <a:buSzTx/>
              <a:buFont typeface="Wingdings" panose="05000000000000000000" pitchFamily="2" charset="2"/>
              <a:buChar char="§"/>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Development and implementation of the DRA, EDRSA and STA.</a:t>
            </a:r>
          </a:p>
          <a:p>
            <a:pPr marL="257175" marR="0" lvl="0" indent="-257175" algn="just" defTabSz="370332" rtl="0" eaLnBrk="0" fontAlgn="auto" latinLnBrk="0" hangingPunct="0">
              <a:lnSpc>
                <a:spcPct val="100000"/>
              </a:lnSpc>
              <a:spcBef>
                <a:spcPct val="0"/>
              </a:spcBef>
              <a:spcAft>
                <a:spcPts val="0"/>
              </a:spcAft>
              <a:buClrTx/>
              <a:buSzTx/>
              <a:buFont typeface="Wingdings" panose="05000000000000000000" pitchFamily="2" charset="2"/>
              <a:buChar char="§"/>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Drafting Chief Registrar’s Circulars.</a:t>
            </a:r>
          </a:p>
          <a:p>
            <a:pPr marL="257175" marR="0" lvl="0" indent="-257175" algn="just" defTabSz="370332" rtl="0" eaLnBrk="0" fontAlgn="auto" latinLnBrk="0" hangingPunct="0">
              <a:lnSpc>
                <a:spcPct val="100000"/>
              </a:lnSpc>
              <a:spcBef>
                <a:spcPct val="0"/>
              </a:spcBef>
              <a:spcAft>
                <a:spcPts val="0"/>
              </a:spcAft>
              <a:buClrTx/>
              <a:buSzTx/>
              <a:buFont typeface="Wingdings" panose="05000000000000000000" pitchFamily="2" charset="2"/>
              <a:buChar char="§"/>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Drafting of responses to Parliamentary Questions, General Public enquiries, Ministerial and Director General Tasks.</a:t>
            </a:r>
          </a:p>
          <a:p>
            <a:pPr marL="257175" marR="0" lvl="0" indent="-257175" algn="just" defTabSz="370332" rtl="0" eaLnBrk="0" fontAlgn="auto" latinLnBrk="0" hangingPunct="0">
              <a:lnSpc>
                <a:spcPct val="100000"/>
              </a:lnSpc>
              <a:spcBef>
                <a:spcPct val="0"/>
              </a:spcBef>
              <a:spcAft>
                <a:spcPts val="0"/>
              </a:spcAft>
              <a:buClrTx/>
              <a:buSzTx/>
              <a:buFont typeface="Wingdings" panose="05000000000000000000" pitchFamily="2" charset="2"/>
              <a:buChar char="§"/>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Monitoring Legal Compliance in deeds registries.</a:t>
            </a:r>
          </a:p>
          <a:p>
            <a:pPr marL="257175" marR="0" lvl="0" indent="-257175" algn="just" defTabSz="370332" rtl="0" eaLnBrk="0" fontAlgn="auto" latinLnBrk="0" hangingPunct="0">
              <a:lnSpc>
                <a:spcPct val="100000"/>
              </a:lnSpc>
              <a:spcBef>
                <a:spcPct val="0"/>
              </a:spcBef>
              <a:spcAft>
                <a:spcPts val="0"/>
              </a:spcAft>
              <a:buClrTx/>
              <a:buSzTx/>
              <a:buFont typeface="Wingdings" panose="05000000000000000000" pitchFamily="2" charset="2"/>
              <a:buChar char="§"/>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Contract vetting.</a:t>
            </a:r>
          </a:p>
          <a:p>
            <a:pPr marL="257175" marR="0" lvl="0" indent="-257175" algn="just" defTabSz="370332" rtl="0" eaLnBrk="0" fontAlgn="auto" latinLnBrk="0" hangingPunct="0">
              <a:lnSpc>
                <a:spcPct val="100000"/>
              </a:lnSpc>
              <a:spcBef>
                <a:spcPct val="0"/>
              </a:spcBef>
              <a:spcAft>
                <a:spcPts val="0"/>
              </a:spcAft>
              <a:buClrTx/>
              <a:buSzTx/>
              <a:buFont typeface="Wingdings" panose="05000000000000000000" pitchFamily="2" charset="2"/>
              <a:buChar char="§"/>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Litigation Services.</a:t>
            </a:r>
          </a:p>
          <a:p>
            <a:pPr marL="257175" marR="0" lvl="0" indent="-257175" algn="just" defTabSz="370332" rtl="0" eaLnBrk="0" fontAlgn="auto" latinLnBrk="0" hangingPunct="0">
              <a:lnSpc>
                <a:spcPct val="100000"/>
              </a:lnSpc>
              <a:spcBef>
                <a:spcPct val="0"/>
              </a:spcBef>
              <a:spcAft>
                <a:spcPts val="0"/>
              </a:spcAft>
              <a:buClrTx/>
              <a:buSzTx/>
              <a:buFont typeface="Wingdings" panose="05000000000000000000" pitchFamily="2" charset="2"/>
              <a:buChar char="§"/>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Deeds Training Services.</a:t>
            </a:r>
            <a:endParaRPr lang="en-ZA" sz="2800" dirty="0">
              <a:latin typeface="Arial" panose="020B0604020202020204" pitchFamily="34" charset="0"/>
              <a:cs typeface="Arial" panose="020B0604020202020204" pitchFamily="34" charset="0"/>
            </a:endParaRPr>
          </a:p>
          <a:p>
            <a:endParaRPr lang="en-ZA" dirty="0"/>
          </a:p>
          <a:p>
            <a:endParaRPr lang="en-ZA" dirty="0"/>
          </a:p>
          <a:p>
            <a:br>
              <a:rPr lang="en-ZA" dirty="0"/>
            </a:br>
            <a:endParaRPr lang="en-ZA" dirty="0"/>
          </a:p>
        </p:txBody>
      </p:sp>
    </p:spTree>
    <p:extLst>
      <p:ext uri="{BB962C8B-B14F-4D97-AF65-F5344CB8AC3E}">
        <p14:creationId xmlns:p14="http://schemas.microsoft.com/office/powerpoint/2010/main" val="111421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789F-283E-49F9-AB05-99EE2E1B7AD8}"/>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E75787B-16F2-40BD-8730-7F49C1466DC6}"/>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CBBC9D6-B20D-DD97-B05A-B0D8C0E37810}"/>
              </a:ext>
            </a:extLst>
          </p:cNvPr>
          <p:cNvSpPr txBox="1"/>
          <p:nvPr/>
        </p:nvSpPr>
        <p:spPr>
          <a:xfrm>
            <a:off x="1043608" y="368821"/>
            <a:ext cx="7704856" cy="6936001"/>
          </a:xfrm>
          <a:prstGeom prst="rect">
            <a:avLst/>
          </a:prstGeom>
          <a:noFill/>
        </p:spPr>
        <p:txBody>
          <a:bodyPr wrap="square">
            <a:spAutoFit/>
          </a:bodyPr>
          <a:lstStyle/>
          <a:p>
            <a:pPr algn="ctr"/>
            <a:r>
              <a:rPr lang="en-ZA" sz="3200" b="1" dirty="0"/>
              <a:t>REGISTRAR OF DEEDS (Deeds Registries)</a:t>
            </a:r>
            <a:endParaRPr kumimoji="0" lang="en-ZA" sz="32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just" defTabSz="370332" rtl="0" eaLnBrk="0" fontAlgn="auto" latinLnBrk="0" hangingPunct="0">
              <a:lnSpc>
                <a:spcPct val="115000"/>
              </a:lnSpc>
              <a:spcBef>
                <a:spcPct val="0"/>
              </a:spcBef>
              <a:spcAft>
                <a:spcPts val="750"/>
              </a:spcAft>
              <a:buClrTx/>
              <a:buSzTx/>
              <a:buFontTx/>
              <a:buNone/>
              <a:tabLst/>
              <a:defRPr/>
            </a:pPr>
            <a:r>
              <a:rPr kumimoji="0" lang="en-ZA" sz="24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ROD: is responsible for:</a:t>
            </a:r>
          </a:p>
          <a:p>
            <a:pPr marL="257175" marR="0" lvl="0" indent="-257175" algn="just" defTabSz="370332" rtl="0" eaLnBrk="0" fontAlgn="auto" latinLnBrk="0" hangingPunct="0">
              <a:spcBef>
                <a:spcPct val="0"/>
              </a:spcBef>
              <a:spcAft>
                <a:spcPts val="0"/>
              </a:spcAft>
              <a:buClrTx/>
              <a:buSzTx/>
              <a:buFont typeface="Wingdings" panose="05000000000000000000" pitchFamily="2" charset="2"/>
              <a:buChar char="§"/>
              <a:tabLst/>
              <a:defRPr/>
            </a:pPr>
            <a:r>
              <a:rPr kumimoji="0" lang="en-ZA" sz="2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Taking Charge and preserving all records of a deeds registry</a:t>
            </a:r>
          </a:p>
          <a:p>
            <a:pPr marL="257175" marR="0" lvl="0" indent="-257175" algn="just" defTabSz="370332" rtl="0" eaLnBrk="0" fontAlgn="auto" latinLnBrk="0" hangingPunct="0">
              <a:spcBef>
                <a:spcPct val="0"/>
              </a:spcBef>
              <a:spcAft>
                <a:spcPts val="0"/>
              </a:spcAft>
              <a:buClrTx/>
              <a:buSzTx/>
              <a:buFont typeface="Wingdings" panose="05000000000000000000" pitchFamily="2" charset="2"/>
              <a:buChar char="§"/>
              <a:tabLst/>
              <a:defRPr/>
            </a:pPr>
            <a:r>
              <a:rPr kumimoji="0" lang="en-ZA" sz="2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Registering deeds and documents.  </a:t>
            </a:r>
          </a:p>
          <a:p>
            <a:pPr marL="257175" marR="0" lvl="0" indent="-257175" algn="just" defTabSz="370332" rtl="0" eaLnBrk="0" fontAlgn="auto" latinLnBrk="0" hangingPunct="0">
              <a:spcBef>
                <a:spcPct val="0"/>
              </a:spcBef>
              <a:spcAft>
                <a:spcPts val="0"/>
              </a:spcAft>
              <a:buClrTx/>
              <a:buSzTx/>
              <a:buFont typeface="Wingdings" panose="05000000000000000000" pitchFamily="2" charset="2"/>
              <a:buChar char="§"/>
              <a:tabLst/>
              <a:defRPr/>
            </a:pPr>
            <a:r>
              <a:rPr kumimoji="0" lang="en-ZA" sz="2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Recording all notices, returns, statements, or orders of court. </a:t>
            </a:r>
          </a:p>
          <a:p>
            <a:pPr marL="342900" marR="0" lvl="0" indent="-342900" algn="just" defTabSz="370332" rtl="0" eaLnBrk="0" fontAlgn="auto" latinLnBrk="0" hangingPunct="0">
              <a:spcBef>
                <a:spcPct val="0"/>
              </a:spcBef>
              <a:spcAft>
                <a:spcPts val="750"/>
              </a:spcAft>
              <a:buClrTx/>
              <a:buSzTx/>
              <a:buFont typeface="Wingdings" panose="05000000000000000000" pitchFamily="2" charset="2"/>
              <a:buChar char="§"/>
              <a:tabLst/>
              <a:defRPr/>
            </a:pPr>
            <a:r>
              <a:rPr kumimoji="0" lang="en-ZA" sz="24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Keeping deeds registration registers.</a:t>
            </a:r>
          </a:p>
          <a:p>
            <a:pPr marL="342900" marR="0" lvl="0" indent="-342900" algn="just" defTabSz="370332" rtl="0" eaLnBrk="0" fontAlgn="auto" latinLnBrk="0" hangingPunct="0">
              <a:spcBef>
                <a:spcPct val="0"/>
              </a:spcBef>
              <a:spcAft>
                <a:spcPts val="750"/>
              </a:spcAft>
              <a:buClrTx/>
              <a:buSzTx/>
              <a:buFont typeface="Wingdings" panose="05000000000000000000" pitchFamily="2" charset="2"/>
              <a:buChar char="§"/>
              <a:tabLst/>
              <a:defRPr/>
            </a:pPr>
            <a:r>
              <a:rPr lang="en-ZA" sz="2400" dirty="0">
                <a:solidFill>
                  <a:prstClr val="black"/>
                </a:solidFill>
                <a:latin typeface="Arial" panose="020B0604020202020204" pitchFamily="34" charset="0"/>
                <a:ea typeface="Calibri" panose="020F0502020204030204" pitchFamily="34" charset="0"/>
                <a:cs typeface="Arial" panose="020B0604020202020204" pitchFamily="34" charset="0"/>
              </a:rPr>
              <a:t>Rectifying certain errors in registered deeds.</a:t>
            </a:r>
          </a:p>
          <a:p>
            <a:pPr marL="342900" marR="0" lvl="0" indent="-342900" algn="just" defTabSz="370332" rtl="0" eaLnBrk="0" fontAlgn="auto" latinLnBrk="0" hangingPunct="0">
              <a:spcBef>
                <a:spcPct val="0"/>
              </a:spcBef>
              <a:spcAft>
                <a:spcPts val="750"/>
              </a:spcAft>
              <a:buClrTx/>
              <a:buSzTx/>
              <a:buFont typeface="Wingdings" panose="05000000000000000000" pitchFamily="2" charset="2"/>
              <a:buChar char="§"/>
              <a:tabLst/>
              <a:defRPr/>
            </a:pPr>
            <a:r>
              <a:rPr kumimoji="0" lang="en-ZA" sz="24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Cancelling registered deeds upon order of Court.</a:t>
            </a:r>
          </a:p>
          <a:p>
            <a:pPr marL="342900" marR="0" lvl="0" indent="-342900" algn="just" defTabSz="370332" rtl="0" eaLnBrk="0" fontAlgn="auto" latinLnBrk="0" hangingPunct="0">
              <a:spcBef>
                <a:spcPct val="0"/>
              </a:spcBef>
              <a:spcAft>
                <a:spcPts val="750"/>
              </a:spcAft>
              <a:buClrTx/>
              <a:buSzTx/>
              <a:buFont typeface="Wingdings" panose="05000000000000000000" pitchFamily="2" charset="2"/>
              <a:buChar char="§"/>
              <a:tabLst/>
              <a:defRPr/>
            </a:pPr>
            <a:r>
              <a:rPr kumimoji="0" lang="en-ZA" sz="24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Supplying deeds registration information.</a:t>
            </a:r>
          </a:p>
          <a:p>
            <a:pPr marL="342900" marR="0" lvl="0" indent="-342900" algn="just" defTabSz="370332" rtl="0" eaLnBrk="0" fontAlgn="auto" latinLnBrk="0" hangingPunct="0">
              <a:spcBef>
                <a:spcPct val="0"/>
              </a:spcBef>
              <a:spcAft>
                <a:spcPts val="750"/>
              </a:spcAft>
              <a:buClrTx/>
              <a:buSzTx/>
              <a:buFont typeface="Wingdings" panose="05000000000000000000" pitchFamily="2" charset="2"/>
              <a:buChar char="§"/>
              <a:tabLst/>
              <a:defRPr/>
            </a:pPr>
            <a:r>
              <a:rPr lang="en-ZA" sz="2400" dirty="0">
                <a:solidFill>
                  <a:prstClr val="black"/>
                </a:solidFill>
                <a:latin typeface="Arial" panose="020B0604020202020204" pitchFamily="34" charset="0"/>
                <a:ea typeface="Calibri" panose="020F0502020204030204" pitchFamily="34" charset="0"/>
                <a:cs typeface="Arial" panose="020B0604020202020204" pitchFamily="34" charset="0"/>
              </a:rPr>
              <a:t>Providing reports to Court.</a:t>
            </a:r>
            <a:endParaRPr kumimoji="0" lang="en-ZA" sz="24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R="0" lvl="0" algn="l" defTabSz="370332" rtl="0" eaLnBrk="0" fontAlgn="auto" latinLnBrk="0" hangingPunct="0">
              <a:lnSpc>
                <a:spcPct val="115000"/>
              </a:lnSpc>
              <a:spcBef>
                <a:spcPct val="0"/>
              </a:spcBef>
              <a:spcAft>
                <a:spcPts val="750"/>
              </a:spcAft>
              <a:buClrTx/>
              <a:buSzTx/>
              <a:tabLst/>
              <a:defRPr/>
            </a:pPr>
            <a:endParaRPr lang="en-ZA" sz="2000" dirty="0"/>
          </a:p>
          <a:p>
            <a:endParaRPr lang="en-ZA" dirty="0"/>
          </a:p>
          <a:p>
            <a:endParaRPr lang="en-ZA" dirty="0"/>
          </a:p>
          <a:p>
            <a:br>
              <a:rPr lang="en-ZA" dirty="0"/>
            </a:br>
            <a:endParaRPr lang="en-ZA" dirty="0"/>
          </a:p>
        </p:txBody>
      </p:sp>
    </p:spTree>
    <p:extLst>
      <p:ext uri="{BB962C8B-B14F-4D97-AF65-F5344CB8AC3E}">
        <p14:creationId xmlns:p14="http://schemas.microsoft.com/office/powerpoint/2010/main" val="1226687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789F-283E-49F9-AB05-99EE2E1B7AD8}"/>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E75787B-16F2-40BD-8730-7F49C1466DC6}"/>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1A557DC-C2EA-6E3B-6966-20DE7ED6934C}"/>
              </a:ext>
            </a:extLst>
          </p:cNvPr>
          <p:cNvSpPr txBox="1"/>
          <p:nvPr/>
        </p:nvSpPr>
        <p:spPr>
          <a:xfrm>
            <a:off x="0" y="-135235"/>
            <a:ext cx="8686800" cy="1138773"/>
          </a:xfrm>
          <a:prstGeom prst="rect">
            <a:avLst/>
          </a:prstGeom>
          <a:noFill/>
        </p:spPr>
        <p:txBody>
          <a:bodyPr wrap="square" rtlCol="0">
            <a:spAutoFit/>
          </a:bodyPr>
          <a:lstStyle/>
          <a:p>
            <a:pPr algn="ctr"/>
            <a:r>
              <a:rPr kumimoji="0" lang="en-US" sz="3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Legislative and Policy Framework</a:t>
            </a: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lgn="ctr"/>
            <a:endParaRPr lang="en-US" sz="32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8560D84-82A5-1C0C-37BB-0A1168D4814C}"/>
              </a:ext>
            </a:extLst>
          </p:cNvPr>
          <p:cNvSpPr txBox="1"/>
          <p:nvPr/>
        </p:nvSpPr>
        <p:spPr>
          <a:xfrm>
            <a:off x="1" y="1145130"/>
            <a:ext cx="9036496" cy="4643835"/>
          </a:xfrm>
          <a:prstGeom prst="rect">
            <a:avLst/>
          </a:prstGeom>
          <a:noFill/>
        </p:spPr>
        <p:txBody>
          <a:bodyPr wrap="square" rtlCol="0">
            <a:spAutoFit/>
          </a:bodyPr>
          <a:lstStyle/>
          <a:p>
            <a:pPr marL="466725" marR="0" lvl="0" indent="-466725" algn="just"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GB" sz="36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DRTE derives its legislative mandate from the DRA, STA and EDRSA.</a:t>
            </a:r>
          </a:p>
          <a:p>
            <a:pPr marL="466725" marR="0" lvl="0" indent="-466725" algn="just" defTabSz="914400" rtl="0" eaLnBrk="1" fontAlgn="auto" latinLnBrk="0" hangingPunct="1">
              <a:lnSpc>
                <a:spcPct val="100000"/>
              </a:lnSpc>
              <a:spcBef>
                <a:spcPts val="0"/>
              </a:spcBef>
              <a:spcAft>
                <a:spcPts val="0"/>
              </a:spcAft>
              <a:buClrTx/>
              <a:buSzTx/>
              <a:buFont typeface="Wingdings" pitchFamily="2" charset="2"/>
              <a:buChar char="q"/>
              <a:tabLst/>
              <a:defRPr/>
            </a:pPr>
            <a:endParaRPr kumimoji="0" lang="en-GB" sz="36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466725" marR="0" lvl="0" indent="-466725" algn="just"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GB" sz="36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Section 1 of DRA empowers Minister to establish, define the areas of jurisdiction and to disestablish deeds registries.</a:t>
            </a:r>
          </a:p>
          <a:p>
            <a:pPr marL="571500" indent="-571500" algn="just">
              <a:lnSpc>
                <a:spcPct val="107000"/>
              </a:lnSpc>
              <a:buFont typeface="Wingdings" panose="05000000000000000000" pitchFamily="2" charset="2"/>
              <a:buChar char="§"/>
            </a:pP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0" fontAlgn="base" latinLnBrk="0" hangingPunct="0">
              <a:lnSpc>
                <a:spcPct val="107000"/>
              </a:lnSpc>
              <a:spcBef>
                <a:spcPct val="0"/>
              </a:spcBef>
              <a:spcAft>
                <a:spcPct val="0"/>
              </a:spcAft>
              <a:buClrTx/>
              <a:buSzTx/>
              <a:buFont typeface="Wingdings" panose="05000000000000000000" pitchFamily="2" charset="2"/>
              <a:buChar char="§"/>
              <a:tabLst/>
              <a:defRPr/>
            </a:pPr>
            <a:endParaRPr lang="en-US" sz="2000" dirty="0">
              <a:latin typeface="Arial" panose="020B0604020202020204" pitchFamily="34" charset="0"/>
              <a:cs typeface="Arial" panose="020B0604020202020204" pitchFamily="34" charset="0"/>
            </a:endParaRPr>
          </a:p>
          <a:p>
            <a:pPr algn="just">
              <a:lnSpc>
                <a:spcPct val="107000"/>
              </a:lnSpc>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6524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789F-283E-49F9-AB05-99EE2E1B7AD8}"/>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E75787B-16F2-40BD-8730-7F49C1466DC6}"/>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1A557DC-C2EA-6E3B-6966-20DE7ED6934C}"/>
              </a:ext>
            </a:extLst>
          </p:cNvPr>
          <p:cNvSpPr txBox="1"/>
          <p:nvPr/>
        </p:nvSpPr>
        <p:spPr>
          <a:xfrm>
            <a:off x="0" y="-135235"/>
            <a:ext cx="8686800" cy="646331"/>
          </a:xfrm>
          <a:prstGeom prst="rect">
            <a:avLst/>
          </a:prstGeom>
          <a:noFill/>
        </p:spPr>
        <p:txBody>
          <a:bodyPr wrap="square" rtlCol="0">
            <a:spAutoFit/>
          </a:bodyPr>
          <a:lstStyle/>
          <a:p>
            <a:pPr algn="ctr"/>
            <a:r>
              <a:rPr kumimoji="0" lang="en-US" sz="3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Legislative and Policy Framework</a:t>
            </a: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8560D84-82A5-1C0C-37BB-0A1168D4814C}"/>
              </a:ext>
            </a:extLst>
          </p:cNvPr>
          <p:cNvSpPr txBox="1"/>
          <p:nvPr/>
        </p:nvSpPr>
        <p:spPr>
          <a:xfrm>
            <a:off x="67" y="726437"/>
            <a:ext cx="9036496" cy="6613605"/>
          </a:xfrm>
          <a:prstGeom prst="rect">
            <a:avLst/>
          </a:prstGeom>
          <a:noFill/>
        </p:spPr>
        <p:txBody>
          <a:bodyPr wrap="square" rtlCol="0">
            <a:spAutoFit/>
          </a:bodyPr>
          <a:lstStyle/>
          <a:p>
            <a:pPr marL="466725" marR="0" lvl="0" indent="-466725"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GB" sz="26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Section 2, </a:t>
            </a:r>
            <a:r>
              <a:rPr kumimoji="0" lang="en-US" sz="26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Subject to the laws governing the public service,</a:t>
            </a:r>
            <a:r>
              <a:rPr kumimoji="0" lang="en-GB" sz="26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empowers Minister to appoint a Chief Registrar of Deeds (CRD), Registrars of Deeds, Deputy Registrars of Deeds and Assistant Registrars of Deeds.</a:t>
            </a:r>
          </a:p>
          <a:p>
            <a:pPr marL="466725" marR="0" lvl="0" indent="-466725"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2600" dirty="0">
                <a:solidFill>
                  <a:prstClr val="black"/>
                </a:solidFill>
                <a:latin typeface="Arial" panose="020B0604020202020204" pitchFamily="34" charset="0"/>
                <a:ea typeface="Arial" panose="020B0604020202020204" pitchFamily="34" charset="0"/>
              </a:rPr>
              <a:t>Section 7 provides for supply of information upon payment of fees prescribed by Reg 84.  No one, including the State, is exempt from payment of these fees.</a:t>
            </a:r>
            <a:endParaRPr kumimoji="0" lang="en-GB" sz="26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466725" marR="0" lvl="0" indent="-466725"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GB" sz="26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Section 9 establishes the Deeds Registries Regulations Board (DRRB), chaired by the Chief Registrar of Deeds.</a:t>
            </a:r>
          </a:p>
          <a:p>
            <a:pPr marL="466725" marR="0" lvl="0" indent="-466725"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GB" sz="26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The DRRB advises the Minister with regards to regulations and proposed amendments to DRA.</a:t>
            </a:r>
          </a:p>
          <a:p>
            <a:pPr marL="466725" marR="0" lvl="0" indent="-466725" algn="l" defTabSz="914400" rtl="0" eaLnBrk="1" fontAlgn="auto" latinLnBrk="0" hangingPunct="1">
              <a:lnSpc>
                <a:spcPct val="100000"/>
              </a:lnSpc>
              <a:spcBef>
                <a:spcPts val="0"/>
              </a:spcBef>
              <a:spcAft>
                <a:spcPts val="0"/>
              </a:spcAft>
              <a:buClrTx/>
              <a:buSzTx/>
              <a:buFont typeface="Wingdings" pitchFamily="2" charset="2"/>
              <a:buChar char="q"/>
              <a:tabLst/>
              <a:defRPr/>
            </a:pPr>
            <a:endParaRPr kumimoji="0" lang="en-US" sz="3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71500" indent="-571500" algn="just">
              <a:lnSpc>
                <a:spcPct val="107000"/>
              </a:lnSpc>
              <a:buFont typeface="Wingdings" panose="05000000000000000000" pitchFamily="2" charset="2"/>
              <a:buChar char="§"/>
            </a:pP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0" fontAlgn="base" latinLnBrk="0" hangingPunct="0">
              <a:lnSpc>
                <a:spcPct val="107000"/>
              </a:lnSpc>
              <a:spcBef>
                <a:spcPct val="0"/>
              </a:spcBef>
              <a:spcAft>
                <a:spcPct val="0"/>
              </a:spcAft>
              <a:buClrTx/>
              <a:buSzTx/>
              <a:buFont typeface="Wingdings" panose="05000000000000000000" pitchFamily="2" charset="2"/>
              <a:buChar char="§"/>
              <a:tabLst/>
              <a:defRPr/>
            </a:pPr>
            <a:endParaRPr lang="en-US" sz="2000" dirty="0">
              <a:latin typeface="Arial" panose="020B0604020202020204" pitchFamily="34" charset="0"/>
              <a:cs typeface="Arial" panose="020B0604020202020204" pitchFamily="34" charset="0"/>
            </a:endParaRPr>
          </a:p>
          <a:p>
            <a:pPr algn="just">
              <a:lnSpc>
                <a:spcPct val="107000"/>
              </a:lnSpc>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8461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789F-283E-49F9-AB05-99EE2E1B7AD8}"/>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r>
              <a:rPr lang="en-US" sz="4000" b="1" dirty="0">
                <a:solidFill>
                  <a:srgbClr val="005D28"/>
                </a:solidFill>
                <a:latin typeface="Arial" panose="020B0604020202020204" pitchFamily="34" charset="0"/>
                <a:cs typeface="Arial" panose="020B0604020202020204" pitchFamily="34" charset="0"/>
              </a:rPr>
              <a:t>EDRSA</a:t>
            </a:r>
            <a:br>
              <a:rPr lang="en-US" sz="2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E75787B-16F2-40BD-8730-7F49C1466DC6}"/>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8560D84-82A5-1C0C-37BB-0A1168D4814C}"/>
              </a:ext>
            </a:extLst>
          </p:cNvPr>
          <p:cNvSpPr txBox="1"/>
          <p:nvPr/>
        </p:nvSpPr>
        <p:spPr>
          <a:xfrm>
            <a:off x="1" y="872877"/>
            <a:ext cx="9054304" cy="4893647"/>
          </a:xfrm>
          <a:prstGeom prst="rect">
            <a:avLst/>
          </a:prstGeom>
          <a:noFill/>
        </p:spPr>
        <p:txBody>
          <a:bodyPr wrap="square" rtlCol="0">
            <a:spAutoFit/>
          </a:bodyPr>
          <a:lstStyle/>
          <a:p>
            <a:pPr marL="342900" lvl="0" indent="-342900" algn="just">
              <a:lnSpc>
                <a:spcPct val="100000"/>
              </a:lnSpc>
              <a:buFont typeface="Wingdings" panose="05000000000000000000" pitchFamily="2" charset="2"/>
              <a:buChar char="§"/>
              <a:defRPr/>
            </a:pPr>
            <a:r>
              <a:rPr lang="en-GB" sz="2400" b="1" dirty="0">
                <a:solidFill>
                  <a:prstClr val="black"/>
                </a:solidFill>
                <a:latin typeface="Arial" panose="020B0604020202020204" pitchFamily="34" charset="0"/>
                <a:ea typeface="Arial" panose="020B0604020202020204" pitchFamily="34" charset="0"/>
              </a:rPr>
              <a:t>Section 2 of EDRSA empowers the CRD to-</a:t>
            </a:r>
          </a:p>
          <a:p>
            <a:pPr marL="342900" lvl="0" indent="-342900" algn="just">
              <a:lnSpc>
                <a:spcPct val="100000"/>
              </a:lnSpc>
              <a:buFont typeface="Wingdings" panose="05000000000000000000" pitchFamily="2" charset="2"/>
              <a:buChar char="§"/>
              <a:defRPr/>
            </a:pPr>
            <a:endParaRPr lang="en-GB" sz="2400" b="1" dirty="0">
              <a:solidFill>
                <a:prstClr val="black"/>
              </a:solidFill>
              <a:latin typeface="Arial" panose="020B0604020202020204" pitchFamily="34" charset="0"/>
              <a:ea typeface="Arial" panose="020B0604020202020204" pitchFamily="34" charset="0"/>
            </a:endParaRPr>
          </a:p>
          <a:p>
            <a:pPr marL="342900" lvl="0" indent="-342900" algn="just">
              <a:lnSpc>
                <a:spcPct val="100000"/>
              </a:lnSpc>
              <a:buFont typeface="Wingdings" panose="05000000000000000000" pitchFamily="2" charset="2"/>
              <a:buChar char="§"/>
              <a:defRPr/>
            </a:pPr>
            <a:r>
              <a:rPr lang="en-GB" sz="2400" dirty="0">
                <a:solidFill>
                  <a:prstClr val="black"/>
                </a:solidFill>
                <a:latin typeface="Arial" panose="020B0604020202020204" pitchFamily="34" charset="0"/>
                <a:ea typeface="Arial" panose="020B0604020202020204" pitchFamily="34" charset="0"/>
              </a:rPr>
              <a:t>Establish, develop, maintain an Electronic Deeds Registration System (EDRS), and issue directives for functional and technical specifications of EDRS.</a:t>
            </a:r>
          </a:p>
          <a:p>
            <a:pPr marL="342900" lvl="0" indent="-342900" algn="just">
              <a:lnSpc>
                <a:spcPct val="100000"/>
              </a:lnSpc>
              <a:buFont typeface="Wingdings" panose="05000000000000000000" pitchFamily="2" charset="2"/>
              <a:buChar char="§"/>
              <a:defRPr/>
            </a:pPr>
            <a:endParaRPr lang="en-GB" sz="2400" dirty="0">
              <a:solidFill>
                <a:prstClr val="black"/>
              </a:solidFill>
              <a:latin typeface="Arial" panose="020B0604020202020204" pitchFamily="34" charset="0"/>
              <a:ea typeface="Arial" panose="020B0604020202020204" pitchFamily="34" charset="0"/>
            </a:endParaRPr>
          </a:p>
          <a:p>
            <a:pPr marL="342900" lvl="0" indent="-342900" algn="just">
              <a:lnSpc>
                <a:spcPct val="100000"/>
              </a:lnSpc>
              <a:buFont typeface="Wingdings" panose="05000000000000000000" pitchFamily="2" charset="2"/>
              <a:buChar char="§"/>
              <a:defRPr/>
            </a:pPr>
            <a:r>
              <a:rPr lang="en-GB" sz="2400" dirty="0">
                <a:solidFill>
                  <a:prstClr val="black"/>
                </a:solidFill>
                <a:latin typeface="Arial" panose="020B0604020202020204" pitchFamily="34" charset="0"/>
                <a:ea typeface="Arial" panose="020B0604020202020204" pitchFamily="34" charset="0"/>
              </a:rPr>
              <a:t>The EDRS will facilitate the electronic - preparation, lodgement, registration, execution and storing of deeds and documents.</a:t>
            </a:r>
          </a:p>
          <a:p>
            <a:pPr marL="342900" lvl="0" indent="-342900" algn="just">
              <a:lnSpc>
                <a:spcPct val="100000"/>
              </a:lnSpc>
              <a:buFont typeface="Wingdings" panose="05000000000000000000" pitchFamily="2" charset="2"/>
              <a:buChar char="§"/>
              <a:defRPr/>
            </a:pPr>
            <a:endParaRPr lang="en-GB" sz="2400" dirty="0">
              <a:solidFill>
                <a:prstClr val="black"/>
              </a:solidFill>
              <a:latin typeface="Arial" panose="020B0604020202020204" pitchFamily="34" charset="0"/>
              <a:ea typeface="Arial" panose="020B0604020202020204" pitchFamily="34" charset="0"/>
            </a:endParaRPr>
          </a:p>
          <a:p>
            <a:pPr marL="342900" lvl="0" indent="-342900" algn="just">
              <a:lnSpc>
                <a:spcPct val="100000"/>
              </a:lnSpc>
              <a:buFont typeface="Wingdings" panose="05000000000000000000" pitchFamily="2" charset="2"/>
              <a:buChar char="§"/>
              <a:defRPr/>
            </a:pPr>
            <a:r>
              <a:rPr lang="en-GB" sz="2400" dirty="0">
                <a:solidFill>
                  <a:prstClr val="black"/>
                </a:solidFill>
                <a:latin typeface="Arial" panose="020B0604020202020204" pitchFamily="34" charset="0"/>
                <a:ea typeface="Arial" panose="020B0604020202020204" pitchFamily="34" charset="0"/>
              </a:rPr>
              <a:t>Section 6 of EDRSA provides for a transitional period in which manual registrations and electronic registration would take place concurrently.</a:t>
            </a:r>
            <a:endParaRPr lang="en-ZA" sz="2400" dirty="0"/>
          </a:p>
        </p:txBody>
      </p:sp>
    </p:spTree>
    <p:extLst>
      <p:ext uri="{BB962C8B-B14F-4D97-AF65-F5344CB8AC3E}">
        <p14:creationId xmlns:p14="http://schemas.microsoft.com/office/powerpoint/2010/main" val="262301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ADF611-6A77-8953-5265-97D0AAD0AE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66E77A-82DB-5D7A-47BC-45C0E2FE5710}"/>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r>
              <a:rPr lang="en-US" sz="4000" b="1" dirty="0">
                <a:solidFill>
                  <a:srgbClr val="005D28"/>
                </a:solidFill>
                <a:latin typeface="Arial" panose="020B0604020202020204" pitchFamily="34" charset="0"/>
                <a:cs typeface="Arial" panose="020B0604020202020204" pitchFamily="34" charset="0"/>
              </a:rPr>
              <a:t>EDRSA</a:t>
            </a:r>
            <a:br>
              <a:rPr lang="en-US" sz="2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2A83A9F6-876A-B4A7-31B0-317DC0BDD41E}"/>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74C5261-9C5D-0913-7805-A70ABF961360}"/>
              </a:ext>
            </a:extLst>
          </p:cNvPr>
          <p:cNvSpPr txBox="1"/>
          <p:nvPr/>
        </p:nvSpPr>
        <p:spPr>
          <a:xfrm>
            <a:off x="1" y="872877"/>
            <a:ext cx="9054304" cy="4893647"/>
          </a:xfrm>
          <a:prstGeom prst="rect">
            <a:avLst/>
          </a:prstGeom>
          <a:noFill/>
        </p:spPr>
        <p:txBody>
          <a:bodyPr wrap="square" rtlCol="0">
            <a:spAutoFit/>
          </a:bodyPr>
          <a:lstStyle/>
          <a:p>
            <a:pPr marL="342900" lvl="0" indent="-342900" algn="just">
              <a:lnSpc>
                <a:spcPct val="100000"/>
              </a:lnSpc>
              <a:buFont typeface="Wingdings" panose="05000000000000000000" pitchFamily="2" charset="2"/>
              <a:buChar char="§"/>
              <a:defRPr/>
            </a:pPr>
            <a:r>
              <a:rPr lang="en-GB" sz="3600" dirty="0">
                <a:solidFill>
                  <a:prstClr val="black"/>
                </a:solidFill>
                <a:latin typeface="Arial" panose="020B0604020202020204" pitchFamily="34" charset="0"/>
                <a:ea typeface="Arial" panose="020B0604020202020204" pitchFamily="34" charset="0"/>
              </a:rPr>
              <a:t>The DRTE will launch the Electronic Deeds Registration System (EDRS) on 1 April 2025.</a:t>
            </a:r>
          </a:p>
          <a:p>
            <a:pPr marL="342900" lvl="0" indent="-342900" algn="just">
              <a:lnSpc>
                <a:spcPct val="100000"/>
              </a:lnSpc>
              <a:buFont typeface="Wingdings" panose="05000000000000000000" pitchFamily="2" charset="2"/>
              <a:buChar char="§"/>
              <a:defRPr/>
            </a:pPr>
            <a:endParaRPr lang="en-GB" sz="3600" dirty="0">
              <a:solidFill>
                <a:prstClr val="black"/>
              </a:solidFill>
              <a:latin typeface="Arial" panose="020B0604020202020204" pitchFamily="34" charset="0"/>
            </a:endParaRPr>
          </a:p>
          <a:p>
            <a:pPr marL="342900" lvl="0" indent="-342900" algn="just">
              <a:lnSpc>
                <a:spcPct val="100000"/>
              </a:lnSpc>
              <a:buFont typeface="Wingdings" panose="05000000000000000000" pitchFamily="2" charset="2"/>
              <a:buChar char="§"/>
              <a:defRPr/>
            </a:pPr>
            <a:r>
              <a:rPr lang="en-GB" sz="3600" dirty="0">
                <a:solidFill>
                  <a:prstClr val="black"/>
                </a:solidFill>
                <a:latin typeface="Arial" panose="020B0604020202020204" pitchFamily="34" charset="0"/>
              </a:rPr>
              <a:t>Over and above the functionalities prescribed in the EDRSA, deeds registration information will also be obtainable using the </a:t>
            </a:r>
            <a:r>
              <a:rPr lang="en-GB" sz="3600">
                <a:solidFill>
                  <a:prstClr val="black"/>
                </a:solidFill>
                <a:latin typeface="Arial" panose="020B0604020202020204" pitchFamily="34" charset="0"/>
              </a:rPr>
              <a:t>EDRS.</a:t>
            </a:r>
            <a:endParaRPr lang="en-GB" sz="3600" dirty="0">
              <a:solidFill>
                <a:prstClr val="black"/>
              </a:solidFill>
              <a:latin typeface="Arial" panose="020B0604020202020204" pitchFamily="34" charset="0"/>
            </a:endParaRPr>
          </a:p>
          <a:p>
            <a:pPr marL="342900" lvl="0" indent="-342900" algn="just">
              <a:lnSpc>
                <a:spcPct val="100000"/>
              </a:lnSpc>
              <a:buFont typeface="Wingdings" panose="05000000000000000000" pitchFamily="2" charset="2"/>
              <a:buChar char="§"/>
              <a:defRPr/>
            </a:pPr>
            <a:endParaRPr lang="en-ZA" sz="2400" dirty="0"/>
          </a:p>
        </p:txBody>
      </p:sp>
    </p:spTree>
    <p:extLst>
      <p:ext uri="{BB962C8B-B14F-4D97-AF65-F5344CB8AC3E}">
        <p14:creationId xmlns:p14="http://schemas.microsoft.com/office/powerpoint/2010/main" val="1983896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2C98E6-91C5-98DB-A88F-2BE8EC50FF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FACBE6-EA9F-D911-F28E-C76B9C1EF797}"/>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AEE8B48E-4575-67E2-3DB4-F2BACDF3763C}"/>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1D6303D-04A7-67C3-D031-A99A2F37766B}"/>
              </a:ext>
            </a:extLst>
          </p:cNvPr>
          <p:cNvSpPr txBox="1"/>
          <p:nvPr/>
        </p:nvSpPr>
        <p:spPr>
          <a:xfrm>
            <a:off x="0" y="-135235"/>
            <a:ext cx="8686800" cy="584775"/>
          </a:xfrm>
          <a:prstGeom prst="rect">
            <a:avLst/>
          </a:prstGeom>
          <a:noFill/>
        </p:spPr>
        <p:txBody>
          <a:bodyPr wrap="square" rtlCol="0">
            <a:spAutoFit/>
          </a:bodyPr>
          <a:lstStyle/>
          <a:p>
            <a:pPr algn="ctr"/>
            <a:r>
              <a:rPr kumimoji="0" lang="en-US"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DEEDS REGISTRATION CONCEPTS</a:t>
            </a:r>
          </a:p>
        </p:txBody>
      </p:sp>
      <p:sp>
        <p:nvSpPr>
          <p:cNvPr id="6" name="TextBox 5">
            <a:extLst>
              <a:ext uri="{FF2B5EF4-FFF2-40B4-BE49-F238E27FC236}">
                <a16:creationId xmlns:a16="http://schemas.microsoft.com/office/drawing/2014/main" id="{9C419F0A-3CC5-1321-DA76-84FDA4EFCC44}"/>
              </a:ext>
            </a:extLst>
          </p:cNvPr>
          <p:cNvSpPr txBox="1"/>
          <p:nvPr/>
        </p:nvSpPr>
        <p:spPr>
          <a:xfrm>
            <a:off x="67" y="726437"/>
            <a:ext cx="9036496" cy="7001404"/>
          </a:xfrm>
          <a:prstGeom prst="rect">
            <a:avLst/>
          </a:prstGeom>
          <a:noFill/>
        </p:spPr>
        <p:txBody>
          <a:bodyPr wrap="square" rtlCol="0">
            <a:sp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LODGEMENT: </a:t>
            </a:r>
            <a:r>
              <a:rPr kumimoji="0" lang="en-GB" sz="3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Process of submitting deeds to a deeds registry.</a:t>
            </a:r>
          </a:p>
          <a:p>
            <a:pPr marL="342900" marR="0" lvl="0" indent="-342900" algn="just"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Examination:  </a:t>
            </a:r>
            <a:r>
              <a:rPr kumimoji="0" lang="en-GB" sz="3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Process of verifying registrability or otherwise of deeds.</a:t>
            </a:r>
          </a:p>
          <a:p>
            <a:pPr marL="342900" marR="0" lvl="0" indent="-342900" algn="just"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Endorsement: </a:t>
            </a:r>
            <a:r>
              <a:rPr kumimoji="0" lang="en-ZA" sz="3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Process of effecting endorsements on deeds.</a:t>
            </a:r>
          </a:p>
          <a:p>
            <a:pPr marL="342900" marR="0" lvl="0" indent="-342900" algn="just"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Numbering:</a:t>
            </a:r>
            <a:r>
              <a:rPr kumimoji="0" lang="en-ZA" sz="3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Process of giving numbers to deeds for distinguishing between different deeds for retrieval purposes.</a:t>
            </a:r>
          </a:p>
          <a:p>
            <a:pPr marL="466725" marR="0" lvl="0" indent="-466725" algn="l" defTabSz="914400" rtl="0" eaLnBrk="1" fontAlgn="auto" latinLnBrk="0" hangingPunct="1">
              <a:lnSpc>
                <a:spcPct val="100000"/>
              </a:lnSpc>
              <a:spcBef>
                <a:spcPts val="0"/>
              </a:spcBef>
              <a:spcAft>
                <a:spcPts val="0"/>
              </a:spcAft>
              <a:buClrTx/>
              <a:buSzTx/>
              <a:buFont typeface="Wingdings" pitchFamily="2" charset="2"/>
              <a:buChar char="q"/>
              <a:tabLst/>
              <a:defRPr/>
            </a:pPr>
            <a:endParaRPr kumimoji="0" lang="en-GB" sz="30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466725" marR="0" lvl="0" indent="-466725" algn="l" defTabSz="914400" rtl="0" eaLnBrk="1" fontAlgn="auto" latinLnBrk="0" hangingPunct="1">
              <a:lnSpc>
                <a:spcPct val="100000"/>
              </a:lnSpc>
              <a:spcBef>
                <a:spcPts val="0"/>
              </a:spcBef>
              <a:spcAft>
                <a:spcPts val="0"/>
              </a:spcAft>
              <a:buClrTx/>
              <a:buSzTx/>
              <a:buFont typeface="Wingdings" pitchFamily="2" charset="2"/>
              <a:buChar char="q"/>
              <a:tabLst/>
              <a:defRPr/>
            </a:pPr>
            <a:endParaRPr kumimoji="0" lang="en-US" sz="3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71500" indent="-571500" algn="just">
              <a:lnSpc>
                <a:spcPct val="107000"/>
              </a:lnSpc>
              <a:buFont typeface="Wingdings" panose="05000000000000000000" pitchFamily="2" charset="2"/>
              <a:buChar char="§"/>
            </a:pP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0" fontAlgn="base" latinLnBrk="0" hangingPunct="0">
              <a:lnSpc>
                <a:spcPct val="107000"/>
              </a:lnSpc>
              <a:spcBef>
                <a:spcPct val="0"/>
              </a:spcBef>
              <a:spcAft>
                <a:spcPct val="0"/>
              </a:spcAft>
              <a:buClrTx/>
              <a:buSzTx/>
              <a:buFont typeface="Wingdings" panose="05000000000000000000" pitchFamily="2" charset="2"/>
              <a:buChar char="§"/>
              <a:tabLst/>
              <a:defRPr/>
            </a:pPr>
            <a:endParaRPr lang="en-US" sz="2000" dirty="0">
              <a:latin typeface="Arial" panose="020B0604020202020204" pitchFamily="34" charset="0"/>
              <a:cs typeface="Arial" panose="020B0604020202020204" pitchFamily="34" charset="0"/>
            </a:endParaRPr>
          </a:p>
          <a:p>
            <a:pPr algn="just">
              <a:lnSpc>
                <a:spcPct val="107000"/>
              </a:lnSpc>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8791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79E3B4-B386-F337-0F35-989A25410D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09A70F-809D-2863-272A-F316A0FFDD81}"/>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F0536CD-C139-A182-9946-5CB22A957C70}"/>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054AA1-DE7A-9B76-139E-CEB44E079F0A}"/>
              </a:ext>
            </a:extLst>
          </p:cNvPr>
          <p:cNvSpPr txBox="1"/>
          <p:nvPr/>
        </p:nvSpPr>
        <p:spPr>
          <a:xfrm>
            <a:off x="0" y="-135235"/>
            <a:ext cx="8686800" cy="584775"/>
          </a:xfrm>
          <a:prstGeom prst="rect">
            <a:avLst/>
          </a:prstGeom>
          <a:noFill/>
        </p:spPr>
        <p:txBody>
          <a:bodyPr wrap="square" rtlCol="0">
            <a:spAutoFit/>
          </a:bodyPr>
          <a:lstStyle/>
          <a:p>
            <a:pPr algn="ctr"/>
            <a:r>
              <a:rPr kumimoji="0" lang="en-US"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DEEDS REGISTRATION CONCEPTS</a:t>
            </a:r>
          </a:p>
        </p:txBody>
      </p:sp>
      <p:sp>
        <p:nvSpPr>
          <p:cNvPr id="6" name="TextBox 5">
            <a:extLst>
              <a:ext uri="{FF2B5EF4-FFF2-40B4-BE49-F238E27FC236}">
                <a16:creationId xmlns:a16="http://schemas.microsoft.com/office/drawing/2014/main" id="{C0DCBE64-7536-B50D-BB52-7EFBBC9BA586}"/>
              </a:ext>
            </a:extLst>
          </p:cNvPr>
          <p:cNvSpPr txBox="1"/>
          <p:nvPr/>
        </p:nvSpPr>
        <p:spPr>
          <a:xfrm>
            <a:off x="67" y="726437"/>
            <a:ext cx="9036496" cy="7493846"/>
          </a:xfrm>
          <a:prstGeom prst="rect">
            <a:avLst/>
          </a:prstGeom>
          <a:noFill/>
        </p:spPr>
        <p:txBody>
          <a:bodyPr wrap="square" rtlCol="0">
            <a:sp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Black booking:</a:t>
            </a:r>
            <a:r>
              <a:rPr kumimoji="0" lang="en-ZA" sz="3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Process of verifying presents or otherwise of impediments to registration.</a:t>
            </a:r>
          </a:p>
          <a:p>
            <a:pPr marL="342900" marR="0" lvl="0" indent="-342900" algn="just"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Execution:</a:t>
            </a:r>
            <a:r>
              <a:rPr kumimoji="0" lang="en-ZA" sz="3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Process of signing deeds to signify assent to registration.</a:t>
            </a:r>
            <a:endParaRPr kumimoji="0" lang="en-ZA"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Data capturing: </a:t>
            </a:r>
            <a:r>
              <a:rPr kumimoji="0" lang="en-GB" sz="3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Process of updating deeds registry records regarding newly registered deeds.</a:t>
            </a:r>
          </a:p>
          <a:p>
            <a:pPr marL="342900" marR="0" lvl="0" indent="-342900" algn="just"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lang="en-GB" sz="3200" dirty="0">
                <a:solidFill>
                  <a:prstClr val="black"/>
                </a:solidFill>
                <a:latin typeface="Arial" panose="020B0604020202020204" pitchFamily="34" charset="0"/>
                <a:cs typeface="Arial" panose="020B0604020202020204" pitchFamily="34" charset="0"/>
              </a:rPr>
              <a:t>The above processes will be done electronically when performed in the Electronic Deeds Registration System.</a:t>
            </a:r>
            <a:endParaRPr kumimoji="0" lang="en-GB"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66725" marR="0" lvl="0" indent="-466725" algn="l" defTabSz="914400" rtl="0" eaLnBrk="1" fontAlgn="auto" latinLnBrk="0" hangingPunct="1">
              <a:lnSpc>
                <a:spcPct val="100000"/>
              </a:lnSpc>
              <a:spcBef>
                <a:spcPts val="0"/>
              </a:spcBef>
              <a:spcAft>
                <a:spcPts val="0"/>
              </a:spcAft>
              <a:buClrTx/>
              <a:buSzTx/>
              <a:buFont typeface="Wingdings" pitchFamily="2" charset="2"/>
              <a:buChar char="q"/>
              <a:tabLst/>
              <a:defRPr/>
            </a:pPr>
            <a:endParaRPr kumimoji="0" lang="en-GB" sz="30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466725" marR="0" lvl="0" indent="-466725" algn="l" defTabSz="914400" rtl="0" eaLnBrk="1" fontAlgn="auto" latinLnBrk="0" hangingPunct="1">
              <a:lnSpc>
                <a:spcPct val="100000"/>
              </a:lnSpc>
              <a:spcBef>
                <a:spcPts val="0"/>
              </a:spcBef>
              <a:spcAft>
                <a:spcPts val="0"/>
              </a:spcAft>
              <a:buClrTx/>
              <a:buSzTx/>
              <a:buFont typeface="Wingdings" pitchFamily="2" charset="2"/>
              <a:buChar char="q"/>
              <a:tabLst/>
              <a:defRPr/>
            </a:pPr>
            <a:endParaRPr kumimoji="0" lang="en-US" sz="3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71500" indent="-571500" algn="just">
              <a:lnSpc>
                <a:spcPct val="107000"/>
              </a:lnSpc>
              <a:buFont typeface="Wingdings" panose="05000000000000000000" pitchFamily="2" charset="2"/>
              <a:buChar char="§"/>
            </a:pP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0" fontAlgn="base" latinLnBrk="0" hangingPunct="0">
              <a:lnSpc>
                <a:spcPct val="107000"/>
              </a:lnSpc>
              <a:spcBef>
                <a:spcPct val="0"/>
              </a:spcBef>
              <a:spcAft>
                <a:spcPct val="0"/>
              </a:spcAft>
              <a:buClrTx/>
              <a:buSzTx/>
              <a:buFont typeface="Wingdings" panose="05000000000000000000" pitchFamily="2" charset="2"/>
              <a:buChar char="§"/>
              <a:tabLst/>
              <a:defRPr/>
            </a:pPr>
            <a:endParaRPr lang="en-US" sz="2000" dirty="0">
              <a:latin typeface="Arial" panose="020B0604020202020204" pitchFamily="34" charset="0"/>
              <a:cs typeface="Arial" panose="020B0604020202020204" pitchFamily="34" charset="0"/>
            </a:endParaRPr>
          </a:p>
          <a:p>
            <a:pPr algn="just">
              <a:lnSpc>
                <a:spcPct val="107000"/>
              </a:lnSpc>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2315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AF15A-CAFF-0638-50F7-2052A458AD62}"/>
              </a:ext>
            </a:extLst>
          </p:cNvPr>
          <p:cNvSpPr>
            <a:spLocks noGrp="1"/>
          </p:cNvSpPr>
          <p:nvPr>
            <p:ph type="title"/>
          </p:nvPr>
        </p:nvSpPr>
        <p:spPr/>
        <p:txBody>
          <a:bodyPr/>
          <a:lstStyle/>
          <a:p>
            <a:r>
              <a:rPr lang="en-US" b="1" dirty="0"/>
              <a:t>REGISTRABLE TENURE OPTIONS</a:t>
            </a:r>
            <a:endParaRPr lang="en-ZA" b="1" dirty="0"/>
          </a:p>
        </p:txBody>
      </p:sp>
      <p:sp>
        <p:nvSpPr>
          <p:cNvPr id="3" name="Content Placeholder 2">
            <a:extLst>
              <a:ext uri="{FF2B5EF4-FFF2-40B4-BE49-F238E27FC236}">
                <a16:creationId xmlns:a16="http://schemas.microsoft.com/office/drawing/2014/main" id="{0852C44A-3DF0-96B7-0E0F-476A27773B84}"/>
              </a:ext>
            </a:extLst>
          </p:cNvPr>
          <p:cNvSpPr>
            <a:spLocks noGrp="1"/>
          </p:cNvSpPr>
          <p:nvPr>
            <p:ph idx="1"/>
          </p:nvPr>
        </p:nvSpPr>
        <p:spPr/>
        <p:txBody>
          <a:bodyPr/>
          <a:lstStyle/>
          <a:p>
            <a:pPr algn="just"/>
            <a:r>
              <a:rPr lang="en-US" dirty="0">
                <a:latin typeface="Arial" panose="020B0604020202020204" pitchFamily="34" charset="0"/>
                <a:cs typeface="Arial" panose="020B0604020202020204" pitchFamily="34" charset="0"/>
              </a:rPr>
              <a:t>Freehold – commonly known as full ownership which is transferable from one person to another by means of a deed of transfer – Sec 16 DRA.</a:t>
            </a:r>
          </a:p>
          <a:p>
            <a:pPr algn="just"/>
            <a:r>
              <a:rPr lang="en-US" dirty="0">
                <a:latin typeface="Arial" panose="020B0604020202020204" pitchFamily="34" charset="0"/>
                <a:cs typeface="Arial" panose="020B0604020202020204" pitchFamily="34" charset="0"/>
              </a:rPr>
              <a:t>Leasehold granted in terms of </a:t>
            </a:r>
            <a:r>
              <a:rPr lang="en-US" b="1" dirty="0">
                <a:latin typeface="Arial" panose="020B0604020202020204" pitchFamily="34" charset="0"/>
                <a:cs typeface="Arial" panose="020B0604020202020204" pitchFamily="34" charset="0"/>
              </a:rPr>
              <a:t>Act 4 of 1984</a:t>
            </a:r>
            <a:r>
              <a:rPr lang="en-US" dirty="0">
                <a:latin typeface="Arial" panose="020B0604020202020204" pitchFamily="34" charset="0"/>
                <a:cs typeface="Arial" panose="020B0604020202020204" pitchFamily="34" charset="0"/>
              </a:rPr>
              <a:t> – transferable by means of deed of transfer – Sec 16A DRA</a:t>
            </a:r>
            <a:r>
              <a:rPr lang="en-US" dirty="0"/>
              <a:t>.</a:t>
            </a:r>
          </a:p>
          <a:p>
            <a:pPr marL="0" indent="0">
              <a:buNone/>
            </a:pPr>
            <a:endParaRPr lang="en-US" dirty="0"/>
          </a:p>
          <a:p>
            <a:endParaRPr lang="en-ZA" dirty="0"/>
          </a:p>
        </p:txBody>
      </p:sp>
    </p:spTree>
    <p:extLst>
      <p:ext uri="{BB962C8B-B14F-4D97-AF65-F5344CB8AC3E}">
        <p14:creationId xmlns:p14="http://schemas.microsoft.com/office/powerpoint/2010/main" val="704894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789F-283E-49F9-AB05-99EE2E1B7AD8}"/>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E75787B-16F2-40BD-8730-7F49C1466DC6}"/>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1A557DC-C2EA-6E3B-6966-20DE7ED6934C}"/>
              </a:ext>
            </a:extLst>
          </p:cNvPr>
          <p:cNvSpPr txBox="1"/>
          <p:nvPr/>
        </p:nvSpPr>
        <p:spPr>
          <a:xfrm>
            <a:off x="0" y="-135235"/>
            <a:ext cx="8686800" cy="1077218"/>
          </a:xfrm>
          <a:prstGeom prst="rect">
            <a:avLst/>
          </a:prstGeom>
          <a:noFill/>
        </p:spPr>
        <p:txBody>
          <a:bodyPr wrap="square" rtlCol="0">
            <a:spAutoFit/>
          </a:bodyPr>
          <a:lstStyle/>
          <a:p>
            <a:pPr algn="ct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lgn="ctr"/>
            <a:r>
              <a:rPr lang="en-US" sz="3200" b="1" dirty="0">
                <a:latin typeface="Arial" panose="020B0604020202020204" pitchFamily="34" charset="0"/>
                <a:cs typeface="Arial" panose="020B0604020202020204" pitchFamily="34" charset="0"/>
              </a:rPr>
              <a:t>PRESENTATION OUTLINE</a:t>
            </a:r>
          </a:p>
        </p:txBody>
      </p:sp>
      <p:sp>
        <p:nvSpPr>
          <p:cNvPr id="6" name="TextBox 5">
            <a:extLst>
              <a:ext uri="{FF2B5EF4-FFF2-40B4-BE49-F238E27FC236}">
                <a16:creationId xmlns:a16="http://schemas.microsoft.com/office/drawing/2014/main" id="{28560D84-82A5-1C0C-37BB-0A1168D4814C}"/>
              </a:ext>
            </a:extLst>
          </p:cNvPr>
          <p:cNvSpPr txBox="1"/>
          <p:nvPr/>
        </p:nvSpPr>
        <p:spPr>
          <a:xfrm>
            <a:off x="179387" y="941983"/>
            <a:ext cx="8857109" cy="7247369"/>
          </a:xfrm>
          <a:prstGeom prst="rect">
            <a:avLst/>
          </a:prstGeom>
          <a:noFill/>
        </p:spPr>
        <p:txBody>
          <a:bodyPr wrap="square" rtlCol="0">
            <a:spAutoFit/>
          </a:bodyPr>
          <a:lstStyle/>
          <a:p>
            <a:pPr marL="342900" indent="-342900" algn="just">
              <a:lnSpc>
                <a:spcPct val="107000"/>
              </a:lnSpc>
              <a:buFont typeface="Wingdings" panose="05000000000000000000" pitchFamily="2" charset="2"/>
              <a:buChar cha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Background and the Purpose of the Deeds Registration Trading Entity (DRTE)</a:t>
            </a:r>
          </a:p>
          <a:p>
            <a:pPr marL="342900" marR="0" lvl="0" indent="-342900" algn="just" defTabSz="914400" rtl="0" eaLnBrk="0" fontAlgn="base" latinLnBrk="0" hangingPunct="0">
              <a:lnSpc>
                <a:spcPct val="107000"/>
              </a:lnSpc>
              <a:spcBef>
                <a:spcPct val="0"/>
              </a:spcBef>
              <a:spcAft>
                <a:spcPct val="0"/>
              </a:spcAft>
              <a:buClrTx/>
              <a:buSzTx/>
              <a:buFont typeface="Wingdings" panose="05000000000000000000" pitchFamily="2" charset="2"/>
              <a:buChar char="§"/>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Organogram of the DRTE</a:t>
            </a:r>
          </a:p>
          <a:p>
            <a:pPr marL="342900" indent="-342900" algn="just">
              <a:lnSpc>
                <a:spcPct val="107000"/>
              </a:lnSpc>
              <a:buFont typeface="Wingdings" panose="05000000000000000000" pitchFamily="2" charset="2"/>
              <a:buChar cha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Legislative and Policy Framework</a:t>
            </a:r>
          </a:p>
          <a:p>
            <a:pPr marL="342900" indent="-342900" algn="just">
              <a:lnSpc>
                <a:spcPct val="107000"/>
              </a:lnSpc>
              <a:buFont typeface="Wingdings" panose="05000000000000000000" pitchFamily="2" charset="2"/>
              <a:buChar cha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Deeds </a:t>
            </a:r>
            <a:r>
              <a:rPr lang="en-US" sz="2400" b="1" dirty="0">
                <a:solidFill>
                  <a:prstClr val="black"/>
                </a:solidFill>
                <a:latin typeface="Arial" panose="020B0604020202020204" pitchFamily="34" charset="0"/>
                <a:cs typeface="Arial" panose="020B0604020202020204" pitchFamily="34" charset="0"/>
              </a:rPr>
              <a:t>registration concepts</a:t>
            </a:r>
          </a:p>
          <a:p>
            <a:pPr marL="342900" indent="-342900" algn="just">
              <a:lnSpc>
                <a:spcPct val="107000"/>
              </a:lnSpc>
              <a:buFont typeface="Wingdings" panose="05000000000000000000" pitchFamily="2" charset="2"/>
              <a:buChar cha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Registrable tenure options</a:t>
            </a:r>
          </a:p>
          <a:p>
            <a:pPr marL="342900" indent="-342900" algn="just">
              <a:lnSpc>
                <a:spcPct val="107000"/>
              </a:lnSpc>
              <a:buFont typeface="Wingdings" panose="05000000000000000000" pitchFamily="2" charset="2"/>
              <a:buChar char="§"/>
            </a:pPr>
            <a:r>
              <a:rPr lang="en-US" sz="2400" b="1" dirty="0" err="1">
                <a:solidFill>
                  <a:prstClr val="black"/>
                </a:solidFill>
                <a:latin typeface="Arial" panose="020B0604020202020204" pitchFamily="34" charset="0"/>
                <a:cs typeface="Arial" panose="020B0604020202020204" pitchFamily="34" charset="0"/>
              </a:rPr>
              <a:t>Recordal</a:t>
            </a:r>
            <a:r>
              <a:rPr lang="en-US" sz="2400" b="1" dirty="0">
                <a:solidFill>
                  <a:prstClr val="black"/>
                </a:solidFill>
                <a:latin typeface="Arial" panose="020B0604020202020204" pitchFamily="34" charset="0"/>
                <a:cs typeface="Arial" panose="020B0604020202020204" pitchFamily="34" charset="0"/>
              </a:rPr>
              <a:t> of rights</a:t>
            </a:r>
          </a:p>
          <a:p>
            <a:pPr marL="342900" indent="-342900" algn="just">
              <a:lnSpc>
                <a:spcPct val="107000"/>
              </a:lnSpc>
              <a:buFont typeface="Wingdings" panose="05000000000000000000" pitchFamily="2" charset="2"/>
              <a:buChar char="§"/>
            </a:pPr>
            <a:r>
              <a:rPr lang="en-US" sz="2400" b="1" dirty="0">
                <a:solidFill>
                  <a:prstClr val="black"/>
                </a:solidFill>
                <a:latin typeface="Arial" panose="020B0604020202020204" pitchFamily="34" charset="0"/>
                <a:cs typeface="Arial" panose="020B0604020202020204" pitchFamily="34" charset="0"/>
              </a:rPr>
              <a:t>Reasons for rejection</a:t>
            </a:r>
          </a:p>
          <a:p>
            <a:pPr marL="342900" indent="-342900" algn="just">
              <a:lnSpc>
                <a:spcPct val="107000"/>
              </a:lnSpc>
              <a:buFont typeface="Wingdings" panose="05000000000000000000" pitchFamily="2" charset="2"/>
              <a:buChar char="§"/>
            </a:pPr>
            <a:r>
              <a:rPr lang="en-US" sz="2400" b="1" dirty="0">
                <a:solidFill>
                  <a:prstClr val="black"/>
                </a:solidFill>
                <a:latin typeface="Arial" panose="020B0604020202020204" pitchFamily="34" charset="0"/>
                <a:cs typeface="Arial" panose="020B0604020202020204" pitchFamily="34" charset="0"/>
              </a:rPr>
              <a:t>Office fees</a:t>
            </a:r>
          </a:p>
          <a:p>
            <a:pPr marL="342900" indent="-342900" algn="just">
              <a:lnSpc>
                <a:spcPct val="107000"/>
              </a:lnSpc>
              <a:buFont typeface="Wingdings" panose="05000000000000000000" pitchFamily="2" charset="2"/>
              <a:buChar char="§"/>
            </a:pPr>
            <a:r>
              <a:rPr lang="en-US" sz="2400" b="1" dirty="0">
                <a:solidFill>
                  <a:prstClr val="black"/>
                </a:solidFill>
                <a:latin typeface="Arial" panose="020B0604020202020204" pitchFamily="34" charset="0"/>
                <a:cs typeface="Arial" panose="020B0604020202020204" pitchFamily="34" charset="0"/>
              </a:rPr>
              <a:t>Workflow in a deeds registry</a:t>
            </a:r>
          </a:p>
          <a:p>
            <a:pPr marL="342900" indent="-342900" algn="just">
              <a:lnSpc>
                <a:spcPct val="107000"/>
              </a:lnSpc>
              <a:buFont typeface="Wingdings" panose="05000000000000000000" pitchFamily="2" charset="2"/>
              <a:buChar char="§"/>
            </a:pPr>
            <a:endParaRPr lang="en-US" sz="2400" b="1" dirty="0">
              <a:solidFill>
                <a:prstClr val="black"/>
              </a:solidFill>
              <a:latin typeface="Arial" panose="020B0604020202020204" pitchFamily="34" charset="0"/>
              <a:cs typeface="Arial" panose="020B0604020202020204" pitchFamily="34" charset="0"/>
            </a:endParaRPr>
          </a:p>
          <a:p>
            <a:pPr marL="342900" indent="-342900" algn="just">
              <a:lnSpc>
                <a:spcPct val="107000"/>
              </a:lnSpc>
              <a:buFont typeface="Wingdings" panose="05000000000000000000" pitchFamily="2" charset="2"/>
              <a:buChar cha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indent="-342900" algn="just">
              <a:lnSpc>
                <a:spcPct val="107000"/>
              </a:lnSpc>
              <a:buFont typeface="Wingdings" panose="05000000000000000000" pitchFamily="2" charset="2"/>
              <a:buChar cha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indent="-342900" algn="just">
              <a:lnSpc>
                <a:spcPct val="107000"/>
              </a:lnSpc>
              <a:buFont typeface="Wingdings" panose="05000000000000000000" pitchFamily="2" charset="2"/>
              <a:buChar char="§"/>
            </a:pPr>
            <a:endParaRPr lang="en-US" sz="2800" b="1" dirty="0">
              <a:solidFill>
                <a:prstClr val="black"/>
              </a:solidFill>
              <a:latin typeface="Arial" panose="020B0604020202020204" pitchFamily="34" charset="0"/>
              <a:cs typeface="Arial" panose="020B0604020202020204" pitchFamily="34" charset="0"/>
            </a:endParaRPr>
          </a:p>
          <a:p>
            <a:pPr marL="342900" indent="-342900" algn="just">
              <a:lnSpc>
                <a:spcPct val="107000"/>
              </a:lnSpc>
              <a:buFont typeface="Wingdings" panose="05000000000000000000" pitchFamily="2" charset="2"/>
              <a:buChar char="§"/>
            </a:pPr>
            <a:endParaRPr lang="en-US" sz="2800" b="1" dirty="0">
              <a:solidFill>
                <a:prstClr val="black"/>
              </a:solidFill>
              <a:latin typeface="Arial" panose="020B0604020202020204" pitchFamily="34" charset="0"/>
              <a:cs typeface="Arial" panose="020B0604020202020204" pitchFamily="34" charset="0"/>
            </a:endParaRPr>
          </a:p>
          <a:p>
            <a:pPr marL="342900" indent="-342900" algn="just">
              <a:lnSpc>
                <a:spcPct val="107000"/>
              </a:lnSpc>
              <a:buFont typeface="Wingdings" panose="05000000000000000000" pitchFamily="2" charset="2"/>
              <a:buChar char="§"/>
            </a:pP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0" fontAlgn="base" latinLnBrk="0" hangingPunct="0">
              <a:lnSpc>
                <a:spcPct val="107000"/>
              </a:lnSpc>
              <a:spcBef>
                <a:spcPct val="0"/>
              </a:spcBef>
              <a:spcAft>
                <a:spcPct val="0"/>
              </a:spcAft>
              <a:buClrTx/>
              <a:buSzTx/>
              <a:buFont typeface="Wingdings" panose="05000000000000000000" pitchFamily="2" charset="2"/>
              <a:buChar char="§"/>
              <a:tabLst/>
              <a:defRPr/>
            </a:pPr>
            <a:endParaRPr lang="en-US" sz="2000" dirty="0">
              <a:latin typeface="Arial" panose="020B0604020202020204" pitchFamily="34" charset="0"/>
              <a:cs typeface="Arial" panose="020B0604020202020204" pitchFamily="34" charset="0"/>
            </a:endParaRPr>
          </a:p>
          <a:p>
            <a:pPr algn="just">
              <a:lnSpc>
                <a:spcPct val="107000"/>
              </a:lnSpc>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6601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982627-982C-CA17-D688-3F49DDC02E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FD2B12-422B-1C3F-9219-86DA19CA1038}"/>
              </a:ext>
            </a:extLst>
          </p:cNvPr>
          <p:cNvSpPr>
            <a:spLocks noGrp="1"/>
          </p:cNvSpPr>
          <p:nvPr>
            <p:ph type="title"/>
          </p:nvPr>
        </p:nvSpPr>
        <p:spPr/>
        <p:txBody>
          <a:bodyPr/>
          <a:lstStyle/>
          <a:p>
            <a:r>
              <a:rPr lang="en-US" b="1" dirty="0"/>
              <a:t>REGISTRABLE TENURE OPTIONS</a:t>
            </a:r>
            <a:endParaRPr lang="en-ZA" b="1" dirty="0"/>
          </a:p>
        </p:txBody>
      </p:sp>
      <p:sp>
        <p:nvSpPr>
          <p:cNvPr id="3" name="Content Placeholder 2">
            <a:extLst>
              <a:ext uri="{FF2B5EF4-FFF2-40B4-BE49-F238E27FC236}">
                <a16:creationId xmlns:a16="http://schemas.microsoft.com/office/drawing/2014/main" id="{C4562440-70A1-F7AE-E96B-31BD09EF3507}"/>
              </a:ext>
            </a:extLst>
          </p:cNvPr>
          <p:cNvSpPr>
            <a:spLocks noGrp="1"/>
          </p:cNvSpPr>
          <p:nvPr>
            <p:ph idx="1"/>
          </p:nvPr>
        </p:nvSpPr>
        <p:spPr>
          <a:xfrm>
            <a:off x="179512" y="1232918"/>
            <a:ext cx="8507288" cy="5215508"/>
          </a:xfrm>
        </p:spPr>
        <p:txBody>
          <a:bodyPr/>
          <a:lstStyle/>
          <a:p>
            <a:pPr algn="just"/>
            <a:endParaRPr lang="en-US" sz="28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Leasehold granted in terms of </a:t>
            </a:r>
            <a:r>
              <a:rPr lang="en-US" sz="2800" b="1" dirty="0">
                <a:latin typeface="Arial" panose="020B0604020202020204" pitchFamily="34" charset="0"/>
                <a:cs typeface="Arial" panose="020B0604020202020204" pitchFamily="34" charset="0"/>
              </a:rPr>
              <a:t>Proclamation 293 of 1962</a:t>
            </a:r>
            <a:r>
              <a:rPr lang="en-US" sz="2800" dirty="0">
                <a:latin typeface="Arial" panose="020B0604020202020204" pitchFamily="34" charset="0"/>
                <a:cs typeface="Arial" panose="020B0604020202020204" pitchFamily="34" charset="0"/>
              </a:rPr>
              <a:t> – transferable by means of deed of endorsement of existing deed of grant unless a township register has opened, in which case transferrable by means of deed of transfer.</a:t>
            </a:r>
          </a:p>
          <a:p>
            <a:pPr algn="just"/>
            <a:r>
              <a:rPr lang="en-US" sz="2800" dirty="0">
                <a:latin typeface="Arial" panose="020B0604020202020204" pitchFamily="34" charset="0"/>
                <a:cs typeface="Arial" panose="020B0604020202020204" pitchFamily="34" charset="0"/>
              </a:rPr>
              <a:t>Lease – can be prepared by a Government official if granted by the Government – Sec 3(1)(c) DRA, otherwise it must be prepared by a Notary Public – section 77 of the DRA.</a:t>
            </a:r>
            <a:endParaRPr lang="en-ZA" sz="2800" dirty="0"/>
          </a:p>
        </p:txBody>
      </p:sp>
    </p:spTree>
    <p:extLst>
      <p:ext uri="{BB962C8B-B14F-4D97-AF65-F5344CB8AC3E}">
        <p14:creationId xmlns:p14="http://schemas.microsoft.com/office/powerpoint/2010/main" val="3883316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A92CA-E3F9-6316-425A-81BDFC5C6763}"/>
              </a:ext>
            </a:extLst>
          </p:cNvPr>
          <p:cNvSpPr>
            <a:spLocks noGrp="1"/>
          </p:cNvSpPr>
          <p:nvPr>
            <p:ph type="title"/>
          </p:nvPr>
        </p:nvSpPr>
        <p:spPr/>
        <p:txBody>
          <a:bodyPr/>
          <a:lstStyle/>
          <a:p>
            <a:r>
              <a:rPr lang="en-US" b="1" dirty="0"/>
              <a:t>RECORDAL OF RIGHTS</a:t>
            </a:r>
            <a:endParaRPr lang="en-ZA" b="1" dirty="0"/>
          </a:p>
        </p:txBody>
      </p:sp>
      <p:sp>
        <p:nvSpPr>
          <p:cNvPr id="3" name="Content Placeholder 2">
            <a:extLst>
              <a:ext uri="{FF2B5EF4-FFF2-40B4-BE49-F238E27FC236}">
                <a16:creationId xmlns:a16="http://schemas.microsoft.com/office/drawing/2014/main" id="{CCF5C734-C8D1-779A-0C20-CF79231ACDD2}"/>
              </a:ext>
            </a:extLst>
          </p:cNvPr>
          <p:cNvSpPr>
            <a:spLocks noGrp="1"/>
          </p:cNvSpPr>
          <p:nvPr>
            <p:ph idx="1"/>
          </p:nvPr>
        </p:nvSpPr>
        <p:spPr/>
        <p:txBody>
          <a:bodyPr/>
          <a:lstStyle/>
          <a:p>
            <a:pPr algn="just"/>
            <a:r>
              <a:rPr lang="en-US" dirty="0">
                <a:latin typeface="Arial" panose="020B0604020202020204" pitchFamily="34" charset="0"/>
                <a:cs typeface="Arial" panose="020B0604020202020204" pitchFamily="34" charset="0"/>
              </a:rPr>
              <a:t>Land tenure rights lawfully issued by Government or any other competent authority in compliance with requirements of any law will be recordable in a deeds registry section 3(1)(c)bis of DRA. </a:t>
            </a:r>
          </a:p>
          <a:p>
            <a:pPr algn="just"/>
            <a:r>
              <a:rPr lang="en-US" dirty="0">
                <a:latin typeface="Arial" panose="020B0604020202020204" pitchFamily="34" charset="0"/>
                <a:cs typeface="Arial" panose="020B0604020202020204" pitchFamily="34" charset="0"/>
              </a:rPr>
              <a:t>Currently there is no law that provides for lawful issue of tenure rights.</a:t>
            </a:r>
          </a:p>
          <a:p>
            <a:endParaRPr lang="en-ZA" dirty="0"/>
          </a:p>
        </p:txBody>
      </p:sp>
    </p:spTree>
    <p:extLst>
      <p:ext uri="{BB962C8B-B14F-4D97-AF65-F5344CB8AC3E}">
        <p14:creationId xmlns:p14="http://schemas.microsoft.com/office/powerpoint/2010/main" val="359000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A989C-41BA-A994-1D9A-6A1C277E1631}"/>
              </a:ext>
            </a:extLst>
          </p:cNvPr>
          <p:cNvSpPr>
            <a:spLocks noGrp="1"/>
          </p:cNvSpPr>
          <p:nvPr>
            <p:ph type="title"/>
          </p:nvPr>
        </p:nvSpPr>
        <p:spPr/>
        <p:txBody>
          <a:bodyPr/>
          <a:lstStyle/>
          <a:p>
            <a:r>
              <a:rPr lang="en-US" b="1" dirty="0"/>
              <a:t>REASONS FOR REJECTION</a:t>
            </a:r>
            <a:endParaRPr lang="en-ZA" b="1" dirty="0"/>
          </a:p>
        </p:txBody>
      </p:sp>
      <p:sp>
        <p:nvSpPr>
          <p:cNvPr id="3" name="Content Placeholder 2">
            <a:extLst>
              <a:ext uri="{FF2B5EF4-FFF2-40B4-BE49-F238E27FC236}">
                <a16:creationId xmlns:a16="http://schemas.microsoft.com/office/drawing/2014/main" id="{21CB34AF-D9BF-AB20-C90A-0FF57E8BE11C}"/>
              </a:ext>
            </a:extLst>
          </p:cNvPr>
          <p:cNvSpPr>
            <a:spLocks noGrp="1"/>
          </p:cNvSpPr>
          <p:nvPr>
            <p:ph idx="1"/>
          </p:nvPr>
        </p:nvSpPr>
        <p:spPr/>
        <p:txBody>
          <a:bodyPr/>
          <a:lstStyle/>
          <a:p>
            <a:pPr algn="just"/>
            <a:r>
              <a:rPr lang="en-US" dirty="0">
                <a:latin typeface="Arial" panose="020B0604020202020204" pitchFamily="34" charset="0"/>
                <a:cs typeface="Arial" panose="020B0604020202020204" pitchFamily="34" charset="0"/>
              </a:rPr>
              <a:t>In terms of section 3(1)(b) of DRA, deeds are rejected for non-conformity with the provision of the DRA or with the provisions of any other law or if there is a valid objection to registration.</a:t>
            </a:r>
          </a:p>
          <a:p>
            <a:pPr algn="just"/>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8811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17BC8-25CF-927A-6CDC-B0555CEB71EA}"/>
              </a:ext>
            </a:extLst>
          </p:cNvPr>
          <p:cNvSpPr>
            <a:spLocks noGrp="1"/>
          </p:cNvSpPr>
          <p:nvPr>
            <p:ph type="title"/>
          </p:nvPr>
        </p:nvSpPr>
        <p:spPr/>
        <p:txBody>
          <a:bodyPr/>
          <a:lstStyle/>
          <a:p>
            <a:r>
              <a:rPr lang="en-US" b="1" dirty="0"/>
              <a:t>OFFICE FEES</a:t>
            </a:r>
            <a:endParaRPr lang="en-ZA" b="1" dirty="0"/>
          </a:p>
        </p:txBody>
      </p:sp>
      <p:sp>
        <p:nvSpPr>
          <p:cNvPr id="3" name="Content Placeholder 2">
            <a:extLst>
              <a:ext uri="{FF2B5EF4-FFF2-40B4-BE49-F238E27FC236}">
                <a16:creationId xmlns:a16="http://schemas.microsoft.com/office/drawing/2014/main" id="{0315C4FA-3CE2-EE3B-D126-37861E67AF82}"/>
              </a:ext>
            </a:extLst>
          </p:cNvPr>
          <p:cNvSpPr>
            <a:spLocks noGrp="1"/>
          </p:cNvSpPr>
          <p:nvPr>
            <p:ph idx="1"/>
          </p:nvPr>
        </p:nvSpPr>
        <p:spPr>
          <a:xfrm>
            <a:off x="0" y="1376932"/>
            <a:ext cx="8686800" cy="5071493"/>
          </a:xfrm>
        </p:spPr>
        <p:txBody>
          <a:bodyPr/>
          <a:lstStyle/>
          <a:p>
            <a:pPr algn="just"/>
            <a:r>
              <a:rPr lang="en-US" dirty="0">
                <a:latin typeface="Arial" panose="020B0604020202020204" pitchFamily="34" charset="0"/>
                <a:cs typeface="Arial" panose="020B0604020202020204" pitchFamily="34" charset="0"/>
              </a:rPr>
              <a:t>Office fees are prescribed by Regulation 84 of DRA.  The Deeds Registries Regulations Board proposes fees that must be endorsed by National Treasury before approval by the Minister.</a:t>
            </a:r>
          </a:p>
          <a:p>
            <a:pPr algn="just"/>
            <a:r>
              <a:rPr lang="en-US" dirty="0">
                <a:latin typeface="Arial" panose="020B0604020202020204" pitchFamily="34" charset="0"/>
                <a:cs typeface="Arial" panose="020B0604020202020204" pitchFamily="34" charset="0"/>
              </a:rPr>
              <a:t>These fees are published in the Government Gazette annually and are effective from the beginning of each financial year.</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3250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FDFFB6-0F81-B643-E8B8-88735BB543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6C2162-A3E0-7E52-A4DB-D4520F808A1A}"/>
              </a:ext>
            </a:extLst>
          </p:cNvPr>
          <p:cNvSpPr>
            <a:spLocks noGrp="1"/>
          </p:cNvSpPr>
          <p:nvPr>
            <p:ph type="title"/>
          </p:nvPr>
        </p:nvSpPr>
        <p:spPr/>
        <p:txBody>
          <a:bodyPr/>
          <a:lstStyle/>
          <a:p>
            <a:r>
              <a:rPr lang="en-US" b="1" dirty="0"/>
              <a:t>OFFICE FEES</a:t>
            </a:r>
            <a:endParaRPr lang="en-ZA" b="1" dirty="0"/>
          </a:p>
        </p:txBody>
      </p:sp>
      <p:sp>
        <p:nvSpPr>
          <p:cNvPr id="3" name="Content Placeholder 2">
            <a:extLst>
              <a:ext uri="{FF2B5EF4-FFF2-40B4-BE49-F238E27FC236}">
                <a16:creationId xmlns:a16="http://schemas.microsoft.com/office/drawing/2014/main" id="{9244D9A7-3FEF-BE96-A36D-3E8CA141A653}"/>
              </a:ext>
            </a:extLst>
          </p:cNvPr>
          <p:cNvSpPr>
            <a:spLocks noGrp="1"/>
          </p:cNvSpPr>
          <p:nvPr>
            <p:ph idx="1"/>
          </p:nvPr>
        </p:nvSpPr>
        <p:spPr>
          <a:xfrm>
            <a:off x="323528" y="1304926"/>
            <a:ext cx="8363272" cy="5143500"/>
          </a:xfrm>
        </p:spPr>
        <p:txBody>
          <a:bodyPr/>
          <a:lstStyle/>
          <a:p>
            <a:pPr algn="just"/>
            <a:r>
              <a:rPr lang="en-US" dirty="0">
                <a:latin typeface="Arial" panose="020B0604020202020204" pitchFamily="34" charset="0"/>
                <a:cs typeface="Arial" panose="020B0604020202020204" pitchFamily="34" charset="0"/>
              </a:rPr>
              <a:t>These fees relate to the supply of information and acts of registrations relating to transfer of property, registration of certificates of title, registration and cancelation of mortgage bonds, issuing of copies of deeds for information purposes, issuing of certified copies of deeds to replace lost titles, keeping of a client’s copy of a deed.</a:t>
            </a:r>
          </a:p>
        </p:txBody>
      </p:sp>
    </p:spTree>
    <p:extLst>
      <p:ext uri="{BB962C8B-B14F-4D97-AF65-F5344CB8AC3E}">
        <p14:creationId xmlns:p14="http://schemas.microsoft.com/office/powerpoint/2010/main" val="3244001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711718-FFCD-287E-AB32-14B8FC94C6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916A73-8D49-DFB8-62E8-8763275000F1}"/>
              </a:ext>
            </a:extLst>
          </p:cNvPr>
          <p:cNvSpPr>
            <a:spLocks noGrp="1"/>
          </p:cNvSpPr>
          <p:nvPr>
            <p:ph type="title"/>
          </p:nvPr>
        </p:nvSpPr>
        <p:spPr/>
        <p:txBody>
          <a:bodyPr/>
          <a:lstStyle/>
          <a:p>
            <a:r>
              <a:rPr lang="en-US" b="1" dirty="0"/>
              <a:t>OFFICE FEES</a:t>
            </a:r>
            <a:endParaRPr lang="en-ZA" b="1" dirty="0"/>
          </a:p>
        </p:txBody>
      </p:sp>
      <p:sp>
        <p:nvSpPr>
          <p:cNvPr id="3" name="Content Placeholder 2">
            <a:extLst>
              <a:ext uri="{FF2B5EF4-FFF2-40B4-BE49-F238E27FC236}">
                <a16:creationId xmlns:a16="http://schemas.microsoft.com/office/drawing/2014/main" id="{193BBA20-4358-FED2-677B-F40A35331489}"/>
              </a:ext>
            </a:extLst>
          </p:cNvPr>
          <p:cNvSpPr>
            <a:spLocks noGrp="1"/>
          </p:cNvSpPr>
          <p:nvPr>
            <p:ph idx="1"/>
          </p:nvPr>
        </p:nvSpPr>
        <p:spPr>
          <a:xfrm>
            <a:off x="179512" y="1304926"/>
            <a:ext cx="8507288" cy="5143500"/>
          </a:xfrm>
        </p:spPr>
        <p:txBody>
          <a:bodyPr/>
          <a:lstStyle/>
          <a:p>
            <a:pPr marL="228600" indent="-228600" algn="just">
              <a:buNone/>
            </a:pPr>
            <a:r>
              <a:rPr lang="en-GB" sz="2000" dirty="0">
                <a:effectLst/>
                <a:latin typeface="Arial" panose="020B0604020202020204" pitchFamily="34" charset="0"/>
                <a:ea typeface="Times New Roman" panose="02020603050405020304" pitchFamily="18" charset="0"/>
                <a:cs typeface="Arial" panose="020B0604020202020204" pitchFamily="34" charset="0"/>
              </a:rPr>
              <a:t>4.	(</a:t>
            </a:r>
            <a:r>
              <a:rPr lang="en-GB" sz="2000" i="1" dirty="0">
                <a:effectLst/>
                <a:latin typeface="Arial" panose="020B0604020202020204" pitchFamily="34" charset="0"/>
                <a:ea typeface="Times New Roman" panose="02020603050405020304" pitchFamily="18" charset="0"/>
                <a:cs typeface="Arial" panose="020B0604020202020204" pitchFamily="34" charset="0"/>
              </a:rPr>
              <a:t>a</a:t>
            </a:r>
            <a:r>
              <a:rPr lang="en-GB" sz="2000" dirty="0">
                <a:effectLst/>
                <a:latin typeface="Arial" panose="020B0604020202020204" pitchFamily="34" charset="0"/>
                <a:ea typeface="Times New Roman" panose="02020603050405020304" pitchFamily="18" charset="0"/>
                <a:cs typeface="Arial" panose="020B0604020202020204" pitchFamily="34" charset="0"/>
              </a:rPr>
              <a:t>)	For a copy of a deed or document obtained through any other 	electronic system or issued by a registrar in terms of regulations 	</a:t>
            </a:r>
            <a:r>
              <a:rPr lang="en-GB" sz="2000" b="1" dirty="0">
                <a:effectLst/>
                <a:latin typeface="Arial" panose="020B0604020202020204" pitchFamily="34" charset="0"/>
                <a:ea typeface="Times New Roman" panose="02020603050405020304" pitchFamily="18" charset="0"/>
                <a:cs typeface="Arial" panose="020B0604020202020204" pitchFamily="34" charset="0"/>
              </a:rPr>
              <a:t>66, 67, and 70</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b="1" dirty="0">
                <a:effectLst/>
                <a:latin typeface="Arial" panose="020B0604020202020204" pitchFamily="34" charset="0"/>
                <a:ea typeface="Times New Roman" panose="02020603050405020304" pitchFamily="18" charset="0"/>
                <a:cs typeface="Arial" panose="020B0604020202020204" pitchFamily="34" charset="0"/>
              </a:rPr>
              <a:t>103.00 </a:t>
            </a:r>
            <a:r>
              <a:rPr lang="it-IT" sz="2000" b="1" dirty="0">
                <a:effectLst/>
                <a:latin typeface="Arial" panose="020B0604020202020204" pitchFamily="34" charset="0"/>
                <a:ea typeface="Times New Roman" panose="02020603050405020304" pitchFamily="18" charset="0"/>
                <a:cs typeface="Arial" panose="020B0604020202020204" pitchFamily="34" charset="0"/>
              </a:rPr>
              <a:t>per copy</a:t>
            </a:r>
            <a:endParaRPr lang="en-ZA" sz="2000" b="1" dirty="0">
              <a:effectLst/>
              <a:latin typeface="Arial" panose="020B0604020202020204" pitchFamily="34" charset="0"/>
              <a:ea typeface="Times New Roman" panose="02020603050405020304" pitchFamily="18" charset="0"/>
              <a:cs typeface="Arial" panose="020B0604020202020204" pitchFamily="34" charset="0"/>
            </a:endParaRPr>
          </a:p>
          <a:p>
            <a:pPr lvl="1" indent="-342900" algn="just">
              <a:buFont typeface="+mj-lt"/>
              <a:buAutoNum type="alphaLcParenBoth" startAt="2"/>
              <a:tabLst>
                <a:tab pos="457200" algn="l"/>
              </a:tabLst>
            </a:pPr>
            <a:r>
              <a:rPr lang="en-GB" sz="2000" dirty="0">
                <a:effectLst/>
                <a:latin typeface="Arial" panose="020B0604020202020204" pitchFamily="34" charset="0"/>
                <a:ea typeface="Times New Roman" panose="02020603050405020304" pitchFamily="18" charset="0"/>
                <a:cs typeface="Arial" panose="020B0604020202020204" pitchFamily="34" charset="0"/>
              </a:rPr>
              <a:t>  For the application and the issuing of a </a:t>
            </a:r>
            <a:r>
              <a:rPr lang="en-GB" sz="2000" b="1" dirty="0">
                <a:effectLst/>
                <a:latin typeface="Arial" panose="020B0604020202020204" pitchFamily="34" charset="0"/>
                <a:ea typeface="Times New Roman" panose="02020603050405020304" pitchFamily="18" charset="0"/>
                <a:cs typeface="Arial" panose="020B0604020202020204" pitchFamily="34" charset="0"/>
              </a:rPr>
              <a:t>certified</a:t>
            </a:r>
            <a:r>
              <a:rPr lang="en-GB" sz="2000" dirty="0">
                <a:effectLst/>
                <a:latin typeface="Arial" panose="020B0604020202020204" pitchFamily="34" charset="0"/>
                <a:ea typeface="Times New Roman" panose="02020603050405020304" pitchFamily="18" charset="0"/>
                <a:cs typeface="Arial" panose="020B0604020202020204" pitchFamily="34" charset="0"/>
              </a:rPr>
              <a:t> copy of a deed in    terms of </a:t>
            </a:r>
            <a:r>
              <a:rPr lang="en-GB" sz="2000" b="1" dirty="0">
                <a:effectLst/>
                <a:latin typeface="Arial" panose="020B0604020202020204" pitchFamily="34" charset="0"/>
                <a:ea typeface="Times New Roman" panose="02020603050405020304" pitchFamily="18" charset="0"/>
                <a:cs typeface="Arial" panose="020B0604020202020204" pitchFamily="34" charset="0"/>
              </a:rPr>
              <a:t>regulation 68(1)</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b="1" dirty="0">
                <a:effectLst/>
                <a:latin typeface="Arial" panose="020B0604020202020204" pitchFamily="34" charset="0"/>
                <a:ea typeface="Times New Roman" panose="02020603050405020304" pitchFamily="18" charset="0"/>
                <a:cs typeface="Arial" panose="020B0604020202020204" pitchFamily="34" charset="0"/>
              </a:rPr>
              <a:t>624.00 per copy</a:t>
            </a:r>
            <a:endParaRPr lang="en-ZA" sz="2000" b="1" dirty="0">
              <a:effectLst/>
              <a:latin typeface="Arial" panose="020B0604020202020204" pitchFamily="34" charset="0"/>
              <a:ea typeface="Times New Roman" panose="02020603050405020304" pitchFamily="18" charset="0"/>
              <a:cs typeface="Arial" panose="020B0604020202020204" pitchFamily="34" charset="0"/>
            </a:endParaRPr>
          </a:p>
          <a:p>
            <a:pPr marL="457200" algn="just">
              <a:buNone/>
            </a:pPr>
            <a:r>
              <a:rPr lang="en-GB" sz="2000" b="1" i="1" dirty="0">
                <a:effectLst/>
                <a:latin typeface="Arial" panose="020B0604020202020204" pitchFamily="34" charset="0"/>
                <a:ea typeface="Times New Roman" panose="02020603050405020304" pitchFamily="18" charset="0"/>
                <a:cs typeface="Arial" panose="020B0604020202020204" pitchFamily="34" charset="0"/>
              </a:rPr>
              <a:t>   </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lphaLcParenBoth" startAt="3"/>
              <a:tabLst>
                <a:tab pos="457200" algn="l"/>
              </a:tabLst>
            </a:pPr>
            <a:r>
              <a:rPr lang="en-GB" sz="2000" dirty="0">
                <a:effectLst/>
                <a:latin typeface="Arial" panose="020B0604020202020204" pitchFamily="34" charset="0"/>
                <a:ea typeface="Times New Roman" panose="02020603050405020304" pitchFamily="18" charset="0"/>
                <a:cs typeface="Arial" panose="020B0604020202020204" pitchFamily="34" charset="0"/>
              </a:rPr>
              <a:t>For the keeping of a client’s copy of a deed, on approval and </a:t>
            </a:r>
            <a:r>
              <a:rPr lang="en-GB" sz="2000" b="1" dirty="0">
                <a:effectLst/>
                <a:latin typeface="Arial" panose="020B0604020202020204" pitchFamily="34" charset="0"/>
                <a:ea typeface="Times New Roman" panose="02020603050405020304" pitchFamily="18" charset="0"/>
                <a:cs typeface="Arial" panose="020B0604020202020204" pitchFamily="34" charset="0"/>
              </a:rPr>
              <a:t>at discretion of the registrar</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b="1" dirty="0">
                <a:latin typeface="Arial" panose="020B0604020202020204" pitchFamily="34" charset="0"/>
                <a:ea typeface="Times New Roman" panose="02020603050405020304" pitchFamily="18" charset="0"/>
                <a:cs typeface="Arial" panose="020B0604020202020204" pitchFamily="34" charset="0"/>
              </a:rPr>
              <a:t> </a:t>
            </a:r>
            <a:r>
              <a:rPr lang="en-GB" sz="2000" b="1" dirty="0">
                <a:effectLst/>
                <a:latin typeface="Arial" panose="020B0604020202020204" pitchFamily="34" charset="0"/>
                <a:ea typeface="Times New Roman" panose="02020603050405020304" pitchFamily="18" charset="0"/>
                <a:cs typeface="Arial" panose="020B0604020202020204" pitchFamily="34" charset="0"/>
              </a:rPr>
              <a:t>492,00 per copy per year or part thereof</a:t>
            </a:r>
            <a:endParaRPr lang="en-ZA" sz="2000" b="1" dirty="0">
              <a:effectLst/>
              <a:latin typeface="Arial" panose="020B0604020202020204" pitchFamily="34" charset="0"/>
              <a:ea typeface="Times New Roman" panose="02020603050405020304" pitchFamily="18" charset="0"/>
              <a:cs typeface="Arial" panose="020B0604020202020204" pitchFamily="34" charset="0"/>
            </a:endParaRPr>
          </a:p>
          <a:p>
            <a:pPr marL="4114800" indent="457200" algn="just">
              <a:buNone/>
            </a:pPr>
            <a:r>
              <a:rPr lang="en-GB" sz="2000" dirty="0">
                <a:effectLst/>
                <a:latin typeface="Arial" panose="020B0604020202020204" pitchFamily="34" charset="0"/>
                <a:ea typeface="Times New Roman" panose="02020603050405020304" pitchFamily="18" charset="0"/>
                <a:cs typeface="Arial" panose="020B0604020202020204" pitchFamily="34" charset="0"/>
              </a:rPr>
              <a:t> </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a:p>
            <a:pPr marL="228600" indent="-228600" algn="just">
              <a:buNone/>
            </a:pPr>
            <a:r>
              <a:rPr lang="en-GB" sz="2000" dirty="0">
                <a:effectLst/>
                <a:latin typeface="Arial" panose="020B0604020202020204" pitchFamily="34" charset="0"/>
                <a:ea typeface="Times New Roman" panose="02020603050405020304" pitchFamily="18" charset="0"/>
                <a:cs typeface="Arial" panose="020B0604020202020204" pitchFamily="34" charset="0"/>
              </a:rPr>
              <a:t>5.	(</a:t>
            </a:r>
            <a:r>
              <a:rPr lang="en-GB" sz="2000" i="1" dirty="0">
                <a:effectLst/>
                <a:latin typeface="Arial" panose="020B0604020202020204" pitchFamily="34" charset="0"/>
                <a:ea typeface="Times New Roman" panose="02020603050405020304" pitchFamily="18" charset="0"/>
                <a:cs typeface="Arial" panose="020B0604020202020204" pitchFamily="34" charset="0"/>
              </a:rPr>
              <a:t>a</a:t>
            </a:r>
            <a:r>
              <a:rPr lang="en-GB" sz="2000" dirty="0">
                <a:effectLst/>
                <a:latin typeface="Arial" panose="020B0604020202020204" pitchFamily="34" charset="0"/>
                <a:ea typeface="Times New Roman" panose="02020603050405020304" pitchFamily="18" charset="0"/>
                <a:cs typeface="Arial" panose="020B0604020202020204" pitchFamily="34" charset="0"/>
              </a:rPr>
              <a:t>)	For an enquiry relating to a person, property or deed	</a:t>
            </a:r>
            <a:r>
              <a:rPr lang="en-GB" sz="2000" b="1" dirty="0">
                <a:effectLst/>
                <a:latin typeface="Arial" panose="020B0604020202020204" pitchFamily="34" charset="0"/>
                <a:ea typeface="Times New Roman" panose="02020603050405020304" pitchFamily="18" charset="0"/>
                <a:cs typeface="Arial" panose="020B0604020202020204" pitchFamily="34" charset="0"/>
              </a:rPr>
              <a:t>18,00</a:t>
            </a:r>
            <a:endParaRPr lang="en-ZA" sz="2000" b="1" dirty="0">
              <a:effectLst/>
              <a:latin typeface="Arial" panose="020B0604020202020204" pitchFamily="34" charset="0"/>
              <a:ea typeface="Times New Roman" panose="02020603050405020304" pitchFamily="18" charset="0"/>
              <a:cs typeface="Arial" panose="020B0604020202020204" pitchFamily="34" charset="0"/>
            </a:endParaRPr>
          </a:p>
          <a:p>
            <a:pPr marL="228600" indent="-228600" algn="just">
              <a:buNone/>
            </a:pP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i="1" dirty="0">
                <a:effectLst/>
                <a:latin typeface="Arial" panose="020B0604020202020204" pitchFamily="34" charset="0"/>
                <a:ea typeface="Times New Roman" panose="02020603050405020304" pitchFamily="18" charset="0"/>
                <a:cs typeface="Arial" panose="020B0604020202020204" pitchFamily="34" charset="0"/>
              </a:rPr>
              <a:t>b</a:t>
            </a:r>
            <a:r>
              <a:rPr lang="en-GB" sz="2000" dirty="0">
                <a:effectLst/>
                <a:latin typeface="Arial" panose="020B0604020202020204" pitchFamily="34" charset="0"/>
                <a:ea typeface="Times New Roman" panose="02020603050405020304" pitchFamily="18" charset="0"/>
                <a:cs typeface="Arial" panose="020B0604020202020204" pitchFamily="34" charset="0"/>
              </a:rPr>
              <a:t>)	For a deeds office tracking system enquiry 		</a:t>
            </a:r>
            <a:r>
              <a:rPr lang="en-GB" sz="2000" b="1" dirty="0">
                <a:effectLst/>
                <a:latin typeface="Arial" panose="020B0604020202020204" pitchFamily="34" charset="0"/>
                <a:ea typeface="Times New Roman" panose="02020603050405020304" pitchFamily="18" charset="0"/>
                <a:cs typeface="Arial" panose="020B0604020202020204" pitchFamily="34" charset="0"/>
              </a:rPr>
              <a:t>18,00</a:t>
            </a:r>
            <a:endParaRPr lang="en-ZA" sz="2000" b="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ZA"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199556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584593" y="1287268"/>
            <a:ext cx="1386698" cy="1266498"/>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eaLnBrk="0" hangingPunct="0">
              <a:defRPr/>
            </a:pPr>
            <a:r>
              <a:rPr lang="en-GB" sz="1662" b="1" dirty="0">
                <a:solidFill>
                  <a:prstClr val="black"/>
                </a:solidFill>
                <a:latin typeface="Arial" charset="0"/>
              </a:rPr>
              <a:t>Day 1</a:t>
            </a:r>
            <a:endParaRPr lang="en-GB" sz="1662" dirty="0">
              <a:solidFill>
                <a:prstClr val="black"/>
              </a:solidFill>
              <a:latin typeface="Arial" charset="0"/>
            </a:endParaRPr>
          </a:p>
          <a:p>
            <a:pPr marL="263862" indent="-263862" eaLnBrk="0" hangingPunct="0">
              <a:buFont typeface="Wingdings" pitchFamily="2" charset="2"/>
              <a:buChar char="Ø"/>
              <a:defRPr/>
            </a:pPr>
            <a:r>
              <a:rPr lang="en-GB" sz="1293" b="1" dirty="0">
                <a:solidFill>
                  <a:prstClr val="black"/>
                </a:solidFill>
                <a:latin typeface="Arial" charset="0"/>
              </a:rPr>
              <a:t>Lodgement</a:t>
            </a:r>
          </a:p>
          <a:p>
            <a:pPr marL="263862" indent="-263862" eaLnBrk="0" hangingPunct="0">
              <a:buFont typeface="Wingdings" pitchFamily="2" charset="2"/>
              <a:buChar char="Ø"/>
              <a:defRPr/>
            </a:pPr>
            <a:r>
              <a:rPr lang="en-GB" sz="1293" b="1" dirty="0">
                <a:solidFill>
                  <a:prstClr val="black"/>
                </a:solidFill>
                <a:latin typeface="Arial" charset="0"/>
              </a:rPr>
              <a:t>Data Prep</a:t>
            </a:r>
          </a:p>
          <a:p>
            <a:pPr marL="263862" indent="-263862" eaLnBrk="0" hangingPunct="0">
              <a:buFont typeface="Wingdings" pitchFamily="2" charset="2"/>
              <a:buChar char="Ø"/>
              <a:defRPr/>
            </a:pPr>
            <a:r>
              <a:rPr lang="en-GB" sz="1293" b="1" dirty="0">
                <a:solidFill>
                  <a:prstClr val="black"/>
                </a:solidFill>
                <a:latin typeface="Arial" charset="0"/>
              </a:rPr>
              <a:t>Distribution</a:t>
            </a:r>
          </a:p>
        </p:txBody>
      </p:sp>
      <p:sp>
        <p:nvSpPr>
          <p:cNvPr id="49155" name="Rectangle 3"/>
          <p:cNvSpPr>
            <a:spLocks noChangeArrowheads="1"/>
          </p:cNvSpPr>
          <p:nvPr/>
        </p:nvSpPr>
        <p:spPr bwMode="auto">
          <a:xfrm>
            <a:off x="3276186" y="1287268"/>
            <a:ext cx="1143366" cy="1266498"/>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eaLnBrk="0" hangingPunct="0">
              <a:defRPr/>
            </a:pPr>
            <a:r>
              <a:rPr lang="en-GB" sz="1662" b="1" dirty="0">
                <a:solidFill>
                  <a:prstClr val="black"/>
                </a:solidFill>
                <a:latin typeface="Arial" charset="0"/>
              </a:rPr>
              <a:t>Day 2</a:t>
            </a:r>
            <a:endParaRPr lang="en-GB" sz="1477" dirty="0">
              <a:solidFill>
                <a:prstClr val="black"/>
              </a:solidFill>
              <a:latin typeface="Arial" charset="0"/>
            </a:endParaRPr>
          </a:p>
          <a:p>
            <a:pPr eaLnBrk="0" hangingPunct="0">
              <a:defRPr/>
            </a:pPr>
            <a:endParaRPr lang="en-GB" sz="1293" b="1" dirty="0">
              <a:solidFill>
                <a:prstClr val="black"/>
              </a:solidFill>
              <a:latin typeface="Arial" charset="0"/>
            </a:endParaRPr>
          </a:p>
          <a:p>
            <a:pPr algn="ctr" eaLnBrk="0" hangingPunct="0">
              <a:defRPr/>
            </a:pPr>
            <a:r>
              <a:rPr lang="en-GB" sz="1293" b="1" dirty="0">
                <a:solidFill>
                  <a:prstClr val="black"/>
                </a:solidFill>
                <a:latin typeface="Arial" charset="0"/>
              </a:rPr>
              <a:t>(1</a:t>
            </a:r>
            <a:r>
              <a:rPr lang="en-GB" sz="1293" b="1" baseline="30000" dirty="0">
                <a:solidFill>
                  <a:prstClr val="black"/>
                </a:solidFill>
                <a:latin typeface="Arial" charset="0"/>
              </a:rPr>
              <a:t>st</a:t>
            </a:r>
            <a:r>
              <a:rPr lang="en-GB" sz="1293" b="1" dirty="0">
                <a:solidFill>
                  <a:prstClr val="black"/>
                </a:solidFill>
                <a:latin typeface="Arial" charset="0"/>
              </a:rPr>
              <a:t> level) </a:t>
            </a:r>
          </a:p>
          <a:p>
            <a:pPr algn="ctr" eaLnBrk="0" hangingPunct="0">
              <a:defRPr/>
            </a:pPr>
            <a:r>
              <a:rPr lang="en-GB" sz="1293" b="1" dirty="0">
                <a:solidFill>
                  <a:prstClr val="black"/>
                </a:solidFill>
                <a:latin typeface="Arial" charset="0"/>
              </a:rPr>
              <a:t>Junior</a:t>
            </a:r>
          </a:p>
          <a:p>
            <a:pPr algn="ctr" eaLnBrk="0" hangingPunct="0">
              <a:defRPr/>
            </a:pPr>
            <a:r>
              <a:rPr lang="en-GB" sz="1293" b="1" dirty="0">
                <a:solidFill>
                  <a:prstClr val="black"/>
                </a:solidFill>
                <a:latin typeface="Arial" charset="0"/>
              </a:rPr>
              <a:t>Examination</a:t>
            </a:r>
          </a:p>
        </p:txBody>
      </p:sp>
      <p:sp>
        <p:nvSpPr>
          <p:cNvPr id="49156" name="Rectangle 4"/>
          <p:cNvSpPr>
            <a:spLocks noChangeArrowheads="1"/>
          </p:cNvSpPr>
          <p:nvPr/>
        </p:nvSpPr>
        <p:spPr bwMode="auto">
          <a:xfrm>
            <a:off x="4724450" y="1322448"/>
            <a:ext cx="1067142" cy="1231318"/>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eaLnBrk="0" hangingPunct="0">
              <a:defRPr/>
            </a:pPr>
            <a:r>
              <a:rPr lang="en-GB" sz="1662" b="1" dirty="0">
                <a:solidFill>
                  <a:prstClr val="black"/>
                </a:solidFill>
                <a:latin typeface="Arial" charset="0"/>
              </a:rPr>
              <a:t>Day 2</a:t>
            </a:r>
            <a:endParaRPr lang="en-GB" sz="1662" dirty="0">
              <a:solidFill>
                <a:prstClr val="black"/>
              </a:solidFill>
              <a:latin typeface="Arial" charset="0"/>
            </a:endParaRPr>
          </a:p>
          <a:p>
            <a:pPr algn="ctr" eaLnBrk="0" hangingPunct="0">
              <a:defRPr/>
            </a:pPr>
            <a:endParaRPr lang="en-GB" sz="1477" dirty="0">
              <a:solidFill>
                <a:prstClr val="black"/>
              </a:solidFill>
              <a:latin typeface="Arial" charset="0"/>
            </a:endParaRPr>
          </a:p>
          <a:p>
            <a:pPr algn="ctr" eaLnBrk="0" hangingPunct="0">
              <a:defRPr/>
            </a:pPr>
            <a:r>
              <a:rPr lang="en-GB" sz="1293" b="1" dirty="0">
                <a:solidFill>
                  <a:prstClr val="black"/>
                </a:solidFill>
                <a:latin typeface="Arial" charset="0"/>
              </a:rPr>
              <a:t>Distribution</a:t>
            </a:r>
          </a:p>
          <a:p>
            <a:pPr algn="ctr" eaLnBrk="0" hangingPunct="0">
              <a:defRPr/>
            </a:pPr>
            <a:endParaRPr lang="en-GB" sz="1662" dirty="0">
              <a:solidFill>
                <a:prstClr val="black"/>
              </a:solidFill>
              <a:latin typeface="Arial" charset="0"/>
            </a:endParaRPr>
          </a:p>
        </p:txBody>
      </p:sp>
      <p:sp>
        <p:nvSpPr>
          <p:cNvPr id="49157" name="Rectangle 5"/>
          <p:cNvSpPr>
            <a:spLocks noChangeArrowheads="1"/>
          </p:cNvSpPr>
          <p:nvPr/>
        </p:nvSpPr>
        <p:spPr bwMode="auto">
          <a:xfrm>
            <a:off x="6095037" y="1304858"/>
            <a:ext cx="1065677" cy="1248908"/>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eaLnBrk="0" hangingPunct="0">
              <a:defRPr/>
            </a:pPr>
            <a:r>
              <a:rPr lang="en-GB" sz="1662" b="1" dirty="0">
                <a:solidFill>
                  <a:prstClr val="black"/>
                </a:solidFill>
                <a:latin typeface="Arial" charset="0"/>
              </a:rPr>
              <a:t>Day 3</a:t>
            </a:r>
            <a:endParaRPr lang="en-GB" sz="1662" dirty="0">
              <a:solidFill>
                <a:prstClr val="black"/>
              </a:solidFill>
              <a:latin typeface="Arial" charset="0"/>
            </a:endParaRPr>
          </a:p>
          <a:p>
            <a:pPr algn="ctr" eaLnBrk="0" hangingPunct="0">
              <a:defRPr/>
            </a:pPr>
            <a:endParaRPr lang="en-GB" sz="1477" dirty="0">
              <a:solidFill>
                <a:prstClr val="black"/>
              </a:solidFill>
              <a:latin typeface="Arial" charset="0"/>
            </a:endParaRPr>
          </a:p>
          <a:p>
            <a:pPr algn="ctr" eaLnBrk="0" hangingPunct="0">
              <a:defRPr/>
            </a:pPr>
            <a:r>
              <a:rPr lang="en-GB" sz="1293" b="1" dirty="0">
                <a:solidFill>
                  <a:prstClr val="black"/>
                </a:solidFill>
                <a:latin typeface="Arial" charset="0"/>
              </a:rPr>
              <a:t>(2</a:t>
            </a:r>
            <a:r>
              <a:rPr lang="en-GB" sz="1293" b="1" baseline="30000" dirty="0">
                <a:solidFill>
                  <a:prstClr val="black"/>
                </a:solidFill>
                <a:latin typeface="Arial" charset="0"/>
              </a:rPr>
              <a:t>nd</a:t>
            </a:r>
            <a:r>
              <a:rPr lang="en-GB" sz="1293" b="1" dirty="0">
                <a:solidFill>
                  <a:prstClr val="black"/>
                </a:solidFill>
                <a:latin typeface="Arial" charset="0"/>
              </a:rPr>
              <a:t> level)</a:t>
            </a:r>
          </a:p>
          <a:p>
            <a:pPr algn="ctr" eaLnBrk="0" hangingPunct="0">
              <a:defRPr/>
            </a:pPr>
            <a:r>
              <a:rPr lang="en-GB" sz="1293" b="1" dirty="0">
                <a:solidFill>
                  <a:prstClr val="black"/>
                </a:solidFill>
                <a:latin typeface="Arial" charset="0"/>
              </a:rPr>
              <a:t>Senior</a:t>
            </a:r>
          </a:p>
          <a:p>
            <a:pPr algn="ctr" eaLnBrk="0" hangingPunct="0">
              <a:defRPr/>
            </a:pPr>
            <a:r>
              <a:rPr lang="en-GB" sz="1293" b="1" dirty="0">
                <a:solidFill>
                  <a:prstClr val="black"/>
                </a:solidFill>
                <a:latin typeface="Arial" charset="0"/>
              </a:rPr>
              <a:t>Examination</a:t>
            </a:r>
            <a:endParaRPr lang="en-GB" sz="1477" dirty="0">
              <a:solidFill>
                <a:prstClr val="black"/>
              </a:solidFill>
              <a:latin typeface="Arial" charset="0"/>
            </a:endParaRPr>
          </a:p>
        </p:txBody>
      </p:sp>
      <p:sp>
        <p:nvSpPr>
          <p:cNvPr id="189446" name="Rectangle 6"/>
          <p:cNvSpPr>
            <a:spLocks noChangeArrowheads="1"/>
          </p:cNvSpPr>
          <p:nvPr/>
        </p:nvSpPr>
        <p:spPr bwMode="auto">
          <a:xfrm>
            <a:off x="218415" y="2965672"/>
            <a:ext cx="1458525" cy="1521557"/>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eaLnBrk="0" hangingPunct="0">
              <a:defRPr/>
            </a:pPr>
            <a:r>
              <a:rPr lang="en-GB" sz="1847" b="1" dirty="0">
                <a:solidFill>
                  <a:prstClr val="black"/>
                </a:solidFill>
                <a:latin typeface="Arial" charset="0"/>
              </a:rPr>
              <a:t>Days</a:t>
            </a:r>
          </a:p>
          <a:p>
            <a:pPr algn="ctr" eaLnBrk="0" hangingPunct="0">
              <a:defRPr/>
            </a:pPr>
            <a:r>
              <a:rPr lang="en-GB" sz="1847" b="1" dirty="0">
                <a:solidFill>
                  <a:prstClr val="black"/>
                </a:solidFill>
                <a:latin typeface="Arial" charset="0"/>
              </a:rPr>
              <a:t>10 &amp; 11</a:t>
            </a:r>
            <a:endParaRPr lang="en-GB" sz="1847" dirty="0">
              <a:solidFill>
                <a:prstClr val="black"/>
              </a:solidFill>
              <a:latin typeface="Arial" charset="0"/>
            </a:endParaRPr>
          </a:p>
          <a:p>
            <a:pPr algn="ctr" eaLnBrk="0" hangingPunct="0">
              <a:defRPr/>
            </a:pPr>
            <a:r>
              <a:rPr lang="en-GB" sz="1293" b="1" dirty="0">
                <a:solidFill>
                  <a:prstClr val="black"/>
                </a:solidFill>
                <a:latin typeface="Arial" charset="0"/>
              </a:rPr>
              <a:t>Micro:</a:t>
            </a:r>
          </a:p>
          <a:p>
            <a:pPr marL="167112" indent="-167112" eaLnBrk="0" hangingPunct="0">
              <a:buFont typeface="Wingdings" pitchFamily="2" charset="2"/>
              <a:buChar char="Ø"/>
              <a:defRPr/>
            </a:pPr>
            <a:r>
              <a:rPr lang="en-GB" sz="1108" b="1" dirty="0">
                <a:solidFill>
                  <a:prstClr val="black"/>
                </a:solidFill>
                <a:latin typeface="Arial" charset="0"/>
              </a:rPr>
              <a:t>Deeds are </a:t>
            </a:r>
          </a:p>
          <a:p>
            <a:pPr eaLnBrk="0" hangingPunct="0">
              <a:defRPr/>
            </a:pPr>
            <a:r>
              <a:rPr lang="en-GB" sz="1108" b="1" dirty="0">
                <a:solidFill>
                  <a:prstClr val="black"/>
                </a:solidFill>
                <a:latin typeface="Arial" charset="0"/>
              </a:rPr>
              <a:t>Scanned &amp; verified</a:t>
            </a:r>
            <a:endParaRPr lang="en-GB" sz="1016" dirty="0">
              <a:solidFill>
                <a:prstClr val="black"/>
              </a:solidFill>
              <a:latin typeface="Arial" charset="0"/>
            </a:endParaRPr>
          </a:p>
        </p:txBody>
      </p:sp>
      <p:sp>
        <p:nvSpPr>
          <p:cNvPr id="189447" name="Rectangle 7"/>
          <p:cNvSpPr>
            <a:spLocks noChangeArrowheads="1"/>
          </p:cNvSpPr>
          <p:nvPr/>
        </p:nvSpPr>
        <p:spPr bwMode="auto">
          <a:xfrm>
            <a:off x="1829390" y="4771604"/>
            <a:ext cx="1558204" cy="1511295"/>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eaLnBrk="0" hangingPunct="0">
              <a:defRPr/>
            </a:pPr>
            <a:r>
              <a:rPr lang="en-GB" sz="1662" b="1" dirty="0">
                <a:solidFill>
                  <a:prstClr val="black"/>
                </a:solidFill>
                <a:latin typeface="Arial" charset="0"/>
              </a:rPr>
              <a:t>Day</a:t>
            </a:r>
          </a:p>
          <a:p>
            <a:pPr algn="ctr" eaLnBrk="0" hangingPunct="0">
              <a:defRPr/>
            </a:pPr>
            <a:r>
              <a:rPr lang="en-GB" sz="1662" b="1" dirty="0">
                <a:solidFill>
                  <a:prstClr val="black"/>
                </a:solidFill>
                <a:latin typeface="Arial" charset="0"/>
              </a:rPr>
              <a:t> 7 &amp; 8</a:t>
            </a:r>
            <a:endParaRPr lang="en-GB" sz="1477" dirty="0">
              <a:solidFill>
                <a:prstClr val="black"/>
              </a:solidFill>
              <a:latin typeface="Arial" charset="0"/>
            </a:endParaRPr>
          </a:p>
          <a:p>
            <a:pPr algn="ctr" eaLnBrk="0" hangingPunct="0">
              <a:defRPr/>
            </a:pPr>
            <a:endParaRPr lang="en-GB" sz="1477" dirty="0">
              <a:solidFill>
                <a:prstClr val="black"/>
              </a:solidFill>
              <a:latin typeface="Arial" charset="0"/>
            </a:endParaRPr>
          </a:p>
          <a:p>
            <a:pPr marL="167112" indent="-167112" eaLnBrk="0" hangingPunct="0">
              <a:buFont typeface="Wingdings" pitchFamily="2" charset="2"/>
              <a:buChar char="Ø"/>
              <a:defRPr/>
            </a:pPr>
            <a:r>
              <a:rPr lang="en-GB" sz="1293" b="1" dirty="0">
                <a:solidFill>
                  <a:prstClr val="black"/>
                </a:solidFill>
                <a:latin typeface="Arial" charset="0"/>
              </a:rPr>
              <a:t>Data Capturing</a:t>
            </a:r>
          </a:p>
          <a:p>
            <a:pPr marL="167112" indent="-167112" eaLnBrk="0" hangingPunct="0">
              <a:buFont typeface="Wingdings" pitchFamily="2" charset="2"/>
              <a:buChar char="Ø"/>
              <a:defRPr/>
            </a:pPr>
            <a:r>
              <a:rPr lang="en-GB" sz="1293" b="1" dirty="0">
                <a:solidFill>
                  <a:prstClr val="black"/>
                </a:solidFill>
                <a:latin typeface="Arial" charset="0"/>
              </a:rPr>
              <a:t>Data Verification</a:t>
            </a:r>
          </a:p>
        </p:txBody>
      </p:sp>
      <p:sp>
        <p:nvSpPr>
          <p:cNvPr id="189448" name="Rectangle 8"/>
          <p:cNvSpPr>
            <a:spLocks noChangeArrowheads="1"/>
          </p:cNvSpPr>
          <p:nvPr/>
        </p:nvSpPr>
        <p:spPr bwMode="auto">
          <a:xfrm>
            <a:off x="218414" y="4771604"/>
            <a:ext cx="1243045" cy="1511295"/>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eaLnBrk="0" hangingPunct="0">
              <a:defRPr/>
            </a:pPr>
            <a:endParaRPr lang="en-GB" sz="1662" b="1" dirty="0">
              <a:solidFill>
                <a:prstClr val="black"/>
              </a:solidFill>
              <a:effectLst>
                <a:outerShdw blurRad="38100" dist="38100" dir="2700000" algn="tl">
                  <a:srgbClr val="000000"/>
                </a:outerShdw>
              </a:effectLst>
              <a:latin typeface="Arial" charset="0"/>
            </a:endParaRPr>
          </a:p>
          <a:p>
            <a:pPr algn="ctr" eaLnBrk="0" hangingPunct="0">
              <a:defRPr/>
            </a:pPr>
            <a:r>
              <a:rPr lang="en-GB" sz="1662" b="1" dirty="0">
                <a:solidFill>
                  <a:prstClr val="black"/>
                </a:solidFill>
                <a:latin typeface="Arial" charset="0"/>
              </a:rPr>
              <a:t>Day 9</a:t>
            </a:r>
            <a:endParaRPr lang="en-GB" sz="1477" dirty="0">
              <a:solidFill>
                <a:prstClr val="black"/>
              </a:solidFill>
              <a:latin typeface="Arial" charset="0"/>
            </a:endParaRPr>
          </a:p>
          <a:p>
            <a:pPr algn="ctr" eaLnBrk="0" hangingPunct="0">
              <a:defRPr/>
            </a:pPr>
            <a:endParaRPr lang="en-GB" sz="1293" b="1" dirty="0">
              <a:solidFill>
                <a:prstClr val="black"/>
              </a:solidFill>
              <a:latin typeface="Arial" charset="0"/>
            </a:endParaRPr>
          </a:p>
          <a:p>
            <a:pPr algn="ctr" eaLnBrk="0" hangingPunct="0">
              <a:defRPr/>
            </a:pPr>
            <a:r>
              <a:rPr lang="en-GB" sz="1293" b="1" dirty="0">
                <a:solidFill>
                  <a:prstClr val="black"/>
                </a:solidFill>
                <a:latin typeface="Arial" charset="0"/>
              </a:rPr>
              <a:t>Final Checking</a:t>
            </a:r>
            <a:endParaRPr lang="en-GB" sz="1662" dirty="0">
              <a:solidFill>
                <a:prstClr val="black"/>
              </a:solidFill>
              <a:latin typeface="Maiandra GD" pitchFamily="34" charset="0"/>
            </a:endParaRPr>
          </a:p>
          <a:p>
            <a:pPr algn="ctr" eaLnBrk="0" hangingPunct="0">
              <a:defRPr/>
            </a:pPr>
            <a:endParaRPr lang="en-GB" sz="1662" dirty="0">
              <a:solidFill>
                <a:prstClr val="black"/>
              </a:solidFill>
              <a:latin typeface="Arial" charset="0"/>
            </a:endParaRPr>
          </a:p>
        </p:txBody>
      </p:sp>
      <p:sp>
        <p:nvSpPr>
          <p:cNvPr id="49161" name="Rectangle 9"/>
          <p:cNvSpPr>
            <a:spLocks noChangeArrowheads="1"/>
          </p:cNvSpPr>
          <p:nvPr/>
        </p:nvSpPr>
        <p:spPr bwMode="auto">
          <a:xfrm>
            <a:off x="1981838" y="3116654"/>
            <a:ext cx="1294350" cy="1266498"/>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eaLnBrk="0" hangingPunct="0">
              <a:defRPr/>
            </a:pPr>
            <a:r>
              <a:rPr lang="en-GB" sz="1662" b="1" dirty="0">
                <a:solidFill>
                  <a:prstClr val="black"/>
                </a:solidFill>
                <a:latin typeface="Arial" charset="0"/>
              </a:rPr>
              <a:t>Day 12</a:t>
            </a:r>
            <a:endParaRPr lang="en-GB" sz="1477" dirty="0">
              <a:solidFill>
                <a:prstClr val="black"/>
              </a:solidFill>
              <a:latin typeface="Arial" charset="0"/>
            </a:endParaRPr>
          </a:p>
          <a:p>
            <a:pPr algn="ctr" eaLnBrk="0" hangingPunct="0">
              <a:defRPr/>
            </a:pPr>
            <a:endParaRPr lang="en-GB" sz="1016" b="1" dirty="0">
              <a:solidFill>
                <a:prstClr val="black"/>
              </a:solidFill>
              <a:latin typeface="Arial" charset="0"/>
            </a:endParaRPr>
          </a:p>
          <a:p>
            <a:pPr algn="ctr">
              <a:defRPr/>
            </a:pPr>
            <a:r>
              <a:rPr lang="en-ZA" sz="1293" b="1" dirty="0">
                <a:solidFill>
                  <a:prstClr val="black"/>
                </a:solidFill>
                <a:latin typeface="Arial" pitchFamily="34" charset="0"/>
                <a:cs typeface="Arial" pitchFamily="34" charset="0"/>
              </a:rPr>
              <a:t>Deeds are</a:t>
            </a:r>
          </a:p>
          <a:p>
            <a:pPr algn="ctr">
              <a:defRPr/>
            </a:pPr>
            <a:r>
              <a:rPr lang="en-ZA" sz="1293" b="1" dirty="0">
                <a:solidFill>
                  <a:prstClr val="black"/>
                </a:solidFill>
                <a:latin typeface="Arial" pitchFamily="34" charset="0"/>
                <a:cs typeface="Arial" pitchFamily="34" charset="0"/>
              </a:rPr>
              <a:t> Delivered </a:t>
            </a:r>
          </a:p>
          <a:p>
            <a:pPr algn="ctr">
              <a:defRPr/>
            </a:pPr>
            <a:r>
              <a:rPr lang="en-ZA" sz="1293" b="1" dirty="0">
                <a:solidFill>
                  <a:prstClr val="black"/>
                </a:solidFill>
                <a:latin typeface="Arial" pitchFamily="34" charset="0"/>
                <a:cs typeface="Arial" pitchFamily="34" charset="0"/>
              </a:rPr>
              <a:t>back to the</a:t>
            </a:r>
          </a:p>
          <a:p>
            <a:pPr algn="ctr">
              <a:defRPr/>
            </a:pPr>
            <a:r>
              <a:rPr lang="en-ZA" sz="1293" b="1" dirty="0">
                <a:solidFill>
                  <a:prstClr val="black"/>
                </a:solidFill>
                <a:latin typeface="Arial" pitchFamily="34" charset="0"/>
                <a:cs typeface="Arial" pitchFamily="34" charset="0"/>
              </a:rPr>
              <a:t> Client</a:t>
            </a:r>
          </a:p>
        </p:txBody>
      </p:sp>
      <p:sp>
        <p:nvSpPr>
          <p:cNvPr id="189450" name="Rectangle 10"/>
          <p:cNvSpPr>
            <a:spLocks noChangeArrowheads="1"/>
          </p:cNvSpPr>
          <p:nvPr/>
        </p:nvSpPr>
        <p:spPr bwMode="auto">
          <a:xfrm>
            <a:off x="3778988" y="4758437"/>
            <a:ext cx="2043401" cy="153475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eaLnBrk="0" hangingPunct="0">
              <a:defRPr/>
            </a:pPr>
            <a:r>
              <a:rPr lang="en-GB" sz="1662" b="1" dirty="0">
                <a:solidFill>
                  <a:prstClr val="black"/>
                </a:solidFill>
                <a:latin typeface="Arial" charset="0"/>
              </a:rPr>
              <a:t>Day 6</a:t>
            </a:r>
          </a:p>
          <a:p>
            <a:pPr algn="ctr" eaLnBrk="0" hangingPunct="0">
              <a:defRPr/>
            </a:pPr>
            <a:endParaRPr lang="en-GB" sz="1016" dirty="0">
              <a:solidFill>
                <a:prstClr val="black"/>
              </a:solidFill>
              <a:latin typeface="Arial" charset="0"/>
            </a:endParaRPr>
          </a:p>
          <a:p>
            <a:pPr marL="167112" indent="-167112" eaLnBrk="0" hangingPunct="0">
              <a:buFont typeface="Wingdings" pitchFamily="2" charset="2"/>
              <a:buChar char="Ø"/>
              <a:defRPr/>
            </a:pPr>
            <a:r>
              <a:rPr lang="en-GB" sz="1293" b="1" dirty="0">
                <a:solidFill>
                  <a:prstClr val="black"/>
                </a:solidFill>
                <a:latin typeface="Arial" charset="0"/>
              </a:rPr>
              <a:t>Deeds are Executed</a:t>
            </a:r>
          </a:p>
          <a:p>
            <a:pPr eaLnBrk="0" hangingPunct="0">
              <a:defRPr/>
            </a:pPr>
            <a:r>
              <a:rPr lang="en-GB" sz="1293" b="1" dirty="0">
                <a:solidFill>
                  <a:prstClr val="black"/>
                </a:solidFill>
                <a:latin typeface="Arial" charset="0"/>
              </a:rPr>
              <a:t>  </a:t>
            </a:r>
          </a:p>
          <a:p>
            <a:pPr marL="167112" indent="-167112" eaLnBrk="0" hangingPunct="0">
              <a:buFont typeface="Wingdings" pitchFamily="2" charset="2"/>
              <a:buChar char="Ø"/>
              <a:defRPr/>
            </a:pPr>
            <a:r>
              <a:rPr lang="en-GB" sz="1293" b="1" dirty="0">
                <a:solidFill>
                  <a:prstClr val="black"/>
                </a:solidFill>
                <a:latin typeface="Arial" charset="0"/>
              </a:rPr>
              <a:t>Deeds are Numbered,</a:t>
            </a:r>
          </a:p>
          <a:p>
            <a:pPr algn="ctr" eaLnBrk="0" hangingPunct="0">
              <a:defRPr/>
            </a:pPr>
            <a:r>
              <a:rPr lang="en-GB" sz="1293" b="1" dirty="0">
                <a:solidFill>
                  <a:prstClr val="black"/>
                </a:solidFill>
                <a:latin typeface="Arial" charset="0"/>
              </a:rPr>
              <a:t>      Dated &amp;Embossed</a:t>
            </a:r>
          </a:p>
        </p:txBody>
      </p:sp>
      <p:sp>
        <p:nvSpPr>
          <p:cNvPr id="49163" name="Rectangle 11"/>
          <p:cNvSpPr>
            <a:spLocks noChangeArrowheads="1"/>
          </p:cNvSpPr>
          <p:nvPr/>
        </p:nvSpPr>
        <p:spPr bwMode="auto">
          <a:xfrm>
            <a:off x="7254515" y="3116654"/>
            <a:ext cx="1704788" cy="1266498"/>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eaLnBrk="0" hangingPunct="0">
              <a:defRPr/>
            </a:pPr>
            <a:r>
              <a:rPr lang="en-GB" sz="1662" b="1" dirty="0">
                <a:solidFill>
                  <a:prstClr val="black"/>
                </a:solidFill>
                <a:latin typeface="Arial" charset="0"/>
              </a:rPr>
              <a:t>Day 4</a:t>
            </a:r>
            <a:endParaRPr lang="en-GB" sz="1477" dirty="0">
              <a:solidFill>
                <a:prstClr val="black"/>
              </a:solidFill>
              <a:latin typeface="Arial" charset="0"/>
            </a:endParaRPr>
          </a:p>
          <a:p>
            <a:pPr algn="ctr" eaLnBrk="0" hangingPunct="0">
              <a:defRPr/>
            </a:pPr>
            <a:endParaRPr lang="en-GB" sz="970" dirty="0">
              <a:solidFill>
                <a:prstClr val="black"/>
              </a:solidFill>
              <a:latin typeface="Arial" charset="0"/>
            </a:endParaRPr>
          </a:p>
          <a:p>
            <a:pPr algn="ctr" eaLnBrk="0" hangingPunct="0">
              <a:defRPr/>
            </a:pPr>
            <a:r>
              <a:rPr lang="en-GB" sz="1293" b="1" dirty="0">
                <a:solidFill>
                  <a:prstClr val="black"/>
                </a:solidFill>
                <a:latin typeface="Arial" charset="0"/>
              </a:rPr>
              <a:t>Monitor (3</a:t>
            </a:r>
            <a:r>
              <a:rPr lang="en-GB" sz="1293" b="1" baseline="30000" dirty="0">
                <a:solidFill>
                  <a:prstClr val="black"/>
                </a:solidFill>
                <a:latin typeface="Arial" charset="0"/>
              </a:rPr>
              <a:t>rd</a:t>
            </a:r>
            <a:r>
              <a:rPr lang="en-GB" sz="1293" b="1" dirty="0">
                <a:solidFill>
                  <a:prstClr val="black"/>
                </a:solidFill>
                <a:latin typeface="Arial" charset="0"/>
              </a:rPr>
              <a:t> level)</a:t>
            </a:r>
          </a:p>
        </p:txBody>
      </p:sp>
      <p:sp>
        <p:nvSpPr>
          <p:cNvPr id="139276" name="Oval 12"/>
          <p:cNvSpPr>
            <a:spLocks noChangeArrowheads="1"/>
          </p:cNvSpPr>
          <p:nvPr/>
        </p:nvSpPr>
        <p:spPr bwMode="auto">
          <a:xfrm>
            <a:off x="7968385" y="5086762"/>
            <a:ext cx="990918" cy="844332"/>
          </a:xfrm>
          <a:prstGeom prst="ellipse">
            <a:avLst/>
          </a:prstGeom>
          <a:solidFill>
            <a:srgbClr val="66FF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rgbClr val="3D991F"/>
                  </a:outerShdw>
                </a:effectLst>
              </a14:hiddenEffects>
            </a:ext>
          </a:extLst>
        </p:spPr>
        <p:txBody>
          <a:bodyPr wrap="none" anchor="ctr"/>
          <a:lstStyle/>
          <a:p>
            <a:pPr algn="ctr" eaLnBrk="0" hangingPunct="0"/>
            <a:r>
              <a:rPr lang="en-GB" sz="1293" b="1">
                <a:solidFill>
                  <a:srgbClr val="000000"/>
                </a:solidFill>
                <a:latin typeface="Arial" charset="0"/>
              </a:rPr>
              <a:t>Passed</a:t>
            </a:r>
          </a:p>
          <a:p>
            <a:pPr algn="ctr" eaLnBrk="0" hangingPunct="0"/>
            <a:r>
              <a:rPr lang="en-GB" sz="1293" b="1">
                <a:solidFill>
                  <a:srgbClr val="000000"/>
                </a:solidFill>
                <a:latin typeface="Arial" charset="0"/>
              </a:rPr>
              <a:t>Deeds</a:t>
            </a:r>
            <a:endParaRPr lang="en-GB" sz="1293">
              <a:solidFill>
                <a:srgbClr val="000000"/>
              </a:solidFill>
              <a:latin typeface="Arial" charset="0"/>
            </a:endParaRPr>
          </a:p>
        </p:txBody>
      </p:sp>
      <p:sp>
        <p:nvSpPr>
          <p:cNvPr id="139277" name="Oval 13"/>
          <p:cNvSpPr>
            <a:spLocks noChangeArrowheads="1"/>
          </p:cNvSpPr>
          <p:nvPr/>
        </p:nvSpPr>
        <p:spPr bwMode="auto">
          <a:xfrm>
            <a:off x="6020266" y="3327737"/>
            <a:ext cx="913227" cy="844332"/>
          </a:xfrm>
          <a:prstGeom prst="ellipse">
            <a:avLst/>
          </a:prstGeom>
          <a:solidFill>
            <a:srgbClr val="99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rgbClr val="5C7A99"/>
                  </a:outerShdw>
                </a:effectLst>
              </a14:hiddenEffects>
            </a:ext>
          </a:extLst>
        </p:spPr>
        <p:txBody>
          <a:bodyPr wrap="none" anchor="ctr"/>
          <a:lstStyle/>
          <a:p>
            <a:pPr algn="ctr" eaLnBrk="0" hangingPunct="0"/>
            <a:r>
              <a:rPr lang="en-GB" sz="1293" b="1">
                <a:solidFill>
                  <a:srgbClr val="000000"/>
                </a:solidFill>
                <a:latin typeface="Arial" charset="0"/>
              </a:rPr>
              <a:t>Rejected</a:t>
            </a:r>
          </a:p>
          <a:p>
            <a:pPr algn="ctr" eaLnBrk="0" hangingPunct="0"/>
            <a:r>
              <a:rPr lang="en-GB" sz="1293" b="1">
                <a:solidFill>
                  <a:srgbClr val="000000"/>
                </a:solidFill>
                <a:latin typeface="Arial" charset="0"/>
              </a:rPr>
              <a:t>Deeds</a:t>
            </a:r>
            <a:endParaRPr lang="en-GB" sz="1293">
              <a:solidFill>
                <a:srgbClr val="000000"/>
              </a:solidFill>
              <a:latin typeface="Arial" charset="0"/>
            </a:endParaRPr>
          </a:p>
        </p:txBody>
      </p:sp>
      <p:cxnSp>
        <p:nvCxnSpPr>
          <p:cNvPr id="139278" name="AutoShape 14"/>
          <p:cNvCxnSpPr>
            <a:cxnSpLocks noChangeShapeType="1"/>
            <a:stCxn id="49154" idx="3"/>
            <a:endCxn id="49155" idx="1"/>
          </p:cNvCxnSpPr>
          <p:nvPr/>
        </p:nvCxnSpPr>
        <p:spPr bwMode="auto">
          <a:xfrm>
            <a:off x="2971288" y="1920517"/>
            <a:ext cx="304898" cy="0"/>
          </a:xfrm>
          <a:prstGeom prst="straightConnector1">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79" name="AutoShape 15"/>
          <p:cNvCxnSpPr>
            <a:cxnSpLocks noChangeShapeType="1"/>
            <a:stCxn id="49155" idx="3"/>
            <a:endCxn id="49156" idx="1"/>
          </p:cNvCxnSpPr>
          <p:nvPr/>
        </p:nvCxnSpPr>
        <p:spPr bwMode="auto">
          <a:xfrm>
            <a:off x="4419552" y="1920517"/>
            <a:ext cx="304898" cy="17590"/>
          </a:xfrm>
          <a:prstGeom prst="straightConnector1">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80" name="AutoShape 16"/>
          <p:cNvCxnSpPr>
            <a:cxnSpLocks noChangeShapeType="1"/>
            <a:stCxn id="49156" idx="3"/>
            <a:endCxn id="49157" idx="1"/>
          </p:cNvCxnSpPr>
          <p:nvPr/>
        </p:nvCxnSpPr>
        <p:spPr bwMode="auto">
          <a:xfrm flipV="1">
            <a:off x="5791593" y="1929338"/>
            <a:ext cx="303431" cy="8795"/>
          </a:xfrm>
          <a:prstGeom prst="straightConnector1">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81" name="AutoShape 17"/>
          <p:cNvCxnSpPr>
            <a:cxnSpLocks noChangeShapeType="1"/>
            <a:stCxn id="189447" idx="1"/>
            <a:endCxn id="189448" idx="3"/>
          </p:cNvCxnSpPr>
          <p:nvPr/>
        </p:nvCxnSpPr>
        <p:spPr bwMode="auto">
          <a:xfrm flipH="1">
            <a:off x="1461458" y="5526519"/>
            <a:ext cx="367929" cy="0"/>
          </a:xfrm>
          <a:prstGeom prst="straightConnector1">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82" name="AutoShape 19"/>
          <p:cNvCxnSpPr>
            <a:cxnSpLocks noChangeShapeType="1"/>
            <a:stCxn id="189450" idx="1"/>
            <a:endCxn id="189447" idx="3"/>
          </p:cNvCxnSpPr>
          <p:nvPr/>
        </p:nvCxnSpPr>
        <p:spPr bwMode="auto">
          <a:xfrm flipH="1">
            <a:off x="3387596" y="5526519"/>
            <a:ext cx="391383" cy="0"/>
          </a:xfrm>
          <a:prstGeom prst="straightConnector1">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9283" name="AutoShape 20"/>
          <p:cNvSpPr>
            <a:spLocks noChangeArrowheads="1"/>
          </p:cNvSpPr>
          <p:nvPr/>
        </p:nvSpPr>
        <p:spPr bwMode="auto">
          <a:xfrm>
            <a:off x="296117" y="1427990"/>
            <a:ext cx="1042223" cy="985054"/>
          </a:xfrm>
          <a:prstGeom prst="bevel">
            <a:avLst>
              <a:gd name="adj" fmla="val 12500"/>
            </a:avLst>
          </a:prstGeom>
          <a:solidFill>
            <a:srgbClr val="FF99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GB" sz="1293" b="1">
                <a:solidFill>
                  <a:srgbClr val="000000"/>
                </a:solidFill>
                <a:latin typeface="Lucida Sans Unicode" pitchFamily="34" charset="0"/>
              </a:rPr>
              <a:t>Lodge-</a:t>
            </a:r>
          </a:p>
          <a:p>
            <a:pPr algn="ctr" eaLnBrk="0" hangingPunct="0"/>
            <a:r>
              <a:rPr lang="en-GB" sz="1293" b="1">
                <a:solidFill>
                  <a:srgbClr val="000000"/>
                </a:solidFill>
                <a:latin typeface="Lucida Sans Unicode" pitchFamily="34" charset="0"/>
              </a:rPr>
              <a:t>ment</a:t>
            </a:r>
          </a:p>
          <a:p>
            <a:pPr algn="ctr" eaLnBrk="0" hangingPunct="0"/>
            <a:r>
              <a:rPr lang="en-GB" sz="1293" b="1">
                <a:solidFill>
                  <a:srgbClr val="000000"/>
                </a:solidFill>
                <a:latin typeface="Lucida Sans Unicode" pitchFamily="34" charset="0"/>
              </a:rPr>
              <a:t>Counter</a:t>
            </a:r>
            <a:endParaRPr lang="en-GB" sz="1293">
              <a:solidFill>
                <a:srgbClr val="000000"/>
              </a:solidFill>
              <a:latin typeface="Arial" charset="0"/>
            </a:endParaRPr>
          </a:p>
        </p:txBody>
      </p:sp>
      <p:sp>
        <p:nvSpPr>
          <p:cNvPr id="139284" name="AutoShape 21"/>
          <p:cNvSpPr>
            <a:spLocks noChangeArrowheads="1"/>
          </p:cNvSpPr>
          <p:nvPr/>
        </p:nvSpPr>
        <p:spPr bwMode="auto">
          <a:xfrm>
            <a:off x="3657308" y="3327737"/>
            <a:ext cx="838469" cy="844332"/>
          </a:xfrm>
          <a:prstGeom prst="bevel">
            <a:avLst>
              <a:gd name="adj" fmla="val 12500"/>
            </a:avLst>
          </a:prstGeom>
          <a:solidFill>
            <a:srgbClr val="FF99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GB" sz="923" b="1">
                <a:solidFill>
                  <a:srgbClr val="000000"/>
                </a:solidFill>
                <a:latin typeface="Arial" charset="0"/>
              </a:rPr>
              <a:t>Delivery</a:t>
            </a:r>
          </a:p>
          <a:p>
            <a:pPr algn="ctr" eaLnBrk="0" hangingPunct="0"/>
            <a:r>
              <a:rPr lang="en-GB" sz="923" b="1">
                <a:solidFill>
                  <a:srgbClr val="000000"/>
                </a:solidFill>
                <a:latin typeface="Arial" charset="0"/>
              </a:rPr>
              <a:t>Counter</a:t>
            </a:r>
            <a:endParaRPr lang="en-GB" sz="1108">
              <a:solidFill>
                <a:srgbClr val="000000"/>
              </a:solidFill>
              <a:latin typeface="Arial" charset="0"/>
            </a:endParaRPr>
          </a:p>
        </p:txBody>
      </p:sp>
      <p:cxnSp>
        <p:nvCxnSpPr>
          <p:cNvPr id="139285" name="AutoShape 22"/>
          <p:cNvCxnSpPr>
            <a:cxnSpLocks noChangeShapeType="1"/>
            <a:stCxn id="139283" idx="0"/>
            <a:endCxn id="49154" idx="1"/>
          </p:cNvCxnSpPr>
          <p:nvPr/>
        </p:nvCxnSpPr>
        <p:spPr bwMode="auto">
          <a:xfrm>
            <a:off x="1338326" y="1920517"/>
            <a:ext cx="246264" cy="0"/>
          </a:xfrm>
          <a:prstGeom prst="straightConnector1">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86" name="AutoShape 23"/>
          <p:cNvCxnSpPr>
            <a:cxnSpLocks noChangeShapeType="1"/>
            <a:stCxn id="139277" idx="2"/>
          </p:cNvCxnSpPr>
          <p:nvPr/>
        </p:nvCxnSpPr>
        <p:spPr bwMode="auto">
          <a:xfrm flipH="1">
            <a:off x="5791593" y="3749903"/>
            <a:ext cx="228673"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87" name="AutoShape 24"/>
          <p:cNvCxnSpPr>
            <a:cxnSpLocks noChangeShapeType="1"/>
            <a:endCxn id="139284" idx="0"/>
          </p:cNvCxnSpPr>
          <p:nvPr/>
        </p:nvCxnSpPr>
        <p:spPr bwMode="auto">
          <a:xfrm flipH="1">
            <a:off x="4495776" y="3749903"/>
            <a:ext cx="304898"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88" name="AutoShape 25"/>
          <p:cNvCxnSpPr>
            <a:cxnSpLocks noChangeShapeType="1"/>
            <a:stCxn id="189448" idx="0"/>
            <a:endCxn id="189446" idx="2"/>
          </p:cNvCxnSpPr>
          <p:nvPr/>
        </p:nvCxnSpPr>
        <p:spPr bwMode="auto">
          <a:xfrm flipV="1">
            <a:off x="839951" y="4487254"/>
            <a:ext cx="108473" cy="284376"/>
          </a:xfrm>
          <a:prstGeom prst="straightConnector1">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89" name="AutoShape 26"/>
          <p:cNvCxnSpPr>
            <a:cxnSpLocks noChangeShapeType="1"/>
            <a:stCxn id="189446" idx="3"/>
            <a:endCxn id="49161" idx="1"/>
          </p:cNvCxnSpPr>
          <p:nvPr/>
        </p:nvCxnSpPr>
        <p:spPr bwMode="auto">
          <a:xfrm>
            <a:off x="1676938" y="3726449"/>
            <a:ext cx="304898" cy="23454"/>
          </a:xfrm>
          <a:prstGeom prst="straightConnector1">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9467" name="Rectangle 27"/>
          <p:cNvSpPr>
            <a:spLocks noChangeArrowheads="1"/>
          </p:cNvSpPr>
          <p:nvPr/>
        </p:nvSpPr>
        <p:spPr bwMode="auto">
          <a:xfrm>
            <a:off x="6190305" y="4771604"/>
            <a:ext cx="1486376" cy="1534749"/>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eaLnBrk="0" hangingPunct="0">
              <a:defRPr/>
            </a:pPr>
            <a:r>
              <a:rPr lang="en-GB" sz="1662" b="1" dirty="0">
                <a:solidFill>
                  <a:prstClr val="black"/>
                </a:solidFill>
                <a:latin typeface="Arial" pitchFamily="34" charset="0"/>
                <a:cs typeface="Arial" pitchFamily="34" charset="0"/>
              </a:rPr>
              <a:t>Day 5</a:t>
            </a:r>
            <a:r>
              <a:rPr lang="en-GB" sz="1293" b="1" dirty="0">
                <a:solidFill>
                  <a:prstClr val="black"/>
                </a:solidFill>
                <a:latin typeface="Arial" pitchFamily="34" charset="0"/>
                <a:cs typeface="Arial" pitchFamily="34" charset="0"/>
              </a:rPr>
              <a:t>(“PREP”)</a:t>
            </a:r>
          </a:p>
          <a:p>
            <a:pPr marL="158317" indent="-158317" eaLnBrk="0" hangingPunct="0">
              <a:buFont typeface="Wingdings" pitchFamily="2" charset="2"/>
              <a:buChar char="Ø"/>
              <a:defRPr/>
            </a:pPr>
            <a:r>
              <a:rPr lang="en-GB" sz="1108" b="1" dirty="0" err="1">
                <a:solidFill>
                  <a:prstClr val="black"/>
                </a:solidFill>
                <a:latin typeface="Arial" charset="0"/>
              </a:rPr>
              <a:t>Conveyancers</a:t>
            </a:r>
            <a:r>
              <a:rPr lang="en-GB" sz="1108" b="1" dirty="0">
                <a:solidFill>
                  <a:prstClr val="black"/>
                </a:solidFill>
                <a:latin typeface="Arial" charset="0"/>
              </a:rPr>
              <a:t> </a:t>
            </a:r>
          </a:p>
          <a:p>
            <a:pPr algn="ctr" eaLnBrk="0" hangingPunct="0">
              <a:defRPr/>
            </a:pPr>
            <a:r>
              <a:rPr lang="en-GB" sz="1108" b="1" dirty="0">
                <a:solidFill>
                  <a:prstClr val="black"/>
                </a:solidFill>
                <a:latin typeface="Arial" charset="0"/>
              </a:rPr>
              <a:t>     Attend to notes &amp;</a:t>
            </a:r>
          </a:p>
          <a:p>
            <a:pPr algn="ctr" eaLnBrk="0" hangingPunct="0">
              <a:defRPr/>
            </a:pPr>
            <a:r>
              <a:rPr lang="en-GB" sz="1108" b="1" dirty="0">
                <a:solidFill>
                  <a:prstClr val="black"/>
                </a:solidFill>
                <a:latin typeface="Arial" charset="0"/>
              </a:rPr>
              <a:t>     Finalise Finances </a:t>
            </a:r>
          </a:p>
          <a:p>
            <a:pPr marL="158317" indent="-158317" eaLnBrk="0" hangingPunct="0">
              <a:buFont typeface="Wingdings" pitchFamily="2" charset="2"/>
              <a:buChar char="Ø"/>
              <a:defRPr/>
            </a:pPr>
            <a:r>
              <a:rPr lang="en-GB" sz="1108" b="1" dirty="0">
                <a:solidFill>
                  <a:prstClr val="black"/>
                </a:solidFill>
                <a:latin typeface="Arial" charset="0"/>
              </a:rPr>
              <a:t>Deeds are Final</a:t>
            </a:r>
          </a:p>
          <a:p>
            <a:pPr eaLnBrk="0" hangingPunct="0">
              <a:defRPr/>
            </a:pPr>
            <a:r>
              <a:rPr lang="en-GB" sz="1108" b="1" dirty="0">
                <a:solidFill>
                  <a:prstClr val="black"/>
                </a:solidFill>
                <a:latin typeface="Arial" charset="0"/>
              </a:rPr>
              <a:t>     Black-Booked</a:t>
            </a:r>
          </a:p>
          <a:p>
            <a:pPr marL="158317" indent="-158317" eaLnBrk="0" hangingPunct="0">
              <a:buFont typeface="Wingdings" pitchFamily="2" charset="2"/>
              <a:buChar char="Ø"/>
              <a:defRPr/>
            </a:pPr>
            <a:r>
              <a:rPr lang="en-GB" sz="1108" b="1" dirty="0">
                <a:solidFill>
                  <a:prstClr val="black"/>
                </a:solidFill>
                <a:latin typeface="Arial" charset="0"/>
              </a:rPr>
              <a:t>Deeds are sorted</a:t>
            </a:r>
          </a:p>
        </p:txBody>
      </p:sp>
      <p:cxnSp>
        <p:nvCxnSpPr>
          <p:cNvPr id="139291" name="AutoShape 28"/>
          <p:cNvCxnSpPr>
            <a:cxnSpLocks noChangeShapeType="1"/>
            <a:stCxn id="139276" idx="2"/>
            <a:endCxn id="189467" idx="3"/>
          </p:cNvCxnSpPr>
          <p:nvPr/>
        </p:nvCxnSpPr>
        <p:spPr bwMode="auto">
          <a:xfrm flipH="1">
            <a:off x="7676686" y="5508928"/>
            <a:ext cx="291705" cy="29317"/>
          </a:xfrm>
          <a:prstGeom prst="straightConnector1">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92" name="AutoShape 29"/>
          <p:cNvCxnSpPr>
            <a:cxnSpLocks noChangeShapeType="1"/>
            <a:stCxn id="189467" idx="1"/>
            <a:endCxn id="189450" idx="3"/>
          </p:cNvCxnSpPr>
          <p:nvPr/>
        </p:nvCxnSpPr>
        <p:spPr bwMode="auto">
          <a:xfrm flipH="1" flipV="1">
            <a:off x="5822375" y="5526519"/>
            <a:ext cx="367930" cy="11727"/>
          </a:xfrm>
          <a:prstGeom prst="straightConnector1">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93" name="AutoShape 30"/>
          <p:cNvCxnSpPr>
            <a:cxnSpLocks noChangeShapeType="1"/>
            <a:stCxn id="49161" idx="3"/>
            <a:endCxn id="139284" idx="4"/>
          </p:cNvCxnSpPr>
          <p:nvPr/>
        </p:nvCxnSpPr>
        <p:spPr bwMode="auto">
          <a:xfrm>
            <a:off x="3276186" y="3749903"/>
            <a:ext cx="381122" cy="0"/>
          </a:xfrm>
          <a:prstGeom prst="straightConnector1">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9294" name="Text Box 31"/>
          <p:cNvSpPr txBox="1">
            <a:spLocks noChangeArrowheads="1"/>
          </p:cNvSpPr>
          <p:nvPr/>
        </p:nvSpPr>
        <p:spPr bwMode="auto">
          <a:xfrm>
            <a:off x="107504" y="295031"/>
            <a:ext cx="87247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r>
              <a:rPr lang="en-GB" sz="3200" b="1" dirty="0">
                <a:solidFill>
                  <a:srgbClr val="000000"/>
                </a:solidFill>
                <a:latin typeface="Calibri" pitchFamily="34" charset="0"/>
              </a:rPr>
              <a:t>WORKFLOW IN A DEEDS REGISTRY</a:t>
            </a:r>
          </a:p>
        </p:txBody>
      </p:sp>
      <p:cxnSp>
        <p:nvCxnSpPr>
          <p:cNvPr id="139295" name="AutoShape 32"/>
          <p:cNvCxnSpPr>
            <a:cxnSpLocks noChangeShapeType="1"/>
            <a:stCxn id="49163" idx="1"/>
            <a:endCxn id="139277" idx="6"/>
          </p:cNvCxnSpPr>
          <p:nvPr/>
        </p:nvCxnSpPr>
        <p:spPr bwMode="auto">
          <a:xfrm flipH="1">
            <a:off x="6933506" y="3749903"/>
            <a:ext cx="321023"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96" name="AutoShape 33"/>
          <p:cNvCxnSpPr>
            <a:cxnSpLocks noChangeShapeType="1"/>
            <a:stCxn id="49157" idx="3"/>
          </p:cNvCxnSpPr>
          <p:nvPr/>
        </p:nvCxnSpPr>
        <p:spPr bwMode="auto">
          <a:xfrm>
            <a:off x="7160702" y="1929338"/>
            <a:ext cx="469073" cy="8795"/>
          </a:xfrm>
          <a:prstGeom prst="straightConnector1">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97" name="AutoShape 34"/>
          <p:cNvCxnSpPr>
            <a:cxnSpLocks noChangeShapeType="1"/>
            <a:stCxn id="49163" idx="2"/>
            <a:endCxn id="139276" idx="0"/>
          </p:cNvCxnSpPr>
          <p:nvPr/>
        </p:nvCxnSpPr>
        <p:spPr bwMode="auto">
          <a:xfrm>
            <a:off x="8107642" y="4383152"/>
            <a:ext cx="356202" cy="703610"/>
          </a:xfrm>
          <a:prstGeom prst="straightConnector1">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tangle 4"/>
          <p:cNvSpPr>
            <a:spLocks noChangeArrowheads="1"/>
          </p:cNvSpPr>
          <p:nvPr/>
        </p:nvSpPr>
        <p:spPr bwMode="auto">
          <a:xfrm>
            <a:off x="7629773" y="1322448"/>
            <a:ext cx="1067142" cy="1231318"/>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eaLnBrk="0" hangingPunct="0">
              <a:defRPr/>
            </a:pPr>
            <a:r>
              <a:rPr lang="en-GB" sz="1662" b="1" dirty="0">
                <a:solidFill>
                  <a:prstClr val="black"/>
                </a:solidFill>
                <a:latin typeface="Arial" charset="0"/>
              </a:rPr>
              <a:t>Day 3</a:t>
            </a:r>
            <a:endParaRPr lang="en-GB" sz="1662" dirty="0">
              <a:solidFill>
                <a:prstClr val="black"/>
              </a:solidFill>
              <a:latin typeface="Arial" charset="0"/>
            </a:endParaRPr>
          </a:p>
          <a:p>
            <a:pPr algn="ctr" eaLnBrk="0" hangingPunct="0">
              <a:defRPr/>
            </a:pPr>
            <a:endParaRPr lang="en-GB" sz="1477" dirty="0">
              <a:solidFill>
                <a:prstClr val="black"/>
              </a:solidFill>
              <a:latin typeface="Arial" charset="0"/>
            </a:endParaRPr>
          </a:p>
          <a:p>
            <a:pPr algn="ctr" eaLnBrk="0" hangingPunct="0">
              <a:defRPr/>
            </a:pPr>
            <a:r>
              <a:rPr lang="en-GB" sz="1293" b="1" dirty="0">
                <a:solidFill>
                  <a:prstClr val="black"/>
                </a:solidFill>
                <a:latin typeface="Arial" charset="0"/>
              </a:rPr>
              <a:t>Distribution</a:t>
            </a:r>
          </a:p>
          <a:p>
            <a:pPr algn="ctr" eaLnBrk="0" hangingPunct="0">
              <a:defRPr/>
            </a:pPr>
            <a:endParaRPr lang="en-GB" sz="1662" dirty="0">
              <a:solidFill>
                <a:prstClr val="black"/>
              </a:solidFill>
              <a:latin typeface="Arial" charset="0"/>
            </a:endParaRPr>
          </a:p>
        </p:txBody>
      </p:sp>
      <p:cxnSp>
        <p:nvCxnSpPr>
          <p:cNvPr id="139299" name="AutoShape 33"/>
          <p:cNvCxnSpPr>
            <a:cxnSpLocks noChangeShapeType="1"/>
            <a:stCxn id="67" idx="2"/>
            <a:endCxn id="49163" idx="0"/>
          </p:cNvCxnSpPr>
          <p:nvPr/>
        </p:nvCxnSpPr>
        <p:spPr bwMode="auto">
          <a:xfrm flipH="1">
            <a:off x="8107643" y="2553766"/>
            <a:ext cx="55702" cy="562888"/>
          </a:xfrm>
          <a:prstGeom prst="straightConnector1">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TextBox 72"/>
          <p:cNvSpPr txBox="1"/>
          <p:nvPr/>
        </p:nvSpPr>
        <p:spPr>
          <a:xfrm>
            <a:off x="4800674" y="3160634"/>
            <a:ext cx="990918" cy="1229054"/>
          </a:xfrm>
          <a:prstGeom prst="rect">
            <a:avLst/>
          </a:prstGeom>
          <a:solidFill>
            <a:schemeClr val="tx2">
              <a:lumMod val="20000"/>
              <a:lumOff val="80000"/>
            </a:schemeClr>
          </a:solidFill>
          <a:ln>
            <a:solidFill>
              <a:schemeClr val="tx1"/>
            </a:solidFill>
          </a:ln>
        </p:spPr>
        <p:txBody>
          <a:bodyPr>
            <a:spAutoFit/>
          </a:bodyPr>
          <a:lstStyle/>
          <a:p>
            <a:pPr algn="ctr">
              <a:defRPr/>
            </a:pPr>
            <a:r>
              <a:rPr lang="en-ZA" sz="1847" b="1" dirty="0">
                <a:solidFill>
                  <a:prstClr val="black"/>
                </a:solidFill>
                <a:latin typeface="Arial" pitchFamily="34" charset="0"/>
                <a:cs typeface="Arial" pitchFamily="34" charset="0"/>
              </a:rPr>
              <a:t>Day 5</a:t>
            </a:r>
          </a:p>
          <a:p>
            <a:pPr algn="ctr">
              <a:defRPr/>
            </a:pPr>
            <a:r>
              <a:rPr lang="en-ZA" sz="1108" b="1" dirty="0">
                <a:solidFill>
                  <a:prstClr val="black"/>
                </a:solidFill>
                <a:latin typeface="Arial" pitchFamily="34" charset="0"/>
                <a:cs typeface="Arial" pitchFamily="34" charset="0"/>
              </a:rPr>
              <a:t>Rejected Deeds are Delivered back to the Client</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5381D-B538-81F8-CB79-1C12D0F76383}"/>
              </a:ext>
            </a:extLst>
          </p:cNvPr>
          <p:cNvSpPr>
            <a:spLocks noGrp="1"/>
          </p:cNvSpPr>
          <p:nvPr>
            <p:ph type="title"/>
          </p:nvPr>
        </p:nvSpPr>
        <p:spPr/>
        <p:txBody>
          <a:bodyPr/>
          <a:lstStyle/>
          <a:p>
            <a:pPr algn="just"/>
            <a:r>
              <a:rPr kumimoji="0" 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Times New Roman" panose="02020603050405020304" pitchFamily="18" charset="0"/>
              </a:rPr>
              <a:t>Physical existence of property vs legal existence</a:t>
            </a:r>
            <a:endParaRPr lang="en-ZA" sz="3200" dirty="0"/>
          </a:p>
        </p:txBody>
      </p:sp>
      <p:sp>
        <p:nvSpPr>
          <p:cNvPr id="3" name="Content Placeholder 2">
            <a:extLst>
              <a:ext uri="{FF2B5EF4-FFF2-40B4-BE49-F238E27FC236}">
                <a16:creationId xmlns:a16="http://schemas.microsoft.com/office/drawing/2014/main" id="{7F731380-A486-C6A8-4A39-49E09BA4EB0D}"/>
              </a:ext>
            </a:extLst>
          </p:cNvPr>
          <p:cNvSpPr>
            <a:spLocks noGrp="1"/>
          </p:cNvSpPr>
          <p:nvPr>
            <p:ph idx="1"/>
          </p:nvPr>
        </p:nvSpPr>
        <p:spPr/>
        <p:txBody>
          <a:bodyPr/>
          <a:lstStyle/>
          <a:p>
            <a:pPr marL="457200" marR="0" lvl="0" indent="-457200" algn="just"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r>
              <a:rPr kumimoji="0" lang="en-ZA"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Mere physical existence of property does not mean that it also legally exists.</a:t>
            </a:r>
          </a:p>
          <a:p>
            <a:pPr marL="457200" marR="0" lvl="0" indent="-457200" algn="just"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r>
              <a:rPr kumimoji="0" lang="en-ZA"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Property legally exists only when it has been surveyed and registered (Section 14 of the Land Survey Act 9 of 1997).</a:t>
            </a:r>
            <a:endParaRPr lang="en-ZA" dirty="0"/>
          </a:p>
        </p:txBody>
      </p:sp>
    </p:spTree>
    <p:extLst>
      <p:ext uri="{BB962C8B-B14F-4D97-AF65-F5344CB8AC3E}">
        <p14:creationId xmlns:p14="http://schemas.microsoft.com/office/powerpoint/2010/main" val="2646500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438A8-0BBF-3924-8CB6-C511DE97AF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2B047F-5BF7-CC4F-4480-337BB488F606}"/>
              </a:ext>
            </a:extLst>
          </p:cNvPr>
          <p:cNvSpPr>
            <a:spLocks noGrp="1"/>
          </p:cNvSpPr>
          <p:nvPr>
            <p:ph type="title"/>
          </p:nvPr>
        </p:nvSpPr>
        <p:spPr>
          <a:xfrm>
            <a:off x="457200" y="168275"/>
            <a:ext cx="8229600" cy="1203325"/>
          </a:xfrm>
        </p:spPr>
        <p:txBody>
          <a:bodyPr/>
          <a:lstStyle/>
          <a:p>
            <a:pPr algn="just"/>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Who is empowered to prepare deeds for registration</a:t>
            </a:r>
            <a:endParaRPr lang="en-ZA" sz="3200" dirty="0"/>
          </a:p>
        </p:txBody>
      </p:sp>
      <p:sp>
        <p:nvSpPr>
          <p:cNvPr id="3" name="Content Placeholder 2">
            <a:extLst>
              <a:ext uri="{FF2B5EF4-FFF2-40B4-BE49-F238E27FC236}">
                <a16:creationId xmlns:a16="http://schemas.microsoft.com/office/drawing/2014/main" id="{345155B2-8051-E182-C336-267547D4F7E3}"/>
              </a:ext>
            </a:extLst>
          </p:cNvPr>
          <p:cNvSpPr>
            <a:spLocks noGrp="1"/>
          </p:cNvSpPr>
          <p:nvPr>
            <p:ph idx="1"/>
          </p:nvPr>
        </p:nvSpPr>
        <p:spPr>
          <a:xfrm>
            <a:off x="107504" y="1232918"/>
            <a:ext cx="8579296" cy="5215508"/>
          </a:xfrm>
        </p:spPr>
        <p:txBody>
          <a:bodyPr/>
          <a:lstStyle/>
          <a:p>
            <a:pPr marL="457200" marR="0" lvl="0" indent="-457200" algn="just"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r>
              <a:rPr kumimoji="0" lang="en-ZA"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Deeds of transfer, mortgage bonds and certificates of title can only be prepared by conveyancers, unless provided otherwise in any other law. (Section 15 DRA).</a:t>
            </a:r>
          </a:p>
          <a:p>
            <a:pPr marL="457200" marR="0" lvl="0" indent="-457200" algn="just"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r>
              <a:rPr lang="en-ZA" dirty="0">
                <a:solidFill>
                  <a:prstClr val="black"/>
                </a:solidFill>
                <a:latin typeface="Arial" panose="020B0604020202020204" pitchFamily="34" charset="0"/>
                <a:ea typeface="Calibri" panose="020F0502020204030204" pitchFamily="34" charset="0"/>
                <a:cs typeface="Times New Roman" panose="02020603050405020304" pitchFamily="18" charset="0"/>
              </a:rPr>
              <a:t>Section 13(3)(b) of </a:t>
            </a:r>
            <a:r>
              <a:rPr lang="en-ZA" b="1" dirty="0">
                <a:solidFill>
                  <a:prstClr val="black"/>
                </a:solidFill>
                <a:latin typeface="Arial" panose="020B0604020202020204" pitchFamily="34" charset="0"/>
                <a:ea typeface="Calibri" panose="020F0502020204030204" pitchFamily="34" charset="0"/>
                <a:cs typeface="Times New Roman" panose="02020603050405020304" pitchFamily="18" charset="0"/>
              </a:rPr>
              <a:t>Act 112 of 1991</a:t>
            </a:r>
            <a:r>
              <a:rPr lang="en-ZA" dirty="0">
                <a:solidFill>
                  <a:prstClr val="black"/>
                </a:solidFill>
                <a:latin typeface="Arial" panose="020B0604020202020204" pitchFamily="34" charset="0"/>
                <a:ea typeface="Calibri" panose="020F0502020204030204" pitchFamily="34" charset="0"/>
                <a:cs typeface="Times New Roman" panose="02020603050405020304" pitchFamily="18" charset="0"/>
              </a:rPr>
              <a:t> provides for the preparation of deeds of transfer by an </a:t>
            </a:r>
            <a:r>
              <a:rPr lang="en-ZA" b="1" dirty="0">
                <a:solidFill>
                  <a:prstClr val="black"/>
                </a:solidFill>
                <a:latin typeface="Arial" panose="020B0604020202020204" pitchFamily="34" charset="0"/>
                <a:ea typeface="Calibri" panose="020F0502020204030204" pitchFamily="34" charset="0"/>
                <a:cs typeface="Times New Roman" panose="02020603050405020304" pitchFamily="18" charset="0"/>
              </a:rPr>
              <a:t>Authorised Officer</a:t>
            </a:r>
            <a:r>
              <a:rPr lang="en-ZA" dirty="0">
                <a:solidFill>
                  <a:prstClr val="black"/>
                </a:solidFill>
                <a:latin typeface="Arial" panose="020B0604020202020204" pitchFamily="34" charset="0"/>
                <a:ea typeface="Calibri" panose="020F0502020204030204" pitchFamily="34" charset="0"/>
                <a:cs typeface="Times New Roman" panose="02020603050405020304" pitchFamily="18" charset="0"/>
              </a:rPr>
              <a:t>.</a:t>
            </a:r>
            <a:endParaRPr kumimoji="0" lang="en-ZA"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370332" rtl="0" eaLnBrk="0" fontAlgn="auto" latinLnBrk="0" hangingPunct="0">
              <a:lnSpc>
                <a:spcPct val="115000"/>
              </a:lnSpc>
              <a:spcBef>
                <a:spcPct val="0"/>
              </a:spcBef>
              <a:spcAft>
                <a:spcPts val="750"/>
              </a:spcAft>
              <a:buClrTx/>
              <a:buSzTx/>
              <a:buNone/>
              <a:tabLst/>
              <a:defRPr/>
            </a:pPr>
            <a:endParaRPr kumimoji="0" lang="en-ZA" sz="27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7514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39DAAE-4992-3C2A-5359-1EFF355DBF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C21EFC-A445-1D44-BC76-234460BCD281}"/>
              </a:ext>
            </a:extLst>
          </p:cNvPr>
          <p:cNvSpPr>
            <a:spLocks noGrp="1"/>
          </p:cNvSpPr>
          <p:nvPr>
            <p:ph type="title"/>
          </p:nvPr>
        </p:nvSpPr>
        <p:spPr/>
        <p:txBody>
          <a:bodyPr/>
          <a:lstStyle/>
          <a:p>
            <a:pPr algn="just"/>
            <a:r>
              <a:rPr lang="en-US" b="1" dirty="0"/>
              <a:t>THE RESPONSIBILITY OF THE PREPARER</a:t>
            </a:r>
            <a:endParaRPr lang="en-ZA" b="1" dirty="0"/>
          </a:p>
        </p:txBody>
      </p:sp>
      <p:sp>
        <p:nvSpPr>
          <p:cNvPr id="3" name="Content Placeholder 2">
            <a:extLst>
              <a:ext uri="{FF2B5EF4-FFF2-40B4-BE49-F238E27FC236}">
                <a16:creationId xmlns:a16="http://schemas.microsoft.com/office/drawing/2014/main" id="{06203E25-C9C3-6EF0-E2AE-31C217F61FDA}"/>
              </a:ext>
            </a:extLst>
          </p:cNvPr>
          <p:cNvSpPr>
            <a:spLocks noGrp="1"/>
          </p:cNvSpPr>
          <p:nvPr>
            <p:ph idx="1"/>
          </p:nvPr>
        </p:nvSpPr>
        <p:spPr>
          <a:xfrm>
            <a:off x="179512" y="1492250"/>
            <a:ext cx="8507288" cy="4956175"/>
          </a:xfrm>
        </p:spPr>
        <p:txBody>
          <a:bodyPr/>
          <a:lstStyle/>
          <a:p>
            <a:pPr marR="0" lvl="0" algn="l"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preparer of a deed accepts responsibility, to the extent prescribed by regulation 44A of DRA for the accuracy of those facts mentioned in such deed – Section 15A of DRA.</a:t>
            </a:r>
          </a:p>
          <a:p>
            <a:pPr marR="0" lvl="0" algn="l"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r>
              <a:rPr lang="en-US" sz="2800" dirty="0">
                <a:solidFill>
                  <a:prstClr val="black"/>
                </a:solidFill>
                <a:latin typeface="Arial" panose="020B0604020202020204" pitchFamily="34" charset="0"/>
                <a:ea typeface="Calibri" panose="020F0502020204030204" pitchFamily="34" charset="0"/>
                <a:cs typeface="Times New Roman" panose="02020603050405020304" pitchFamily="18" charset="0"/>
              </a:rPr>
              <a:t>The facts referred to above include, amongst other things, the identity and signature of the grantor of a power of attorney, the authority of an agent and the marital status of parties to a deed.</a:t>
            </a:r>
            <a:endParaRPr kumimoji="0" lang="en-ZA"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643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FDB730-915F-6755-E4D7-E21BD1E9D4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365C13-A157-FEE9-C7B4-CFB154C21891}"/>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E72E100A-CF53-6F30-C91B-6D7B56AF5C26}"/>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64028E3-659C-B6A6-4576-AE9677871484}"/>
              </a:ext>
            </a:extLst>
          </p:cNvPr>
          <p:cNvSpPr txBox="1"/>
          <p:nvPr/>
        </p:nvSpPr>
        <p:spPr>
          <a:xfrm>
            <a:off x="0" y="-135235"/>
            <a:ext cx="8686800" cy="1077218"/>
          </a:xfrm>
          <a:prstGeom prst="rect">
            <a:avLst/>
          </a:prstGeom>
          <a:noFill/>
        </p:spPr>
        <p:txBody>
          <a:bodyPr wrap="square" rtlCol="0">
            <a:spAutoFit/>
          </a:bodyPr>
          <a:lstStyle/>
          <a:p>
            <a:pPr algn="ct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lgn="ctr"/>
            <a:r>
              <a:rPr lang="en-US" sz="3200" b="1" dirty="0">
                <a:latin typeface="Arial" panose="020B0604020202020204" pitchFamily="34" charset="0"/>
                <a:cs typeface="Arial" panose="020B0604020202020204" pitchFamily="34" charset="0"/>
              </a:rPr>
              <a:t>PRESENTATION OUTLINE</a:t>
            </a:r>
          </a:p>
        </p:txBody>
      </p:sp>
      <p:sp>
        <p:nvSpPr>
          <p:cNvPr id="6" name="TextBox 5">
            <a:extLst>
              <a:ext uri="{FF2B5EF4-FFF2-40B4-BE49-F238E27FC236}">
                <a16:creationId xmlns:a16="http://schemas.microsoft.com/office/drawing/2014/main" id="{A23C04B5-F44C-7E16-1AAA-E0D176EB622A}"/>
              </a:ext>
            </a:extLst>
          </p:cNvPr>
          <p:cNvSpPr txBox="1"/>
          <p:nvPr/>
        </p:nvSpPr>
        <p:spPr>
          <a:xfrm>
            <a:off x="179387" y="941983"/>
            <a:ext cx="8857109" cy="4481163"/>
          </a:xfrm>
          <a:prstGeom prst="rect">
            <a:avLst/>
          </a:prstGeom>
          <a:noFill/>
        </p:spPr>
        <p:txBody>
          <a:bodyPr wrap="square" rtlCol="0">
            <a:spAutoFit/>
          </a:bodyPr>
          <a:lstStyle/>
          <a:p>
            <a:pPr marL="342900" indent="-342900" algn="just">
              <a:lnSpc>
                <a:spcPct val="107000"/>
              </a:lnSpc>
              <a:buFont typeface="Wingdings" panose="05000000000000000000" pitchFamily="2" charset="2"/>
              <a:buChar cha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Physical existence of property vs legal existence</a:t>
            </a:r>
          </a:p>
          <a:p>
            <a:pPr marL="342900" indent="-342900" algn="just">
              <a:lnSpc>
                <a:spcPct val="107000"/>
              </a:lnSpc>
              <a:buFont typeface="Wingdings" panose="05000000000000000000" pitchFamily="2" charset="2"/>
              <a:buChar char="§"/>
            </a:pPr>
            <a:r>
              <a:rPr lang="en-US" sz="2400" b="1" dirty="0">
                <a:solidFill>
                  <a:prstClr val="black"/>
                </a:solidFill>
                <a:latin typeface="Arial" panose="020B0604020202020204" pitchFamily="34" charset="0"/>
                <a:cs typeface="Arial" panose="020B0604020202020204" pitchFamily="34" charset="0"/>
              </a:rPr>
              <a:t>Who is empowered to prepare deeds for registration</a:t>
            </a:r>
          </a:p>
          <a:p>
            <a:pPr marL="342900" indent="-342900" algn="just">
              <a:lnSpc>
                <a:spcPct val="107000"/>
              </a:lnSpc>
              <a:buFont typeface="Wingdings" panose="05000000000000000000" pitchFamily="2" charset="2"/>
              <a:buChar char="§"/>
            </a:pPr>
            <a:r>
              <a:rPr lang="en-US" sz="2400" b="1" dirty="0">
                <a:solidFill>
                  <a:prstClr val="black"/>
                </a:solidFill>
                <a:latin typeface="Arial" panose="020B0604020202020204" pitchFamily="34" charset="0"/>
                <a:cs typeface="Arial" panose="020B0604020202020204" pitchFamily="34" charset="0"/>
              </a:rPr>
              <a:t>The responsibility of the preparer</a:t>
            </a:r>
          </a:p>
          <a:p>
            <a:pPr marL="342900" indent="-342900" algn="just">
              <a:lnSpc>
                <a:spcPct val="107000"/>
              </a:lnSpc>
              <a:buFont typeface="Wingdings" panose="05000000000000000000" pitchFamily="2" charset="2"/>
              <a:buChar char="§"/>
            </a:pPr>
            <a:r>
              <a:rPr lang="en-US" sz="2400" b="1" dirty="0">
                <a:solidFill>
                  <a:prstClr val="black"/>
                </a:solidFill>
                <a:latin typeface="Arial" panose="020B0604020202020204" pitchFamily="34" charset="0"/>
                <a:cs typeface="Arial" panose="020B0604020202020204" pitchFamily="34" charset="0"/>
              </a:rPr>
              <a:t>The responsibility to register</a:t>
            </a: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indent="-342900" algn="just">
              <a:lnSpc>
                <a:spcPct val="107000"/>
              </a:lnSpc>
              <a:buFont typeface="Wingdings" panose="05000000000000000000" pitchFamily="2" charset="2"/>
              <a:buChar char="§"/>
            </a:pPr>
            <a:r>
              <a:rPr lang="en-US" sz="2400" b="1" dirty="0">
                <a:solidFill>
                  <a:prstClr val="black"/>
                </a:solidFill>
                <a:latin typeface="Arial" panose="020B0604020202020204" pitchFamily="34" charset="0"/>
                <a:cs typeface="Arial" panose="020B0604020202020204" pitchFamily="34" charset="0"/>
              </a:rPr>
              <a:t>Township establishment</a:t>
            </a:r>
          </a:p>
          <a:p>
            <a:pPr marL="342900" indent="-342900" algn="just">
              <a:lnSpc>
                <a:spcPct val="107000"/>
              </a:lnSpc>
              <a:buFont typeface="Wingdings" panose="05000000000000000000" pitchFamily="2" charset="2"/>
              <a:buChar char="§"/>
            </a:pPr>
            <a:r>
              <a:rPr lang="en-US" sz="2400" b="1" dirty="0">
                <a:solidFill>
                  <a:prstClr val="black"/>
                </a:solidFill>
                <a:latin typeface="Arial" panose="020B0604020202020204" pitchFamily="34" charset="0"/>
                <a:cs typeface="Arial" panose="020B0604020202020204" pitchFamily="34" charset="0"/>
              </a:rPr>
              <a:t>Costs of registration</a:t>
            </a:r>
          </a:p>
          <a:p>
            <a:pPr marL="342900" indent="-342900" algn="just">
              <a:lnSpc>
                <a:spcPct val="107000"/>
              </a:lnSpc>
              <a:buFont typeface="Wingdings" panose="05000000000000000000" pitchFamily="2" charset="2"/>
              <a:buChar char="§"/>
            </a:pPr>
            <a:endParaRPr lang="en-US" sz="2800" b="1" dirty="0">
              <a:solidFill>
                <a:prstClr val="black"/>
              </a:solidFill>
              <a:latin typeface="Arial" panose="020B0604020202020204" pitchFamily="34" charset="0"/>
              <a:cs typeface="Arial" panose="020B0604020202020204" pitchFamily="34" charset="0"/>
            </a:endParaRPr>
          </a:p>
          <a:p>
            <a:pPr marL="342900" indent="-342900" algn="just">
              <a:lnSpc>
                <a:spcPct val="107000"/>
              </a:lnSpc>
              <a:buFont typeface="Wingdings" panose="05000000000000000000" pitchFamily="2" charset="2"/>
              <a:buChar char="§"/>
            </a:pPr>
            <a:endParaRPr lang="en-US" sz="2800" b="1" dirty="0">
              <a:solidFill>
                <a:prstClr val="black"/>
              </a:solidFill>
              <a:latin typeface="Arial" panose="020B0604020202020204" pitchFamily="34" charset="0"/>
              <a:cs typeface="Arial" panose="020B0604020202020204" pitchFamily="34" charset="0"/>
            </a:endParaRPr>
          </a:p>
          <a:p>
            <a:pPr marL="342900" indent="-342900" algn="just">
              <a:lnSpc>
                <a:spcPct val="107000"/>
              </a:lnSpc>
              <a:buFont typeface="Wingdings" panose="05000000000000000000" pitchFamily="2" charset="2"/>
              <a:buChar char="§"/>
            </a:pP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0" fontAlgn="base" latinLnBrk="0" hangingPunct="0">
              <a:lnSpc>
                <a:spcPct val="107000"/>
              </a:lnSpc>
              <a:spcBef>
                <a:spcPct val="0"/>
              </a:spcBef>
              <a:spcAft>
                <a:spcPct val="0"/>
              </a:spcAft>
              <a:buClrTx/>
              <a:buSzTx/>
              <a:buFont typeface="Wingdings" panose="05000000000000000000" pitchFamily="2" charset="2"/>
              <a:buChar char="§"/>
              <a:tabLst/>
              <a:defRPr/>
            </a:pPr>
            <a:endParaRPr lang="en-US" sz="2000" dirty="0">
              <a:latin typeface="Arial" panose="020B0604020202020204" pitchFamily="34" charset="0"/>
              <a:cs typeface="Arial" panose="020B0604020202020204" pitchFamily="34" charset="0"/>
            </a:endParaRPr>
          </a:p>
          <a:p>
            <a:pPr algn="just">
              <a:lnSpc>
                <a:spcPct val="107000"/>
              </a:lnSpc>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5136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89FBBC-57D7-6623-C283-7077040360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4503FD-F6DF-1AC0-E721-CBF3282D6D5F}"/>
              </a:ext>
            </a:extLst>
          </p:cNvPr>
          <p:cNvSpPr>
            <a:spLocks noGrp="1"/>
          </p:cNvSpPr>
          <p:nvPr>
            <p:ph type="title"/>
          </p:nvPr>
        </p:nvSpPr>
        <p:spPr/>
        <p:txBody>
          <a:bodyPr/>
          <a:lstStyle/>
          <a:p>
            <a:r>
              <a:rPr lang="en-US" b="1" dirty="0"/>
              <a:t>THE RESPONSIBILITY TO REGISTER</a:t>
            </a:r>
            <a:endParaRPr lang="en-ZA" b="1" dirty="0"/>
          </a:p>
        </p:txBody>
      </p:sp>
      <p:sp>
        <p:nvSpPr>
          <p:cNvPr id="3" name="Content Placeholder 2">
            <a:extLst>
              <a:ext uri="{FF2B5EF4-FFF2-40B4-BE49-F238E27FC236}">
                <a16:creationId xmlns:a16="http://schemas.microsoft.com/office/drawing/2014/main" id="{4A480FD5-3742-A8F7-2153-8D7172C18CCE}"/>
              </a:ext>
            </a:extLst>
          </p:cNvPr>
          <p:cNvSpPr>
            <a:spLocks noGrp="1"/>
          </p:cNvSpPr>
          <p:nvPr>
            <p:ph idx="1"/>
          </p:nvPr>
        </p:nvSpPr>
        <p:spPr>
          <a:xfrm>
            <a:off x="251520" y="1492250"/>
            <a:ext cx="8435280" cy="4956175"/>
          </a:xfrm>
        </p:spPr>
        <p:txBody>
          <a:bodyPr/>
          <a:lstStyle/>
          <a:p>
            <a:pPr marR="0" lvl="0" algn="just"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r>
              <a:rPr lang="en-US" sz="2800" dirty="0">
                <a:solidFill>
                  <a:prstClr val="black"/>
                </a:solidFill>
                <a:latin typeface="Arial" panose="020B0604020202020204" pitchFamily="34" charset="0"/>
                <a:ea typeface="Calibri" panose="020F0502020204030204" pitchFamily="34" charset="0"/>
                <a:cs typeface="Times New Roman" panose="02020603050405020304" pitchFamily="18" charset="0"/>
              </a:rPr>
              <a:t>The responsibility to register registrable acts of registration rests with the registered owner of the affected property.</a:t>
            </a:r>
          </a:p>
          <a:p>
            <a:pPr marR="0" lvl="0" algn="just"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registered owner executes the responsibility to register by signing the relevant power of attorney.</a:t>
            </a:r>
          </a:p>
          <a:p>
            <a:pPr marR="0" lvl="0" algn="just"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r>
              <a:rPr lang="en-ZA" sz="2800" dirty="0">
                <a:solidFill>
                  <a:prstClr val="black"/>
                </a:solidFill>
                <a:latin typeface="Arial" panose="020B0604020202020204" pitchFamily="34" charset="0"/>
                <a:ea typeface="Calibri" panose="020F0502020204030204" pitchFamily="34" charset="0"/>
                <a:cs typeface="Times New Roman" panose="02020603050405020304" pitchFamily="18" charset="0"/>
              </a:rPr>
              <a:t>In the case of a lease, both the lessee and the lessor execute a lease before the Notary Public.</a:t>
            </a:r>
            <a:endParaRPr kumimoji="0" lang="en-ZA"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5696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61DB22-7F21-124D-C5F8-48A2D8B56F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4FC0C3-7B42-8D7E-84FA-59763EC8AFC2}"/>
              </a:ext>
            </a:extLst>
          </p:cNvPr>
          <p:cNvSpPr>
            <a:spLocks noGrp="1"/>
          </p:cNvSpPr>
          <p:nvPr>
            <p:ph type="title"/>
          </p:nvPr>
        </p:nvSpPr>
        <p:spPr/>
        <p:txBody>
          <a:bodyPr/>
          <a:lstStyle/>
          <a:p>
            <a:pPr marL="342900" marR="0" lvl="0" indent="-342900" defTabSz="914400" rtl="0" eaLnBrk="0" fontAlgn="base" latinLnBrk="0" hangingPunct="0">
              <a:lnSpc>
                <a:spcPct val="106000"/>
              </a:lnSpc>
              <a:spcBef>
                <a:spcPct val="0"/>
              </a:spcBef>
              <a:spcAft>
                <a:spcPts val="800"/>
              </a:spcAft>
              <a:tabLst>
                <a:tab pos="457200" algn="l"/>
              </a:tabLst>
              <a:defRPr/>
            </a:pPr>
            <a:r>
              <a:rPr kumimoji="0" 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Times New Roman" panose="02020603050405020304" pitchFamily="18" charset="0"/>
              </a:rPr>
              <a:t>Township establishment</a:t>
            </a:r>
            <a:endParaRPr lang="en-ZA" dirty="0"/>
          </a:p>
        </p:txBody>
      </p:sp>
      <p:sp>
        <p:nvSpPr>
          <p:cNvPr id="3" name="Content Placeholder 2">
            <a:extLst>
              <a:ext uri="{FF2B5EF4-FFF2-40B4-BE49-F238E27FC236}">
                <a16:creationId xmlns:a16="http://schemas.microsoft.com/office/drawing/2014/main" id="{73F00B20-B756-1691-8924-E621A2DFAD44}"/>
              </a:ext>
            </a:extLst>
          </p:cNvPr>
          <p:cNvSpPr>
            <a:spLocks noGrp="1"/>
          </p:cNvSpPr>
          <p:nvPr>
            <p:ph idx="1"/>
          </p:nvPr>
        </p:nvSpPr>
        <p:spPr>
          <a:xfrm>
            <a:off x="179512" y="1376934"/>
            <a:ext cx="8507288" cy="5071492"/>
          </a:xfrm>
        </p:spPr>
        <p:txBody>
          <a:bodyPr/>
          <a:lstStyle/>
          <a:p>
            <a:pPr marR="0" lvl="0" algn="just"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Township establishment is a matter that rests with the Premier and the Townships </a:t>
            </a:r>
            <a:r>
              <a:rPr lang="en-US" sz="2800" dirty="0">
                <a:solidFill>
                  <a:prstClr val="black"/>
                </a:solidFill>
                <a:latin typeface="Arial" panose="020B0604020202020204" pitchFamily="34" charset="0"/>
                <a:ea typeface="Calibri" panose="020F0502020204030204" pitchFamily="34" charset="0"/>
                <a:cs typeface="Times New Roman" panose="02020603050405020304" pitchFamily="18" charset="0"/>
              </a:rPr>
              <a:t>B</a:t>
            </a:r>
            <a:r>
              <a:rPr kumimoji="0" lang="en-US" sz="280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oard</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of the relevant Province in cases where a township was established in terms of old order legislation.</a:t>
            </a:r>
          </a:p>
          <a:p>
            <a:pPr marR="0" lvl="0" algn="just"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r>
              <a:rPr lang="en-US" sz="2800" dirty="0">
                <a:solidFill>
                  <a:prstClr val="black"/>
                </a:solidFill>
                <a:latin typeface="Arial" panose="020B0604020202020204" pitchFamily="34" charset="0"/>
                <a:ea typeface="Calibri" panose="020F0502020204030204" pitchFamily="34" charset="0"/>
                <a:cs typeface="Times New Roman" panose="02020603050405020304" pitchFamily="18" charset="0"/>
              </a:rPr>
              <a:t>Where the </a:t>
            </a:r>
            <a:r>
              <a:rPr lang="en-US" sz="2800" b="1" dirty="0">
                <a:solidFill>
                  <a:prstClr val="black"/>
                </a:solidFill>
                <a:latin typeface="Arial" panose="020B0604020202020204" pitchFamily="34" charset="0"/>
                <a:ea typeface="Calibri" panose="020F0502020204030204" pitchFamily="34" charset="0"/>
                <a:cs typeface="Times New Roman" panose="02020603050405020304" pitchFamily="18" charset="0"/>
              </a:rPr>
              <a:t>Spatial Planning and Land Use Management Act (SPLUMA)</a:t>
            </a:r>
            <a:r>
              <a:rPr lang="en-US" sz="2800" dirty="0">
                <a:solidFill>
                  <a:prstClr val="black"/>
                </a:solidFill>
                <a:latin typeface="Arial" panose="020B0604020202020204" pitchFamily="34" charset="0"/>
                <a:ea typeface="Calibri" panose="020F0502020204030204" pitchFamily="34" charset="0"/>
                <a:cs typeface="Times New Roman" panose="02020603050405020304" pitchFamily="18" charset="0"/>
              </a:rPr>
              <a:t> is applicable, township establishment is a matter of the relevant Municipality and the Municipal Planning Tribunal – Sections 33 and 41 SPLUMA.</a:t>
            </a:r>
            <a:endPar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R="0" lvl="0" algn="l"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endParaRPr kumimoji="0" lang="en-ZA" sz="27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21933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702C5B-7AA6-16C8-5AE7-031DC40509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B6E6C3-59A5-5993-9970-770356835CDC}"/>
              </a:ext>
            </a:extLst>
          </p:cNvPr>
          <p:cNvSpPr>
            <a:spLocks noGrp="1"/>
          </p:cNvSpPr>
          <p:nvPr>
            <p:ph type="title"/>
          </p:nvPr>
        </p:nvSpPr>
        <p:spPr/>
        <p:txBody>
          <a:bodyPr/>
          <a:lstStyle/>
          <a:p>
            <a:pPr marL="342900" marR="0" lvl="0" indent="-342900" defTabSz="914400" rtl="0" eaLnBrk="0" fontAlgn="base" latinLnBrk="0" hangingPunct="0">
              <a:lnSpc>
                <a:spcPct val="106000"/>
              </a:lnSpc>
              <a:spcBef>
                <a:spcPct val="0"/>
              </a:spcBef>
              <a:spcAft>
                <a:spcPts val="800"/>
              </a:spcAft>
              <a:tabLst>
                <a:tab pos="457200" algn="l"/>
              </a:tabLst>
              <a:defRPr/>
            </a:pPr>
            <a:r>
              <a:rPr kumimoji="0" 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Times New Roman" panose="02020603050405020304" pitchFamily="18" charset="0"/>
              </a:rPr>
              <a:t>Township establishment</a:t>
            </a:r>
            <a:endParaRPr lang="en-ZA" dirty="0"/>
          </a:p>
        </p:txBody>
      </p:sp>
      <p:sp>
        <p:nvSpPr>
          <p:cNvPr id="3" name="Content Placeholder 2">
            <a:extLst>
              <a:ext uri="{FF2B5EF4-FFF2-40B4-BE49-F238E27FC236}">
                <a16:creationId xmlns:a16="http://schemas.microsoft.com/office/drawing/2014/main" id="{329C47E7-AD97-3662-C957-243D6ADC8D3F}"/>
              </a:ext>
            </a:extLst>
          </p:cNvPr>
          <p:cNvSpPr>
            <a:spLocks noGrp="1"/>
          </p:cNvSpPr>
          <p:nvPr>
            <p:ph idx="1"/>
          </p:nvPr>
        </p:nvSpPr>
        <p:spPr>
          <a:xfrm>
            <a:off x="179512" y="1492250"/>
            <a:ext cx="8507288" cy="4956175"/>
          </a:xfrm>
        </p:spPr>
        <p:txBody>
          <a:bodyPr/>
          <a:lstStyle/>
          <a:p>
            <a:pPr marR="0" lvl="0" algn="just"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r>
              <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rPr>
              <a:t>From a deeds registration perspective, a township exists only upon the opening a township register in terms of section 46 of DRA.</a:t>
            </a:r>
          </a:p>
          <a:p>
            <a:pPr marR="0" lvl="0" algn="just"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r>
              <a:rPr lang="en-US" b="1" dirty="0">
                <a:solidFill>
                  <a:prstClr val="black"/>
                </a:solidFill>
                <a:latin typeface="Arial" panose="020B0604020202020204" pitchFamily="34" charset="0"/>
                <a:ea typeface="Calibri" panose="020F0502020204030204" pitchFamily="34" charset="0"/>
                <a:cs typeface="Times New Roman" panose="02020603050405020304" pitchFamily="18" charset="0"/>
              </a:rPr>
              <a:t>Erven</a:t>
            </a:r>
            <a:r>
              <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rPr>
              <a:t> in a township, as separate pieces of land, exists only when they have been transferred by the township owner.</a:t>
            </a:r>
            <a:endPar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R="0" lvl="0" algn="l"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endParaRPr kumimoji="0" lang="en-ZA" sz="27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74531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55E350-73BE-8D65-375E-851B5B9600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C68E0B-D2A1-998A-C389-0935BCE13DB4}"/>
              </a:ext>
            </a:extLst>
          </p:cNvPr>
          <p:cNvSpPr>
            <a:spLocks noGrp="1"/>
          </p:cNvSpPr>
          <p:nvPr>
            <p:ph type="title"/>
          </p:nvPr>
        </p:nvSpPr>
        <p:spPr/>
        <p:txBody>
          <a:bodyPr/>
          <a:lstStyle/>
          <a:p>
            <a:pPr marL="342900" marR="0" lvl="0" indent="-342900" defTabSz="914400" rtl="0" eaLnBrk="0" fontAlgn="base" latinLnBrk="0" hangingPunct="0">
              <a:lnSpc>
                <a:spcPct val="106000"/>
              </a:lnSpc>
              <a:spcBef>
                <a:spcPct val="0"/>
              </a:spcBef>
              <a:spcAft>
                <a:spcPts val="800"/>
              </a:spcAft>
              <a:tabLst>
                <a:tab pos="457200" algn="l"/>
              </a:tabLst>
              <a:defRPr/>
            </a:pPr>
            <a:r>
              <a:rPr kumimoji="0" 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Times New Roman" panose="02020603050405020304" pitchFamily="18" charset="0"/>
              </a:rPr>
              <a:t>Costs of registration</a:t>
            </a:r>
            <a:endParaRPr lang="en-ZA" dirty="0"/>
          </a:p>
        </p:txBody>
      </p:sp>
      <p:sp>
        <p:nvSpPr>
          <p:cNvPr id="3" name="Content Placeholder 2">
            <a:extLst>
              <a:ext uri="{FF2B5EF4-FFF2-40B4-BE49-F238E27FC236}">
                <a16:creationId xmlns:a16="http://schemas.microsoft.com/office/drawing/2014/main" id="{23826EF5-80F0-CA5A-FE89-FCB1496E9B5A}"/>
              </a:ext>
            </a:extLst>
          </p:cNvPr>
          <p:cNvSpPr>
            <a:spLocks noGrp="1"/>
          </p:cNvSpPr>
          <p:nvPr>
            <p:ph idx="1"/>
          </p:nvPr>
        </p:nvSpPr>
        <p:spPr>
          <a:xfrm>
            <a:off x="-180528" y="1160910"/>
            <a:ext cx="8867328" cy="5287516"/>
          </a:xfrm>
        </p:spPr>
        <p:txBody>
          <a:bodyPr/>
          <a:lstStyle/>
          <a:p>
            <a:pPr marR="0" lvl="0" algn="just"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Fees of offices</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on a sliding scale in relation to the purchase price or the value of the property or the capital amount of a mortgage bond, as prescribed by regulation 84 of the DRA.</a:t>
            </a:r>
          </a:p>
          <a:p>
            <a:pPr marR="0" lvl="0" algn="just" defTabSz="370332" rtl="0" eaLnBrk="0" fontAlgn="auto" latinLnBrk="0" hangingPunct="0">
              <a:lnSpc>
                <a:spcPct val="115000"/>
              </a:lnSpc>
              <a:spcBef>
                <a:spcPct val="0"/>
              </a:spcBef>
              <a:spcAft>
                <a:spcPts val="750"/>
              </a:spcAft>
              <a:buClrTx/>
              <a:buSzTx/>
              <a:buFont typeface="Wingdings" panose="05000000000000000000" pitchFamily="2" charset="2"/>
              <a:buChar char="§"/>
              <a:tabLst/>
              <a:defRPr/>
            </a:pPr>
            <a:r>
              <a:rPr lang="en-US" sz="2800" b="1" dirty="0">
                <a:solidFill>
                  <a:prstClr val="black"/>
                </a:solidFill>
                <a:latin typeface="Arial" panose="020B0604020202020204" pitchFamily="34" charset="0"/>
                <a:ea typeface="Calibri" panose="020F0502020204030204" pitchFamily="34" charset="0"/>
                <a:cs typeface="Times New Roman" panose="02020603050405020304" pitchFamily="18" charset="0"/>
              </a:rPr>
              <a:t>Conveyancing costs</a:t>
            </a:r>
            <a:r>
              <a:rPr lang="en-US" sz="2800" dirty="0">
                <a:solidFill>
                  <a:prstClr val="black"/>
                </a:solidFill>
                <a:latin typeface="Arial" panose="020B0604020202020204" pitchFamily="34" charset="0"/>
                <a:ea typeface="Calibri" panose="020F0502020204030204" pitchFamily="34" charset="0"/>
                <a:cs typeface="Times New Roman" panose="02020603050405020304" pitchFamily="18" charset="0"/>
              </a:rPr>
              <a:t>, in accordance with the guidelines published by the </a:t>
            </a:r>
            <a:r>
              <a:rPr lang="en-US" sz="2800" b="1" dirty="0">
                <a:solidFill>
                  <a:prstClr val="black"/>
                </a:solidFill>
                <a:latin typeface="Arial" panose="020B0604020202020204" pitchFamily="34" charset="0"/>
                <a:ea typeface="Calibri" panose="020F0502020204030204" pitchFamily="34" charset="0"/>
                <a:cs typeface="Times New Roman" panose="02020603050405020304" pitchFamily="18" charset="0"/>
              </a:rPr>
              <a:t>Law Society of South Africa</a:t>
            </a:r>
            <a:r>
              <a:rPr lang="en-US" sz="2800" dirty="0">
                <a:solidFill>
                  <a:prstClr val="black"/>
                </a:solidFill>
                <a:latin typeface="Arial" panose="020B0604020202020204" pitchFamily="34" charset="0"/>
                <a:ea typeface="Calibri" panose="020F0502020204030204" pitchFamily="34" charset="0"/>
                <a:cs typeface="Times New Roman" panose="02020603050405020304" pitchFamily="18" charset="0"/>
              </a:rPr>
              <a:t> and effective from </a:t>
            </a:r>
            <a:r>
              <a:rPr lang="en-US" sz="2800" b="1" dirty="0">
                <a:solidFill>
                  <a:prstClr val="black"/>
                </a:solidFill>
                <a:latin typeface="Arial" panose="020B0604020202020204" pitchFamily="34" charset="0"/>
                <a:ea typeface="Calibri" panose="020F0502020204030204" pitchFamily="34" charset="0"/>
                <a:cs typeface="Times New Roman" panose="02020603050405020304" pitchFamily="18" charset="0"/>
              </a:rPr>
              <a:t>27 May 2024</a:t>
            </a:r>
            <a:r>
              <a:rPr lang="en-US" sz="2800" dirty="0">
                <a:solidFill>
                  <a:prstClr val="black"/>
                </a:solidFill>
                <a:latin typeface="Arial" panose="020B0604020202020204" pitchFamily="34" charset="0"/>
                <a:ea typeface="Calibri" panose="020F0502020204030204" pitchFamily="34" charset="0"/>
                <a:cs typeface="Times New Roman" panose="02020603050405020304" pitchFamily="18" charset="0"/>
              </a:rPr>
              <a:t> or as negotiated by the parties concerned – </a:t>
            </a:r>
            <a:r>
              <a:rPr lang="en-US" sz="2800" dirty="0">
                <a:solidFill>
                  <a:prstClr val="black"/>
                </a:solidFill>
                <a:latin typeface="Arial" panose="020B0604020202020204" pitchFamily="34" charset="0"/>
                <a:ea typeface="Calibri" panose="020F0502020204030204" pitchFamily="34" charset="0"/>
                <a:cs typeface="Times New Roman" panose="02020603050405020304" pitchFamily="18" charset="0"/>
                <a:hlinkClick r:id="rId3"/>
              </a:rPr>
              <a:t>https://www.lssa.org.za</a:t>
            </a:r>
            <a:r>
              <a:rPr lang="en-US" sz="2800" dirty="0">
                <a:solidFill>
                  <a:prstClr val="black"/>
                </a:solidFill>
                <a:latin typeface="Arial" panose="020B0604020202020204" pitchFamily="34" charset="0"/>
                <a:ea typeface="Calibri" panose="020F0502020204030204" pitchFamily="34" charset="0"/>
                <a:cs typeface="Times New Roman" panose="02020603050405020304" pitchFamily="18" charset="0"/>
              </a:rPr>
              <a:t>. </a:t>
            </a:r>
            <a:endParaRPr kumimoji="0" lang="en-ZA"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747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21BF34C-09C4-4033-9608-C60C1AABFDD3}"/>
              </a:ext>
            </a:extLst>
          </p:cNvPr>
          <p:cNvSpPr>
            <a:spLocks noGrp="1" noChangeArrowheads="1"/>
          </p:cNvSpPr>
          <p:nvPr>
            <p:ph type="ctrTitle"/>
          </p:nvPr>
        </p:nvSpPr>
        <p:spPr>
          <a:xfrm>
            <a:off x="685800" y="2457437"/>
            <a:ext cx="7772400" cy="2015455"/>
          </a:xfrm>
        </p:spPr>
        <p:txBody>
          <a:bodyPr/>
          <a:lstStyle/>
          <a:p>
            <a:pPr eaLnBrk="1" hangingPunct="1"/>
            <a:r>
              <a:rPr lang="fr-FR" altLang="en-US" sz="4000" b="1" dirty="0">
                <a:solidFill>
                  <a:srgbClr val="005D28"/>
                </a:solidFill>
                <a:latin typeface="Arial" panose="020B0604020202020204" pitchFamily="34" charset="0"/>
                <a:cs typeface="Arial" panose="020B0604020202020204" pitchFamily="34" charset="0"/>
              </a:rPr>
              <a:t>ENDS</a:t>
            </a:r>
            <a:endParaRPr lang="en-US" altLang="en-US" sz="4000" b="1" dirty="0">
              <a:solidFill>
                <a:srgbClr val="005D2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658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789F-283E-49F9-AB05-99EE2E1B7AD8}"/>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E75787B-16F2-40BD-8730-7F49C1466DC6}"/>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1A557DC-C2EA-6E3B-6966-20DE7ED6934C}"/>
              </a:ext>
            </a:extLst>
          </p:cNvPr>
          <p:cNvSpPr txBox="1"/>
          <p:nvPr/>
        </p:nvSpPr>
        <p:spPr>
          <a:xfrm>
            <a:off x="0" y="-135235"/>
            <a:ext cx="8686800" cy="1692771"/>
          </a:xfrm>
          <a:prstGeom prst="rect">
            <a:avLst/>
          </a:prstGeom>
          <a:noFill/>
        </p:spPr>
        <p:txBody>
          <a:bodyPr wrap="square" rtlCol="0">
            <a:spAutoFit/>
          </a:bodyPr>
          <a:lstStyle/>
          <a:p>
            <a:pPr algn="ct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lgn="ctr"/>
            <a:r>
              <a:rPr kumimoji="0" lang="en-US" sz="3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Background and the Purpose of the Deeds Registration Trading Entity</a:t>
            </a:r>
            <a:endParaRPr lang="en-US" sz="32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8560D84-82A5-1C0C-37BB-0A1168D4814C}"/>
              </a:ext>
            </a:extLst>
          </p:cNvPr>
          <p:cNvSpPr txBox="1"/>
          <p:nvPr/>
        </p:nvSpPr>
        <p:spPr>
          <a:xfrm>
            <a:off x="251271" y="1699127"/>
            <a:ext cx="8785225" cy="4876591"/>
          </a:xfrm>
          <a:prstGeom prst="rect">
            <a:avLst/>
          </a:prstGeom>
          <a:noFill/>
        </p:spPr>
        <p:txBody>
          <a:bodyPr wrap="square" rtlCol="0">
            <a:spAutoFit/>
          </a:bodyPr>
          <a:lstStyle/>
          <a:p>
            <a:pPr marL="571500" indent="-571500" algn="just">
              <a:lnSpc>
                <a:spcPct val="107000"/>
              </a:lnSpc>
              <a:buFont typeface="Wingdings" panose="05000000000000000000" pitchFamily="2" charset="2"/>
              <a:buChar char="§"/>
            </a:pPr>
            <a:r>
              <a:rPr kumimoji="0" lang="en-US" sz="36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DRTE came into existence in 1984 as a result of the creation of the position of the Chief Registrar of Deeds by section 2(a) of Act 62 of 1984.</a:t>
            </a:r>
          </a:p>
          <a:p>
            <a:pPr marL="571500" indent="-571500" algn="just">
              <a:lnSpc>
                <a:spcPct val="107000"/>
              </a:lnSpc>
              <a:buFont typeface="Wingdings" panose="05000000000000000000" pitchFamily="2" charset="2"/>
              <a:buChar cha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DRTE operates a Category 1 Trading Account which was approved by National Treasury in 1994.</a:t>
            </a:r>
          </a:p>
          <a:p>
            <a:pPr marL="342900" marR="0" lvl="0" indent="-342900" algn="just" defTabSz="914400" rtl="0" eaLnBrk="0" fontAlgn="base" latinLnBrk="0" hangingPunct="0">
              <a:lnSpc>
                <a:spcPct val="107000"/>
              </a:lnSpc>
              <a:spcBef>
                <a:spcPct val="0"/>
              </a:spcBef>
              <a:spcAft>
                <a:spcPct val="0"/>
              </a:spcAft>
              <a:buClrTx/>
              <a:buSzTx/>
              <a:buFont typeface="Wingdings" panose="05000000000000000000" pitchFamily="2" charset="2"/>
              <a:buChar char="§"/>
              <a:tabLst/>
              <a:defRPr/>
            </a:pPr>
            <a:endParaRPr lang="en-US" sz="2000" dirty="0">
              <a:latin typeface="Arial" panose="020B0604020202020204" pitchFamily="34" charset="0"/>
              <a:cs typeface="Arial" panose="020B0604020202020204" pitchFamily="34" charset="0"/>
            </a:endParaRPr>
          </a:p>
          <a:p>
            <a:pPr algn="just">
              <a:lnSpc>
                <a:spcPct val="107000"/>
              </a:lnSpc>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6976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789F-283E-49F9-AB05-99EE2E1B7AD8}"/>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E75787B-16F2-40BD-8730-7F49C1466DC6}"/>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1A557DC-C2EA-6E3B-6966-20DE7ED6934C}"/>
              </a:ext>
            </a:extLst>
          </p:cNvPr>
          <p:cNvSpPr txBox="1"/>
          <p:nvPr/>
        </p:nvSpPr>
        <p:spPr>
          <a:xfrm>
            <a:off x="0" y="-135235"/>
            <a:ext cx="8686800" cy="1692771"/>
          </a:xfrm>
          <a:prstGeom prst="rect">
            <a:avLst/>
          </a:prstGeom>
          <a:noFill/>
        </p:spPr>
        <p:txBody>
          <a:bodyPr wrap="square" rtlCol="0">
            <a:spAutoFit/>
          </a:bodyPr>
          <a:lstStyle/>
          <a:p>
            <a:pPr algn="ct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lgn="ctr"/>
            <a:r>
              <a:rPr kumimoji="0" lang="en-US" sz="3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Background and the Purpose of the Deeds Registration Trading Entity</a:t>
            </a:r>
            <a:endParaRPr lang="en-US" sz="32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8560D84-82A5-1C0C-37BB-0A1168D4814C}"/>
              </a:ext>
            </a:extLst>
          </p:cNvPr>
          <p:cNvSpPr txBox="1"/>
          <p:nvPr/>
        </p:nvSpPr>
        <p:spPr>
          <a:xfrm>
            <a:off x="107503" y="1699127"/>
            <a:ext cx="8928993" cy="5469061"/>
          </a:xfrm>
          <a:prstGeom prst="rect">
            <a:avLst/>
          </a:prstGeom>
          <a:noFill/>
        </p:spPr>
        <p:txBody>
          <a:bodyPr wrap="square" rtlCol="0">
            <a:spAutoFit/>
          </a:bodyPr>
          <a:lstStyle/>
          <a:p>
            <a:pPr marL="571500" indent="-571500" algn="just">
              <a:lnSpc>
                <a:spcPct val="107000"/>
              </a:lnSpc>
              <a:buFont typeface="Wingdings" panose="05000000000000000000" pitchFamily="2" charset="2"/>
              <a:buChar char="§"/>
            </a:pPr>
            <a:r>
              <a:rPr lang="en-US" sz="2800" dirty="0">
                <a:solidFill>
                  <a:prstClr val="black"/>
                </a:solidFill>
                <a:latin typeface="Arial" panose="020B0604020202020204" pitchFamily="34" charset="0"/>
                <a:cs typeface="Arial" panose="020B0604020202020204" pitchFamily="34" charset="0"/>
              </a:rPr>
              <a:t>The purpose of the DRTE is to manage the Country’s deeds registration system, administer the Deeds Registries Act (DRA), the Electronic Deeds Registration Systems Act (EDRSA) and the Sectional Titles Act (STA).</a:t>
            </a:r>
          </a:p>
          <a:p>
            <a:pPr marL="571500" indent="-571500" algn="just">
              <a:lnSpc>
                <a:spcPct val="107000"/>
              </a:lnSpc>
              <a:buFont typeface="Wingdings" panose="05000000000000000000" pitchFamily="2" charset="2"/>
              <a:buChar char="§"/>
            </a:pPr>
            <a:r>
              <a:rPr lang="en-US" sz="2800" dirty="0">
                <a:solidFill>
                  <a:prstClr val="black"/>
                </a:solidFill>
                <a:latin typeface="Arial" panose="020B0604020202020204" pitchFamily="34" charset="0"/>
                <a:cs typeface="Arial" panose="020B0604020202020204" pitchFamily="34" charset="0"/>
              </a:rPr>
              <a:t>The DRTE also advises the Minister regarding the amendment of the above Acts as well as handling litigation arising from the implementation of the abovementioned Acts. </a:t>
            </a:r>
            <a:endPar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71500" indent="-571500" algn="just">
              <a:lnSpc>
                <a:spcPct val="107000"/>
              </a:lnSpc>
              <a:buFont typeface="Wingdings" panose="05000000000000000000" pitchFamily="2" charset="2"/>
              <a:buChar char="§"/>
            </a:pP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0" fontAlgn="base" latinLnBrk="0" hangingPunct="0">
              <a:lnSpc>
                <a:spcPct val="107000"/>
              </a:lnSpc>
              <a:spcBef>
                <a:spcPct val="0"/>
              </a:spcBef>
              <a:spcAft>
                <a:spcPct val="0"/>
              </a:spcAft>
              <a:buClrTx/>
              <a:buSzTx/>
              <a:buFont typeface="Wingdings" panose="05000000000000000000" pitchFamily="2" charset="2"/>
              <a:buChar char="§"/>
              <a:tabLst/>
              <a:defRPr/>
            </a:pPr>
            <a:endParaRPr lang="en-US" sz="2000" dirty="0">
              <a:latin typeface="Arial" panose="020B0604020202020204" pitchFamily="34" charset="0"/>
              <a:cs typeface="Arial" panose="020B0604020202020204" pitchFamily="34" charset="0"/>
            </a:endParaRPr>
          </a:p>
          <a:p>
            <a:pPr algn="just">
              <a:lnSpc>
                <a:spcPct val="107000"/>
              </a:lnSpc>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1570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789F-283E-49F9-AB05-99EE2E1B7AD8}"/>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E75787B-16F2-40BD-8730-7F49C1466DC6}"/>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E1D471AE-DC41-770C-3AFF-1C839EADC3EC}"/>
              </a:ext>
            </a:extLst>
          </p:cNvPr>
          <p:cNvSpPr txBox="1"/>
          <p:nvPr/>
        </p:nvSpPr>
        <p:spPr>
          <a:xfrm>
            <a:off x="323528" y="224805"/>
            <a:ext cx="8208912" cy="5570756"/>
          </a:xfrm>
          <a:prstGeom prst="rect">
            <a:avLst/>
          </a:prstGeom>
          <a:noFill/>
        </p:spPr>
        <p:txBody>
          <a:bodyPr wrap="square">
            <a:spAutoFit/>
          </a:bodyPr>
          <a:lstStyle/>
          <a:p>
            <a:pPr marR="0" lvl="0" algn="l" defTabSz="370332" rtl="0" eaLnBrk="0" fontAlgn="auto" latinLnBrk="0" hangingPunct="0">
              <a:lnSpc>
                <a:spcPct val="100000"/>
              </a:lnSpc>
              <a:spcBef>
                <a:spcPct val="0"/>
              </a:spcBef>
              <a:spcAft>
                <a:spcPts val="0"/>
              </a:spcAft>
              <a:buClrTx/>
              <a:buSzTx/>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The Organogram of the DRTE</a:t>
            </a:r>
            <a:endParaRPr kumimoji="0" lang="en-GB" sz="32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350044" marR="0" lvl="0" indent="-350044" algn="l" defTabSz="370332" rtl="0" eaLnBrk="0" fontAlgn="auto" latinLnBrk="0" hangingPunct="0">
              <a:lnSpc>
                <a:spcPct val="100000"/>
              </a:lnSpc>
              <a:spcBef>
                <a:spcPct val="0"/>
              </a:spcBef>
              <a:spcAft>
                <a:spcPts val="0"/>
              </a:spcAft>
              <a:buClrTx/>
              <a:buSzTx/>
              <a:buFont typeface="Wingdings" pitchFamily="2" charset="2"/>
              <a:buChar char="q"/>
              <a:tabLst/>
              <a:defRPr/>
            </a:pPr>
            <a:endParaRPr lang="en-GB" sz="2400" b="1" dirty="0">
              <a:solidFill>
                <a:prstClr val="black"/>
              </a:solidFill>
              <a:latin typeface="Arial" panose="020B0604020202020204" pitchFamily="34" charset="0"/>
              <a:ea typeface="Arial" panose="020B0604020202020204" pitchFamily="34" charset="0"/>
            </a:endParaRPr>
          </a:p>
          <a:p>
            <a:pPr marL="350044" marR="0" lvl="0" indent="-350044" algn="l" defTabSz="370332" rtl="0" eaLnBrk="0" fontAlgn="auto" latinLnBrk="0" hangingPunct="0">
              <a:lnSpc>
                <a:spcPct val="100000"/>
              </a:lnSpc>
              <a:spcBef>
                <a:spcPct val="0"/>
              </a:spcBef>
              <a:spcAft>
                <a:spcPts val="0"/>
              </a:spcAft>
              <a:buClrTx/>
              <a:buSzTx/>
              <a:buFont typeface="Wingdings" pitchFamily="2" charset="2"/>
              <a:buChar char="q"/>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OFFICE OF CHIEF REGISTRAR OF DEEDS</a:t>
            </a:r>
          </a:p>
          <a:p>
            <a:pPr marR="0" lvl="0" algn="l" defTabSz="370332" rtl="0" eaLnBrk="0" fontAlgn="auto" latinLnBrk="0" hangingPunct="0">
              <a:lnSpc>
                <a:spcPct val="100000"/>
              </a:lnSpc>
              <a:spcBef>
                <a:spcPct val="0"/>
              </a:spcBef>
              <a:spcAft>
                <a:spcPts val="0"/>
              </a:spcAft>
              <a:buClrTx/>
              <a:buSzTx/>
              <a:tabLst/>
              <a:defRPr/>
            </a:pPr>
            <a:endPar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350044" marR="0" lvl="0" indent="-350044" algn="l" defTabSz="370332" rtl="0" eaLnBrk="0" fontAlgn="auto" latinLnBrk="0" hangingPunct="0">
              <a:lnSpc>
                <a:spcPct val="100000"/>
              </a:lnSpc>
              <a:spcBef>
                <a:spcPct val="0"/>
              </a:spcBef>
              <a:spcAft>
                <a:spcPts val="0"/>
              </a:spcAft>
              <a:buClrTx/>
              <a:buSzTx/>
              <a:buFont typeface="Wingdings" panose="05000000000000000000" pitchFamily="2" charset="2"/>
              <a:buChar char="Ø"/>
              <a:tabLst/>
              <a:defRPr/>
            </a:pPr>
            <a:r>
              <a:rPr kumimoji="0" lang="en-GB" sz="28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Chief Registrar of Deeds (CRD)</a:t>
            </a:r>
          </a:p>
          <a:p>
            <a:pPr marL="350044" marR="0" lvl="0" indent="-350044" algn="l" defTabSz="370332" rtl="0" eaLnBrk="0" fontAlgn="auto" latinLnBrk="0" hangingPunct="0">
              <a:lnSpc>
                <a:spcPct val="100000"/>
              </a:lnSpc>
              <a:spcBef>
                <a:spcPct val="0"/>
              </a:spcBef>
              <a:spcAft>
                <a:spcPts val="0"/>
              </a:spcAft>
              <a:buClrTx/>
              <a:buSzTx/>
              <a:buFont typeface="Wingdings" panose="05000000000000000000" pitchFamily="2" charset="2"/>
              <a:buChar char="Ø"/>
              <a:tabLst/>
              <a:defRPr/>
            </a:pPr>
            <a:r>
              <a:rPr kumimoji="0" lang="en-GB" sz="28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Senior Financial Officer (SFO)</a:t>
            </a:r>
          </a:p>
          <a:p>
            <a:pPr marL="350044" marR="0" lvl="0" indent="-350044" algn="l" defTabSz="370332" rtl="0" eaLnBrk="0" fontAlgn="auto" latinLnBrk="0" hangingPunct="0">
              <a:lnSpc>
                <a:spcPct val="100000"/>
              </a:lnSpc>
              <a:spcBef>
                <a:spcPct val="0"/>
              </a:spcBef>
              <a:spcAft>
                <a:spcPts val="0"/>
              </a:spcAft>
              <a:buClrTx/>
              <a:buSzTx/>
              <a:buFont typeface="Wingdings" panose="05000000000000000000" pitchFamily="2" charset="2"/>
              <a:buChar char="Ø"/>
              <a:tabLst/>
              <a:defRPr/>
            </a:pPr>
            <a:r>
              <a:rPr kumimoji="0" lang="en-GB" sz="28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C</a:t>
            </a:r>
            <a:r>
              <a:rPr kumimoji="0" lang="en-GB" sz="28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hief Director: Information Communication Technology (CD:ICT) </a:t>
            </a:r>
          </a:p>
          <a:p>
            <a:pPr marL="350044" marR="0" lvl="0" indent="-350044" algn="l" defTabSz="370332" rtl="0" eaLnBrk="0" fontAlgn="auto" latinLnBrk="0" hangingPunct="0">
              <a:lnSpc>
                <a:spcPct val="100000"/>
              </a:lnSpc>
              <a:spcBef>
                <a:spcPct val="0"/>
              </a:spcBef>
              <a:spcAft>
                <a:spcPts val="0"/>
              </a:spcAft>
              <a:buClrTx/>
              <a:buSzTx/>
              <a:buFont typeface="Wingdings" panose="05000000000000000000" pitchFamily="2" charset="2"/>
              <a:buChar char="Ø"/>
              <a:tabLst/>
              <a:defRPr/>
            </a:pPr>
            <a:r>
              <a:rPr kumimoji="0" lang="en-GB" sz="28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Chief Director: </a:t>
            </a:r>
            <a:r>
              <a:rPr kumimoji="0" lang="en-ZA" sz="28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Programme Management (Entity Development) (CD: PM)</a:t>
            </a:r>
            <a:endParaRPr kumimoji="0" lang="en-GB" sz="28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endParaRPr>
          </a:p>
          <a:p>
            <a:pPr marL="350044" marR="0" lvl="0" indent="-350044" algn="l" defTabSz="370332" rtl="0" eaLnBrk="0" fontAlgn="auto" latinLnBrk="0" hangingPunct="0">
              <a:lnSpc>
                <a:spcPct val="100000"/>
              </a:lnSpc>
              <a:spcBef>
                <a:spcPct val="0"/>
              </a:spcBef>
              <a:spcAft>
                <a:spcPts val="0"/>
              </a:spcAft>
              <a:buClrTx/>
              <a:buSzTx/>
              <a:buFont typeface="Wingdings" panose="05000000000000000000" pitchFamily="2" charset="2"/>
              <a:buChar char="Ø"/>
              <a:tabLst/>
              <a:defRPr/>
            </a:pPr>
            <a:r>
              <a:rPr kumimoji="0" lang="en-GB" sz="28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R</a:t>
            </a:r>
            <a:r>
              <a:rPr kumimoji="0" lang="en-GB" sz="28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egistrar of Deeds Legal Support &amp; Deeds Training (ROD: LS&amp;DT)</a:t>
            </a:r>
          </a:p>
          <a:p>
            <a:pPr marL="350044" marR="0" lvl="0" indent="-350044" algn="l" defTabSz="370332" rtl="0" eaLnBrk="0" fontAlgn="auto" latinLnBrk="0" hangingPunct="0">
              <a:lnSpc>
                <a:spcPct val="100000"/>
              </a:lnSpc>
              <a:spcBef>
                <a:spcPct val="0"/>
              </a:spcBef>
              <a:spcAft>
                <a:spcPts val="0"/>
              </a:spcAft>
              <a:buClrTx/>
              <a:buSzTx/>
              <a:buFont typeface="Wingdings" panose="05000000000000000000" pitchFamily="2" charset="2"/>
              <a:buChar char="Ø"/>
              <a:tabLst/>
              <a:defRPr/>
            </a:pPr>
            <a:r>
              <a:rPr lang="en-GB" sz="2800" dirty="0">
                <a:solidFill>
                  <a:prstClr val="black"/>
                </a:solidFill>
                <a:latin typeface="Arial" panose="020B0604020202020204" pitchFamily="34" charset="0"/>
              </a:rPr>
              <a:t>Registrars of Deeds ( Deeds Registries)</a:t>
            </a:r>
            <a:endParaRPr lang="en-ZA" sz="2800" dirty="0"/>
          </a:p>
        </p:txBody>
      </p:sp>
    </p:spTree>
    <p:extLst>
      <p:ext uri="{BB962C8B-B14F-4D97-AF65-F5344CB8AC3E}">
        <p14:creationId xmlns:p14="http://schemas.microsoft.com/office/powerpoint/2010/main" val="3042033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789F-283E-49F9-AB05-99EE2E1B7AD8}"/>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E75787B-16F2-40BD-8730-7F49C1466DC6}"/>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CBBC9D6-B20D-DD97-B05A-B0D8C0E37810}"/>
              </a:ext>
            </a:extLst>
          </p:cNvPr>
          <p:cNvSpPr txBox="1"/>
          <p:nvPr/>
        </p:nvSpPr>
        <p:spPr>
          <a:xfrm>
            <a:off x="1043608" y="368821"/>
            <a:ext cx="7704856" cy="6494085"/>
          </a:xfrm>
          <a:prstGeom prst="rect">
            <a:avLst/>
          </a:prstGeom>
          <a:noFill/>
        </p:spPr>
        <p:txBody>
          <a:bodyPr wrap="square">
            <a:spAutoFit/>
          </a:bodyPr>
          <a:lstStyle/>
          <a:p>
            <a:pPr algn="ctr"/>
            <a:r>
              <a:rPr lang="en-ZA" sz="3600" b="1" dirty="0">
                <a:latin typeface="Arial" panose="020B0604020202020204" pitchFamily="34" charset="0"/>
                <a:cs typeface="Arial" panose="020B0604020202020204" pitchFamily="34" charset="0"/>
              </a:rPr>
              <a:t>Chief Registrar of Deeds</a:t>
            </a: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CRD is the:</a:t>
            </a:r>
          </a:p>
          <a:p>
            <a:pPr marL="342900" marR="0" lvl="0" indent="-342900" algn="just"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Accounting Officer of the Category 1 Deeds Trading Account which account relates to monies collected for supply of information and registration of deeds  (Section 7 read with regulation 84 of DRA)</a:t>
            </a:r>
          </a:p>
          <a:p>
            <a:pPr marL="342900" marR="0" lvl="0" indent="-342900" algn="just"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Head of </a:t>
            </a:r>
            <a:r>
              <a:rPr lang="en-ZA" sz="2800" dirty="0">
                <a:solidFill>
                  <a:prstClr val="black"/>
                </a:solidFill>
                <a:latin typeface="Arial" panose="020B0604020202020204" pitchFamily="34" charset="0"/>
                <a:cs typeface="Arial" panose="020B0604020202020204" pitchFamily="34" charset="0"/>
              </a:rPr>
              <a:t>the DRTE</a:t>
            </a:r>
            <a:r>
              <a:rPr kumimoji="0" lang="en-ZA"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and supervisor of all Registrars of Deeds, the SFO, the CD: ICT and CD: Entity Development.</a:t>
            </a:r>
          </a:p>
          <a:p>
            <a:pPr marL="342900" marR="0" lvl="0" indent="-342900" algn="just"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ZA"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Chairperson of the Deeds Registries Regulations Board.</a:t>
            </a:r>
            <a:endParaRPr lang="en-ZA" sz="2800" dirty="0">
              <a:latin typeface="Arial" panose="020B0604020202020204" pitchFamily="34" charset="0"/>
              <a:cs typeface="Arial" panose="020B0604020202020204" pitchFamily="34" charset="0"/>
            </a:endParaRPr>
          </a:p>
          <a:p>
            <a:endParaRPr lang="en-ZA" dirty="0"/>
          </a:p>
          <a:p>
            <a:endParaRPr lang="en-ZA" dirty="0"/>
          </a:p>
          <a:p>
            <a:br>
              <a:rPr lang="en-ZA" dirty="0"/>
            </a:br>
            <a:endParaRPr lang="en-ZA" dirty="0"/>
          </a:p>
        </p:txBody>
      </p:sp>
    </p:spTree>
    <p:extLst>
      <p:ext uri="{BB962C8B-B14F-4D97-AF65-F5344CB8AC3E}">
        <p14:creationId xmlns:p14="http://schemas.microsoft.com/office/powerpoint/2010/main" val="2685127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789F-283E-49F9-AB05-99EE2E1B7AD8}"/>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E75787B-16F2-40BD-8730-7F49C1466DC6}"/>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CBBC9D6-B20D-DD97-B05A-B0D8C0E37810}"/>
              </a:ext>
            </a:extLst>
          </p:cNvPr>
          <p:cNvSpPr txBox="1"/>
          <p:nvPr/>
        </p:nvSpPr>
        <p:spPr>
          <a:xfrm>
            <a:off x="1043608" y="368821"/>
            <a:ext cx="7704856" cy="5447645"/>
          </a:xfrm>
          <a:prstGeom prst="rect">
            <a:avLst/>
          </a:prstGeom>
          <a:noFill/>
        </p:spPr>
        <p:txBody>
          <a:bodyPr wrap="square">
            <a:spAutoFit/>
          </a:bodyPr>
          <a:lstStyle/>
          <a:p>
            <a:pPr algn="ctr"/>
            <a:r>
              <a:rPr lang="en-ZA" sz="3600" b="1" dirty="0"/>
              <a:t>SENIOR FINANCIAL OFFICER</a:t>
            </a:r>
          </a:p>
          <a:p>
            <a:endParaRPr lang="en-ZA" dirty="0"/>
          </a:p>
          <a:p>
            <a:endParaRPr lang="en-ZA" dirty="0"/>
          </a:p>
          <a:p>
            <a:pPr marL="257175" marR="0" lvl="0" indent="-257175" algn="l" defTabSz="370332" rtl="0" eaLnBrk="0" fontAlgn="auto" latinLnBrk="0" hangingPunct="0">
              <a:lnSpc>
                <a:spcPct val="100000"/>
              </a:lnSpc>
              <a:spcBef>
                <a:spcPct val="0"/>
              </a:spcBef>
              <a:spcAft>
                <a:spcPts val="0"/>
              </a:spcAft>
              <a:buClrTx/>
              <a:buSzTx/>
              <a:buFont typeface="Arial" panose="020B0604020202020204" pitchFamily="34" charset="0"/>
              <a:buChar char="•"/>
              <a:tabLst/>
              <a:defRPr/>
            </a:pPr>
            <a:r>
              <a:rPr kumimoji="0" lang="en-ZA" sz="3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SFO is responsible for:</a:t>
            </a:r>
          </a:p>
          <a:p>
            <a:pPr marL="257175" marR="0" lvl="0" indent="-257175" algn="l" defTabSz="370332" rtl="0" eaLnBrk="0" fontAlgn="auto" latinLnBrk="0" hangingPunct="0">
              <a:lnSpc>
                <a:spcPct val="100000"/>
              </a:lnSpc>
              <a:spcBef>
                <a:spcPct val="0"/>
              </a:spcBef>
              <a:spcAft>
                <a:spcPts val="0"/>
              </a:spcAft>
              <a:buClrTx/>
              <a:buSzTx/>
              <a:buFont typeface="Arial" panose="020B0604020202020204" pitchFamily="34" charset="0"/>
              <a:buChar char="•"/>
              <a:tabLst/>
              <a:defRPr/>
            </a:pPr>
            <a:endParaRPr kumimoji="0" lang="en-ZA" sz="3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57175" marR="0" lvl="0" indent="-257175" algn="just" defTabSz="370332" rtl="0" eaLnBrk="0" fontAlgn="auto" latinLnBrk="0" hangingPunct="0">
              <a:lnSpc>
                <a:spcPct val="100000"/>
              </a:lnSpc>
              <a:spcBef>
                <a:spcPct val="0"/>
              </a:spcBef>
              <a:spcAft>
                <a:spcPts val="0"/>
              </a:spcAft>
              <a:buClrTx/>
              <a:buSzTx/>
              <a:buFont typeface="Arial" panose="020B0604020202020204" pitchFamily="34" charset="0"/>
              <a:buChar char="•"/>
              <a:tabLst/>
              <a:defRPr/>
            </a:pPr>
            <a:r>
              <a:rPr kumimoji="0" lang="en-ZA" sz="36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Management of Human Resources</a:t>
            </a:r>
          </a:p>
          <a:p>
            <a:pPr marL="257175" marR="0" lvl="0" indent="-257175" algn="just" defTabSz="370332" rtl="0" eaLnBrk="0" fontAlgn="auto" latinLnBrk="0" hangingPunct="0">
              <a:lnSpc>
                <a:spcPct val="100000"/>
              </a:lnSpc>
              <a:spcBef>
                <a:spcPct val="0"/>
              </a:spcBef>
              <a:spcAft>
                <a:spcPts val="0"/>
              </a:spcAft>
              <a:buClrTx/>
              <a:buSzTx/>
              <a:buFont typeface="Arial" panose="020B0604020202020204" pitchFamily="34" charset="0"/>
              <a:buChar char="•"/>
              <a:tabLst/>
              <a:defRPr/>
            </a:pPr>
            <a:r>
              <a:rPr kumimoji="0" lang="en-ZA" sz="36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Financial Management</a:t>
            </a:r>
          </a:p>
          <a:p>
            <a:pPr marL="257175" marR="0" lvl="0" indent="-257175" algn="just" defTabSz="370332" rtl="0" eaLnBrk="0" fontAlgn="auto" latinLnBrk="0" hangingPunct="0">
              <a:lnSpc>
                <a:spcPct val="100000"/>
              </a:lnSpc>
              <a:spcBef>
                <a:spcPct val="0"/>
              </a:spcBef>
              <a:spcAft>
                <a:spcPts val="0"/>
              </a:spcAft>
              <a:buClrTx/>
              <a:buSzTx/>
              <a:buFont typeface="Arial" panose="020B0604020202020204" pitchFamily="34" charset="0"/>
              <a:buChar char="•"/>
              <a:tabLst/>
              <a:defRPr/>
            </a:pPr>
            <a:r>
              <a:rPr kumimoji="0" lang="en-ZA" sz="36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Supply Chain Management</a:t>
            </a:r>
          </a:p>
          <a:p>
            <a:pPr marL="257175" marR="0" lvl="0" indent="-257175" algn="just" defTabSz="370332" rtl="0" eaLnBrk="0" fontAlgn="auto" latinLnBrk="0" hangingPunct="0">
              <a:lnSpc>
                <a:spcPct val="100000"/>
              </a:lnSpc>
              <a:spcBef>
                <a:spcPct val="0"/>
              </a:spcBef>
              <a:spcAft>
                <a:spcPts val="0"/>
              </a:spcAft>
              <a:buClrTx/>
              <a:buSzTx/>
              <a:buFont typeface="Arial" panose="020B0604020202020204" pitchFamily="34" charset="0"/>
              <a:buChar char="•"/>
              <a:tabLst/>
              <a:defRPr/>
            </a:pPr>
            <a:r>
              <a:rPr kumimoji="0" lang="en-ZA" sz="36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Facilities Management</a:t>
            </a:r>
            <a:endParaRPr lang="en-ZA" sz="3600" dirty="0"/>
          </a:p>
          <a:p>
            <a:endParaRPr lang="en-ZA" dirty="0"/>
          </a:p>
          <a:p>
            <a:endParaRPr lang="en-ZA" dirty="0"/>
          </a:p>
          <a:p>
            <a:br>
              <a:rPr lang="en-ZA" dirty="0"/>
            </a:br>
            <a:endParaRPr lang="en-ZA" dirty="0"/>
          </a:p>
        </p:txBody>
      </p:sp>
    </p:spTree>
    <p:extLst>
      <p:ext uri="{BB962C8B-B14F-4D97-AF65-F5344CB8AC3E}">
        <p14:creationId xmlns:p14="http://schemas.microsoft.com/office/powerpoint/2010/main" val="3559698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789F-283E-49F9-AB05-99EE2E1B7AD8}"/>
              </a:ext>
            </a:extLst>
          </p:cNvPr>
          <p:cNvSpPr>
            <a:spLocks noGrp="1"/>
          </p:cNvSpPr>
          <p:nvPr>
            <p:ph type="title"/>
          </p:nvPr>
        </p:nvSpPr>
        <p:spPr>
          <a:xfrm>
            <a:off x="179387" y="6357"/>
            <a:ext cx="8785225" cy="578488"/>
          </a:xfrm>
        </p:spPr>
        <p:txBody>
          <a:bodyPr rtlCol="0">
            <a:noAutofit/>
          </a:bodyPr>
          <a:lstStyle/>
          <a:p>
            <a:pPr>
              <a:tabLst>
                <a:tab pos="900113" algn="l"/>
              </a:tabLst>
              <a:defRPr/>
            </a:pPr>
            <a:br>
              <a:rPr lang="en-US" sz="5400" dirty="0">
                <a:solidFill>
                  <a:srgbClr val="005D28"/>
                </a:solidFill>
                <a:latin typeface="Arial" panose="020B0604020202020204" pitchFamily="34" charset="0"/>
                <a:cs typeface="Arial" panose="020B0604020202020204" pitchFamily="34" charset="0"/>
              </a:rPr>
            </a:br>
            <a:endParaRPr lang="en-US" sz="3600" dirty="0">
              <a:solidFill>
                <a:srgbClr val="005D28"/>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E75787B-16F2-40BD-8730-7F49C1466DC6}"/>
              </a:ext>
            </a:extLst>
          </p:cNvPr>
          <p:cNvSpPr/>
          <p:nvPr/>
        </p:nvSpPr>
        <p:spPr>
          <a:xfrm>
            <a:off x="755700" y="1448941"/>
            <a:ext cx="8208912" cy="830997"/>
          </a:xfrm>
          <a:prstGeom prst="rect">
            <a:avLst/>
          </a:prstGeom>
        </p:spPr>
        <p:txBody>
          <a:bodyPr wrap="square">
            <a:spAutoFit/>
          </a:bodyPr>
          <a:lstStyle/>
          <a:p>
            <a:pPr marL="342900" indent="-342900">
              <a:buFont typeface="Wingdings" panose="05000000000000000000" pitchFamily="2" charset="2"/>
              <a:buChar char="q"/>
            </a:pPr>
            <a:endParaRPr lang="en-ZA"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CBBC9D6-B20D-DD97-B05A-B0D8C0E37810}"/>
              </a:ext>
            </a:extLst>
          </p:cNvPr>
          <p:cNvSpPr txBox="1"/>
          <p:nvPr/>
        </p:nvSpPr>
        <p:spPr>
          <a:xfrm>
            <a:off x="1043608" y="368821"/>
            <a:ext cx="7704856" cy="6664132"/>
          </a:xfrm>
          <a:prstGeom prst="rect">
            <a:avLst/>
          </a:prstGeom>
          <a:noFill/>
        </p:spPr>
        <p:txBody>
          <a:bodyPr wrap="square">
            <a:spAutoFit/>
          </a:bodyPr>
          <a:lstStyle/>
          <a:p>
            <a:pPr algn="ctr"/>
            <a:r>
              <a:rPr lang="en-ZA" sz="3600" b="1" dirty="0"/>
              <a:t>CHIEF DIRECTOR: PROGRAM MANAGEMENT</a:t>
            </a:r>
          </a:p>
          <a:p>
            <a:endParaRPr lang="en-ZA" dirty="0"/>
          </a:p>
          <a:p>
            <a:pPr marL="342900" marR="0" lvl="0" indent="0" algn="just" defTabSz="685800" rtl="0" eaLnBrk="1" fontAlgn="auto" latinLnBrk="0" hangingPunct="1">
              <a:lnSpc>
                <a:spcPct val="115000"/>
              </a:lnSpc>
              <a:spcBef>
                <a:spcPts val="0"/>
              </a:spcBef>
              <a:spcAft>
                <a:spcPts val="0"/>
              </a:spcAft>
              <a:buClrTx/>
              <a:buSzTx/>
              <a:buFontTx/>
              <a:buNone/>
              <a:tabLst/>
              <a:defRPr/>
            </a:pPr>
            <a:r>
              <a:rPr kumimoji="0" lang="en-ZA" sz="27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CD: PM performs the following functions:</a:t>
            </a: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ZA" sz="27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1. Establish and maintain the programme governance model and project management.</a:t>
            </a:r>
            <a:endParaRPr kumimoji="0" lang="en-ZA" sz="27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ZA" sz="27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2. Establish programme/project plans and schedules.</a:t>
            </a:r>
            <a:endParaRPr kumimoji="0" lang="en-ZA" sz="27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ZA" sz="27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3. Manage service providers to ensure achievement of desired outcomes.</a:t>
            </a:r>
            <a:endParaRPr kumimoji="0" lang="en-ZA" sz="27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ZA" sz="27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4. Manage the programme operations and resources.</a:t>
            </a:r>
            <a:endParaRPr lang="en-ZA" dirty="0"/>
          </a:p>
          <a:p>
            <a:endParaRPr lang="en-ZA" dirty="0"/>
          </a:p>
          <a:p>
            <a:endParaRPr lang="en-ZA" dirty="0"/>
          </a:p>
          <a:p>
            <a:endParaRPr lang="en-ZA" dirty="0"/>
          </a:p>
          <a:p>
            <a:br>
              <a:rPr lang="en-ZA" dirty="0"/>
            </a:br>
            <a:endParaRPr lang="en-ZA" dirty="0"/>
          </a:p>
        </p:txBody>
      </p:sp>
    </p:spTree>
    <p:extLst>
      <p:ext uri="{BB962C8B-B14F-4D97-AF65-F5344CB8AC3E}">
        <p14:creationId xmlns:p14="http://schemas.microsoft.com/office/powerpoint/2010/main" val="1561010966"/>
      </p:ext>
    </p:extLst>
  </p:cSld>
  <p:clrMapOvr>
    <a:masterClrMapping/>
  </p:clrMapOvr>
</p:sld>
</file>

<file path=ppt/theme/theme1.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4" id="{B5B1B7EC-6D2D-874C-9A0F-20A77F02C9C0}" vid="{D29FE6B4-9610-0744-9EBC-E880961F776B}"/>
    </a:ext>
  </a:extLst>
</a:theme>
</file>

<file path=ppt/theme/theme2.xml><?xml version="1.0" encoding="utf-8"?>
<a:theme xmlns:a="http://schemas.openxmlformats.org/drawingml/2006/main" name="2_Theme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6" id="{9447A282-5BC4-1548-AB94-6F0A70AD81E7}" vid="{C0EA4BFA-1F03-4B4B-A598-5608595E1C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Theme6</Template>
  <TotalTime>0</TotalTime>
  <Words>2109</Words>
  <Application>Microsoft Office PowerPoint</Application>
  <PresentationFormat>Custom</PresentationFormat>
  <Paragraphs>321</Paragraphs>
  <Slides>34</Slides>
  <Notes>27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34</vt:i4>
      </vt:variant>
    </vt:vector>
  </HeadingPairs>
  <TitlesOfParts>
    <vt:vector size="43" baseType="lpstr">
      <vt:lpstr>Arial</vt:lpstr>
      <vt:lpstr>Calibri</vt:lpstr>
      <vt:lpstr>Century Gothic</vt:lpstr>
      <vt:lpstr>Lucida Sans Unicode</vt:lpstr>
      <vt:lpstr>Maiandra GD</vt:lpstr>
      <vt:lpstr>Times New Roman</vt:lpstr>
      <vt:lpstr>Wingdings</vt:lpstr>
      <vt:lpstr>Theme4</vt:lpstr>
      <vt:lpstr>2_Theme6</vt:lpstr>
      <vt:lpstr> </vt:lpstr>
      <vt:lpstr> </vt:lpstr>
      <vt:lpstr> </vt:lpstr>
      <vt:lpstr> </vt:lpstr>
      <vt:lpstr> </vt:lpstr>
      <vt:lpstr> </vt:lpstr>
      <vt:lpstr> </vt:lpstr>
      <vt:lpstr> </vt:lpstr>
      <vt:lpstr> </vt:lpstr>
      <vt:lpstr> </vt:lpstr>
      <vt:lpstr> </vt:lpstr>
      <vt:lpstr> </vt:lpstr>
      <vt:lpstr> </vt:lpstr>
      <vt:lpstr> </vt:lpstr>
      <vt:lpstr> EDRSA </vt:lpstr>
      <vt:lpstr> EDRSA </vt:lpstr>
      <vt:lpstr> </vt:lpstr>
      <vt:lpstr> </vt:lpstr>
      <vt:lpstr>REGISTRABLE TENURE OPTIONS</vt:lpstr>
      <vt:lpstr>REGISTRABLE TENURE OPTIONS</vt:lpstr>
      <vt:lpstr>RECORDAL OF RIGHTS</vt:lpstr>
      <vt:lpstr>REASONS FOR REJECTION</vt:lpstr>
      <vt:lpstr>OFFICE FEES</vt:lpstr>
      <vt:lpstr>OFFICE FEES</vt:lpstr>
      <vt:lpstr>OFFICE FEES</vt:lpstr>
      <vt:lpstr>PowerPoint Presentation</vt:lpstr>
      <vt:lpstr>Physical existence of property vs legal existence</vt:lpstr>
      <vt:lpstr>Who is empowered to prepare deeds for registration</vt:lpstr>
      <vt:lpstr>THE RESPONSIBILITY OF THE PREPARER</vt:lpstr>
      <vt:lpstr>THE RESPONSIBILITY TO REGISTER</vt:lpstr>
      <vt:lpstr>Township establishment</vt:lpstr>
      <vt:lpstr>Township establishment</vt:lpstr>
      <vt:lpstr>Costs of registration</vt:lpstr>
      <vt:lpstr>ENDS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Lehlogonolo Ledwaba</dc:creator>
  <cp:lastModifiedBy>Duduzile Singeni</cp:lastModifiedBy>
  <cp:revision>344</cp:revision>
  <cp:lastPrinted>2021-04-21T10:23:45Z</cp:lastPrinted>
  <dcterms:created xsi:type="dcterms:W3CDTF">2020-06-30T11:34:27Z</dcterms:created>
  <dcterms:modified xsi:type="dcterms:W3CDTF">2025-03-17T12:49:23Z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8b43ac9-aa73-49f8-ba62-1db0ac950778_Enabled">
    <vt:lpwstr>true</vt:lpwstr>
  </property>
  <property fmtid="{D5CDD505-2E9C-101B-9397-08002B2CF9AE}" pid="3" name="MSIP_Label_68b43ac9-aa73-49f8-ba62-1db0ac950778_SetDate">
    <vt:lpwstr>2024-02-02T09:15:31Z</vt:lpwstr>
  </property>
  <property fmtid="{D5CDD505-2E9C-101B-9397-08002B2CF9AE}" pid="4" name="MSIP_Label_68b43ac9-aa73-49f8-ba62-1db0ac950778_Method">
    <vt:lpwstr>Standard</vt:lpwstr>
  </property>
  <property fmtid="{D5CDD505-2E9C-101B-9397-08002B2CF9AE}" pid="5" name="MSIP_Label_68b43ac9-aa73-49f8-ba62-1db0ac950778_Name">
    <vt:lpwstr>Deeds Training Manuals</vt:lpwstr>
  </property>
  <property fmtid="{D5CDD505-2E9C-101B-9397-08002B2CF9AE}" pid="6" name="MSIP_Label_68b43ac9-aa73-49f8-ba62-1db0ac950778_SiteId">
    <vt:lpwstr>83b18dc6-bf5a-484b-ad53-e7e233d69119</vt:lpwstr>
  </property>
  <property fmtid="{D5CDD505-2E9C-101B-9397-08002B2CF9AE}" pid="7" name="MSIP_Label_68b43ac9-aa73-49f8-ba62-1db0ac950778_ActionId">
    <vt:lpwstr>e5979be8-dd5d-4eae-8e9e-ecb9038b78d7</vt:lpwstr>
  </property>
  <property fmtid="{D5CDD505-2E9C-101B-9397-08002B2CF9AE}" pid="8" name="MSIP_Label_68b43ac9-aa73-49f8-ba62-1db0ac950778_ContentBits">
    <vt:lpwstr>0</vt:lpwstr>
  </property>
  <property fmtid="{D5CDD505-2E9C-101B-9397-08002B2CF9AE}" pid="9" name="MSIP_Label_07559d34-73b8-4a7a-bea0-29011fa0c1e3_Enabled">
    <vt:lpwstr>true</vt:lpwstr>
  </property>
  <property fmtid="{D5CDD505-2E9C-101B-9397-08002B2CF9AE}" pid="10" name="MSIP_Label_07559d34-73b8-4a7a-bea0-29011fa0c1e3_SetDate">
    <vt:lpwstr>2025-03-17T12:48:42Z</vt:lpwstr>
  </property>
  <property fmtid="{D5CDD505-2E9C-101B-9397-08002B2CF9AE}" pid="11" name="MSIP_Label_07559d34-73b8-4a7a-bea0-29011fa0c1e3_Method">
    <vt:lpwstr>Standard</vt:lpwstr>
  </property>
  <property fmtid="{D5CDD505-2E9C-101B-9397-08002B2CF9AE}" pid="12" name="MSIP_Label_07559d34-73b8-4a7a-bea0-29011fa0c1e3_Name">
    <vt:lpwstr>Ganeral</vt:lpwstr>
  </property>
  <property fmtid="{D5CDD505-2E9C-101B-9397-08002B2CF9AE}" pid="13" name="MSIP_Label_07559d34-73b8-4a7a-bea0-29011fa0c1e3_SiteId">
    <vt:lpwstr>d68a0803-f0aa-4014-840d-93eb8ae08d77</vt:lpwstr>
  </property>
  <property fmtid="{D5CDD505-2E9C-101B-9397-08002B2CF9AE}" pid="14" name="MSIP_Label_07559d34-73b8-4a7a-bea0-29011fa0c1e3_ActionId">
    <vt:lpwstr>f27a8b68-5aa3-4906-93a3-9bbb80b22b87</vt:lpwstr>
  </property>
  <property fmtid="{D5CDD505-2E9C-101B-9397-08002B2CF9AE}" pid="15" name="MSIP_Label_07559d34-73b8-4a7a-bea0-29011fa0c1e3_ContentBits">
    <vt:lpwstr>0</vt:lpwstr>
  </property>
  <property fmtid="{D5CDD505-2E9C-101B-9397-08002B2CF9AE}" pid="16" name="MSIP_Label_07559d34-73b8-4a7a-bea0-29011fa0c1e3_Tag">
    <vt:lpwstr>10, 3, 0, 1</vt:lpwstr>
  </property>
</Properties>
</file>