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9" r:id="rId5"/>
    <p:sldMasterId id="2147483777" r:id="rId6"/>
    <p:sldMasterId id="2147483681" r:id="rId7"/>
    <p:sldMasterId id="2147483693" r:id="rId8"/>
    <p:sldMasterId id="2147483705" r:id="rId9"/>
    <p:sldMasterId id="2147483717" r:id="rId10"/>
    <p:sldMasterId id="2147483729" r:id="rId11"/>
    <p:sldMasterId id="2147483741" r:id="rId12"/>
    <p:sldMasterId id="2147483753" r:id="rId13"/>
    <p:sldMasterId id="2147483765" r:id="rId14"/>
    <p:sldMasterId id="2147483790" r:id="rId15"/>
  </p:sldMasterIdLst>
  <p:notesMasterIdLst>
    <p:notesMasterId r:id="rId19"/>
  </p:notesMasterIdLst>
  <p:sldIdLst>
    <p:sldId id="7850" r:id="rId16"/>
    <p:sldId id="274" r:id="rId17"/>
    <p:sldId id="325" r:id="rId18"/>
  </p:sldIdLst>
  <p:sldSz cx="12192000" cy="6858000"/>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nhlanhla Buthelezi" initials="NB" lastIdx="4" clrIdx="0">
    <p:extLst>
      <p:ext uri="{19B8F6BF-5375-455C-9EA6-DF929625EA0E}">
        <p15:presenceInfo xmlns:p15="http://schemas.microsoft.com/office/powerpoint/2012/main" userId="S-1-5-21-1956261519-646415153-1336058082-8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B0C8F0-533A-4CA3-AC05-1D68D15FC36B}" v="4" dt="2025-03-19T15:17:57.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0392" autoAdjust="0"/>
  </p:normalViewPr>
  <p:slideViewPr>
    <p:cSldViewPr snapToGrid="0" snapToObjects="1" showGuides="1">
      <p:cViewPr varScale="1">
        <p:scale>
          <a:sx n="51" d="100"/>
          <a:sy n="51" d="100"/>
        </p:scale>
        <p:origin x="1612" y="24"/>
      </p:cViewPr>
      <p:guideLst>
        <p:guide orient="horz" pos="2160"/>
        <p:guide pos="3840"/>
      </p:guideLst>
    </p:cSldViewPr>
  </p:slideViewPr>
  <p:outlineViewPr>
    <p:cViewPr>
      <p:scale>
        <a:sx n="33" d="100"/>
        <a:sy n="33" d="100"/>
      </p:scale>
      <p:origin x="0" y="-14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1AE0002-80D7-C943-94BA-47157E377B05}" type="datetimeFigureOut">
              <a:rPr lang="en-GB" smtClean="0"/>
              <a:t>22/03/2025</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357C66-0C28-EA4C-8AC1-2973D7232349}" type="slidenum">
              <a:rPr lang="en-GB" smtClean="0"/>
              <a:t>‹#›</a:t>
            </a:fld>
            <a:endParaRPr lang="en-GB" dirty="0"/>
          </a:p>
        </p:txBody>
      </p:sp>
    </p:spTree>
    <p:extLst>
      <p:ext uri="{BB962C8B-B14F-4D97-AF65-F5344CB8AC3E}">
        <p14:creationId xmlns:p14="http://schemas.microsoft.com/office/powerpoint/2010/main" val="342758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7.jpe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6C452F-0466-BF45-AABD-8C6B986E142C}"/>
              </a:ext>
            </a:extLst>
          </p:cNvPr>
          <p:cNvPicPr>
            <a:picLocks noChangeAspect="1"/>
          </p:cNvPicPr>
          <p:nvPr/>
        </p:nvPicPr>
        <p:blipFill>
          <a:blip r:embed="rId2" cstate="email">
            <a:alphaModFix amt="61000"/>
            <a:extLst>
              <a:ext uri="{28A0092B-C50C-407E-A947-70E740481C1C}">
                <a14:useLocalDpi xmlns:a14="http://schemas.microsoft.com/office/drawing/2010/main"/>
              </a:ext>
            </a:extLst>
          </a:blip>
          <a:stretch>
            <a:fillRect/>
          </a:stretch>
        </p:blipFill>
        <p:spPr>
          <a:xfrm rot="20675068">
            <a:off x="7015239" y="810496"/>
            <a:ext cx="8990728" cy="4764979"/>
          </a:xfrm>
          <a:prstGeom prst="rect">
            <a:avLst/>
          </a:prstGeom>
        </p:spPr>
      </p:pic>
      <p:sp>
        <p:nvSpPr>
          <p:cNvPr id="6" name="Rounded Rectangle 5">
            <a:extLst>
              <a:ext uri="{FF2B5EF4-FFF2-40B4-BE49-F238E27FC236}">
                <a16:creationId xmlns:a16="http://schemas.microsoft.com/office/drawing/2014/main" id="{CDEF047D-868F-EA45-BE9D-224645CEB79A}"/>
              </a:ext>
            </a:extLst>
          </p:cNvPr>
          <p:cNvSpPr/>
          <p:nvPr/>
        </p:nvSpPr>
        <p:spPr>
          <a:xfrm rot="1837372">
            <a:off x="6991975" y="2493553"/>
            <a:ext cx="2805583"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id="{B3E9546B-5E50-CB44-916D-A579A103C1DE}"/>
              </a:ext>
            </a:extLst>
          </p:cNvPr>
          <p:cNvSpPr/>
          <p:nvPr/>
        </p:nvSpPr>
        <p:spPr>
          <a:xfrm rot="1800000">
            <a:off x="7066506" y="-1448358"/>
            <a:ext cx="3951789" cy="6302860"/>
          </a:xfrm>
          <a:prstGeom prst="roundRect">
            <a:avLst>
              <a:gd name="adj" fmla="val 0"/>
            </a:avLst>
          </a:prstGeom>
          <a:blipFill dpi="0" rotWithShape="0">
            <a:blip r:embed="rId3" cstate="email">
              <a:extLst>
                <a:ext uri="{28A0092B-C50C-407E-A947-70E740481C1C}">
                  <a14:useLocalDpi xmlns:a14="http://schemas.microsoft.com/office/drawing/2010/main"/>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id="{95BD2D4D-B90E-6742-A304-468A56FEDCD7}"/>
              </a:ext>
            </a:extLst>
          </p:cNvPr>
          <p:cNvSpPr/>
          <p:nvPr/>
        </p:nvSpPr>
        <p:spPr>
          <a:xfrm rot="1800000">
            <a:off x="8430865" y="2611536"/>
            <a:ext cx="3247895" cy="2475693"/>
          </a:xfrm>
          <a:prstGeom prst="roundRect">
            <a:avLst>
              <a:gd name="adj" fmla="val 0"/>
            </a:avLst>
          </a:prstGeom>
          <a:blipFill dpi="0" rotWithShape="0">
            <a:blip r:embed="rId4" cstate="email">
              <a:extLst>
                <a:ext uri="{28A0092B-C50C-407E-A947-70E740481C1C}">
                  <a14:useLocalDpi xmlns:a14="http://schemas.microsoft.com/office/drawing/2010/main"/>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id="{AB2DA2FC-D21F-C548-8311-AA730F84B90C}"/>
              </a:ext>
            </a:extLst>
          </p:cNvPr>
          <p:cNvSpPr txBox="1">
            <a:spLocks noChangeArrowheads="1"/>
          </p:cNvSpPr>
          <p:nvPr/>
        </p:nvSpPr>
        <p:spPr bwMode="auto">
          <a:xfrm>
            <a:off x="1310218" y="629285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400" dirty="0"/>
          </a:p>
        </p:txBody>
      </p:sp>
      <p:sp>
        <p:nvSpPr>
          <p:cNvPr id="3" name="Subtitle 2"/>
          <p:cNvSpPr>
            <a:spLocks noGrp="1"/>
          </p:cNvSpPr>
          <p:nvPr>
            <p:ph type="subTitle" idx="1"/>
          </p:nvPr>
        </p:nvSpPr>
        <p:spPr>
          <a:xfrm>
            <a:off x="824193" y="2286000"/>
            <a:ext cx="3646208"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812800" y="1220804"/>
            <a:ext cx="5181601" cy="1065196"/>
          </a:xfrm>
        </p:spPr>
        <p:txBody>
          <a:bodyPr/>
          <a:lstStyle>
            <a:lvl1pPr algn="l">
              <a:defRPr sz="2600" b="1" i="0" cap="all" baseline="0">
                <a:solidFill>
                  <a:srgbClr val="00592B"/>
                </a:solidFill>
              </a:defRPr>
            </a:lvl1pPr>
          </a:lstStyle>
          <a:p>
            <a:r>
              <a:rPr lang="en-GB"/>
              <a:t>Click to edit Master title style</a:t>
            </a:r>
            <a:endParaRPr lang="en-US" dirty="0"/>
          </a:p>
        </p:txBody>
      </p:sp>
    </p:spTree>
    <p:extLst>
      <p:ext uri="{BB962C8B-B14F-4D97-AF65-F5344CB8AC3E}">
        <p14:creationId xmlns:p14="http://schemas.microsoft.com/office/powerpoint/2010/main" val="235230346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AC3C471-F5B3-E54E-B070-14364DADD476}"/>
              </a:ext>
            </a:extLst>
          </p:cNvPr>
          <p:cNvSpPr>
            <a:spLocks noGrp="1"/>
          </p:cNvSpPr>
          <p:nvPr>
            <p:ph type="dt" sz="half" idx="10"/>
          </p:nvPr>
        </p:nvSpPr>
        <p:spPr/>
        <p:txBody>
          <a:bodyPr/>
          <a:lstStyle/>
          <a:p>
            <a:fld id="{93EA61B7-E61A-44EF-AB1E-F31118812C0E}" type="datetime1">
              <a:rPr lang="en-GB" smtClean="0"/>
              <a:t>22/03/2025</a:t>
            </a:fld>
            <a:endParaRPr lang="en-GB" dirty="0"/>
          </a:p>
        </p:txBody>
      </p:sp>
      <p:sp>
        <p:nvSpPr>
          <p:cNvPr id="4" name="Footer Placeholder 3">
            <a:extLst>
              <a:ext uri="{FF2B5EF4-FFF2-40B4-BE49-F238E27FC236}">
                <a16:creationId xmlns:a16="http://schemas.microsoft.com/office/drawing/2014/main" id="{4BEC39C9-E840-F147-96D3-71EB4E0A22F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596A3F1-BE47-D346-9E6F-0FF7602DE60A}"/>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30829593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AC3C471-F5B3-E54E-B070-14364DADD476}"/>
              </a:ext>
            </a:extLst>
          </p:cNvPr>
          <p:cNvSpPr>
            <a:spLocks noGrp="1"/>
          </p:cNvSpPr>
          <p:nvPr>
            <p:ph type="dt" sz="half" idx="10"/>
          </p:nvPr>
        </p:nvSpPr>
        <p:spPr/>
        <p:txBody>
          <a:bodyPr/>
          <a:lstStyle/>
          <a:p>
            <a:pPr>
              <a:defRPr/>
            </a:pPr>
            <a:fld id="{678EC011-C886-4CAD-8DCB-1A9CD0FB5272}" type="datetime1">
              <a:rPr lang="en-GB" smtClean="0"/>
              <a:t>22/03/2025</a:t>
            </a:fld>
            <a:endParaRPr lang="en-US" sz="1867" dirty="0">
              <a:solidFill>
                <a:schemeClr val="tx2"/>
              </a:solidFill>
            </a:endParaRPr>
          </a:p>
        </p:txBody>
      </p:sp>
      <p:sp>
        <p:nvSpPr>
          <p:cNvPr id="4" name="Footer Placeholder 3">
            <a:extLst>
              <a:ext uri="{FF2B5EF4-FFF2-40B4-BE49-F238E27FC236}">
                <a16:creationId xmlns:a16="http://schemas.microsoft.com/office/drawing/2014/main" id="{4BEC39C9-E840-F147-96D3-71EB4E0A22F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596A3F1-BE47-D346-9E6F-0FF7602DE60A}"/>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12808296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E8D7-5505-6F4A-AB31-9EE416D14CCF}"/>
              </a:ext>
            </a:extLst>
          </p:cNvPr>
          <p:cNvSpPr>
            <a:spLocks noGrp="1"/>
          </p:cNvSpPr>
          <p:nvPr>
            <p:ph type="title"/>
          </p:nvPr>
        </p:nvSpPr>
        <p:spPr>
          <a:xfrm>
            <a:off x="839788" y="365125"/>
            <a:ext cx="10515600" cy="1325563"/>
          </a:xfrm>
        </p:spPr>
        <p:txBody>
          <a:bodyPr/>
          <a:lstStyle>
            <a:lvl1pPr>
              <a:defRPr>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34D1877-2BA4-7A4A-A6F2-9E8398A179B3}"/>
              </a:ext>
            </a:extLst>
          </p:cNvPr>
          <p:cNvSpPr>
            <a:spLocks noGrp="1"/>
          </p:cNvSpPr>
          <p:nvPr>
            <p:ph type="body" idx="1"/>
          </p:nvPr>
        </p:nvSpPr>
        <p:spPr>
          <a:xfrm>
            <a:off x="839789" y="1681163"/>
            <a:ext cx="5157787" cy="823912"/>
          </a:xfr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51E44A-7A8F-5547-88FA-2D6F0D002714}"/>
              </a:ext>
            </a:extLst>
          </p:cNvPr>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E917EF4C-76A9-7E44-9D36-D0501019A739}"/>
              </a:ext>
            </a:extLst>
          </p:cNvPr>
          <p:cNvSpPr>
            <a:spLocks noGrp="1"/>
          </p:cNvSpPr>
          <p:nvPr>
            <p:ph type="body" sz="quarter" idx="3"/>
          </p:nvPr>
        </p:nvSpPr>
        <p:spPr>
          <a:xfrm>
            <a:off x="6172201" y="1681163"/>
            <a:ext cx="5183188" cy="823912"/>
          </a:xfrm>
        </p:spPr>
        <p:txBody>
          <a:bodyPr anchor="b"/>
          <a:lstStyle>
            <a:lvl1pPr marL="0" indent="0">
              <a:buNone/>
              <a:defRPr sz="2400" b="1">
                <a:latin typeface="Century Gothic" panose="020B0502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80CF28-914A-4049-A9B7-671D3C26875B}"/>
              </a:ext>
            </a:extLst>
          </p:cNvPr>
          <p:cNvSpPr>
            <a:spLocks noGrp="1"/>
          </p:cNvSpPr>
          <p:nvPr>
            <p:ph sz="quarter" idx="4"/>
          </p:nvPr>
        </p:nvSpPr>
        <p:spPr>
          <a:xfrm>
            <a:off x="6172201"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a:extLst>
              <a:ext uri="{FF2B5EF4-FFF2-40B4-BE49-F238E27FC236}">
                <a16:creationId xmlns:a16="http://schemas.microsoft.com/office/drawing/2014/main" id="{3770EDFA-1348-2D4B-9760-0226A1D86C5E}"/>
              </a:ext>
            </a:extLst>
          </p:cNvPr>
          <p:cNvSpPr>
            <a:spLocks noGrp="1"/>
          </p:cNvSpPr>
          <p:nvPr>
            <p:ph type="dt" sz="half" idx="10"/>
          </p:nvPr>
        </p:nvSpPr>
        <p:spPr/>
        <p:txBody>
          <a:bodyPr/>
          <a:lstStyle/>
          <a:p>
            <a:pPr>
              <a:defRPr/>
            </a:pPr>
            <a:fld id="{1B750B41-34B7-4E13-A046-62AFF0E24C4C}" type="datetime1">
              <a:rPr lang="en-GB" smtClean="0"/>
              <a:t>22/03/2025</a:t>
            </a:fld>
            <a:endParaRPr lang="en-US" sz="1867" dirty="0">
              <a:solidFill>
                <a:schemeClr val="tx2"/>
              </a:solidFill>
            </a:endParaRPr>
          </a:p>
        </p:txBody>
      </p:sp>
      <p:sp>
        <p:nvSpPr>
          <p:cNvPr id="8" name="Footer Placeholder 7">
            <a:extLst>
              <a:ext uri="{FF2B5EF4-FFF2-40B4-BE49-F238E27FC236}">
                <a16:creationId xmlns:a16="http://schemas.microsoft.com/office/drawing/2014/main" id="{38A19F59-2F2F-CA41-BB97-48577D54F1CE}"/>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645FB2C2-60A3-B142-A608-6ED34B2C66D5}"/>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6937426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6C06-D49A-1744-AD3A-9507B0199F3D}"/>
              </a:ext>
            </a:extLst>
          </p:cNvPr>
          <p:cNvSpPr>
            <a:spLocks noGrp="1"/>
          </p:cNvSpPr>
          <p:nvPr>
            <p:ph type="title"/>
          </p:nvPr>
        </p:nvSpPr>
        <p:spPr>
          <a:xfrm>
            <a:off x="839788" y="457200"/>
            <a:ext cx="3932237" cy="1600200"/>
          </a:xfrm>
        </p:spPr>
        <p:txBody>
          <a:bodyPr anchor="b"/>
          <a:lstStyle>
            <a:lvl1pPr>
              <a:defRPr sz="3200">
                <a:latin typeface="Century Gothic" panose="020B0502020202020204" pitchFamily="34" charset="0"/>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44A353CF-9A5E-E64D-8331-2DEE5C06CADE}"/>
              </a:ext>
            </a:extLst>
          </p:cNvPr>
          <p:cNvSpPr>
            <a:spLocks noGrp="1"/>
          </p:cNvSpPr>
          <p:nvPr>
            <p:ph idx="1"/>
          </p:nvPr>
        </p:nvSpPr>
        <p:spPr>
          <a:xfrm>
            <a:off x="5183188" y="987426"/>
            <a:ext cx="6172200" cy="4873625"/>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FC61F25C-13C5-C948-BCCD-0810C2DF16CD}"/>
              </a:ext>
            </a:extLst>
          </p:cNvPr>
          <p:cNvSpPr>
            <a:spLocks noGrp="1"/>
          </p:cNvSpPr>
          <p:nvPr>
            <p:ph type="body" sz="half" idx="2"/>
          </p:nvPr>
        </p:nvSpPr>
        <p:spPr>
          <a:xfrm>
            <a:off x="839788" y="2057401"/>
            <a:ext cx="3932237" cy="3811588"/>
          </a:xfrm>
        </p:spPr>
        <p:txBody>
          <a:bodyPr/>
          <a:lstStyle>
            <a:lvl1pPr marL="0" indent="0">
              <a:buNone/>
              <a:defRPr sz="1600">
                <a:latin typeface="Century Gothic" panose="020B0502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2D58B1-F243-324E-AFCF-694632A8CC00}"/>
              </a:ext>
            </a:extLst>
          </p:cNvPr>
          <p:cNvSpPr>
            <a:spLocks noGrp="1"/>
          </p:cNvSpPr>
          <p:nvPr>
            <p:ph type="dt" sz="half" idx="10"/>
          </p:nvPr>
        </p:nvSpPr>
        <p:spPr/>
        <p:txBody>
          <a:bodyPr/>
          <a:lstStyle/>
          <a:p>
            <a:pPr>
              <a:defRPr/>
            </a:pPr>
            <a:fld id="{726AF727-1036-4D1E-8B52-6104FB4B980F}" type="datetime1">
              <a:rPr lang="en-GB" smtClean="0"/>
              <a:t>22/03/2025</a:t>
            </a:fld>
            <a:endParaRPr lang="en-US" sz="1867" dirty="0">
              <a:solidFill>
                <a:schemeClr val="tx2"/>
              </a:solidFill>
            </a:endParaRPr>
          </a:p>
        </p:txBody>
      </p:sp>
      <p:sp>
        <p:nvSpPr>
          <p:cNvPr id="6" name="Footer Placeholder 5">
            <a:extLst>
              <a:ext uri="{FF2B5EF4-FFF2-40B4-BE49-F238E27FC236}">
                <a16:creationId xmlns:a16="http://schemas.microsoft.com/office/drawing/2014/main" id="{E49A1F78-F729-2547-A024-CCDC0472F139}"/>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AF801CDF-3716-DB4E-9DB2-B8483673F639}"/>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27413921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19AC-B4D5-D949-9163-875C297ADF92}"/>
              </a:ext>
            </a:extLst>
          </p:cNvPr>
          <p:cNvSpPr>
            <a:spLocks noGrp="1"/>
          </p:cNvSpPr>
          <p:nvPr>
            <p:ph type="title"/>
          </p:nvPr>
        </p:nvSpPr>
        <p:spPr>
          <a:xfrm>
            <a:off x="839788" y="457200"/>
            <a:ext cx="3932237" cy="1600200"/>
          </a:xfrm>
        </p:spPr>
        <p:txBody>
          <a:bodyPr anchor="b"/>
          <a:lstStyle>
            <a:lvl1pPr>
              <a:defRPr sz="3200">
                <a:latin typeface="Century Gothic" panose="020B0502020202020204" pitchFamily="34" charset="0"/>
              </a:defRPr>
            </a:lvl1pPr>
          </a:lstStyle>
          <a:p>
            <a:r>
              <a:rPr lang="en-GB"/>
              <a:t>Click to edit Master title style</a:t>
            </a:r>
            <a:endParaRPr lang="en-GB" dirty="0"/>
          </a:p>
        </p:txBody>
      </p:sp>
      <p:sp>
        <p:nvSpPr>
          <p:cNvPr id="3" name="Picture Placeholder 2">
            <a:extLst>
              <a:ext uri="{FF2B5EF4-FFF2-40B4-BE49-F238E27FC236}">
                <a16:creationId xmlns:a16="http://schemas.microsoft.com/office/drawing/2014/main" id="{6AB89C4E-00C0-1E47-A40F-F0BF57566C65}"/>
              </a:ext>
            </a:extLst>
          </p:cNvPr>
          <p:cNvSpPr>
            <a:spLocks noGrp="1"/>
          </p:cNvSpPr>
          <p:nvPr>
            <p:ph type="pic" idx="1"/>
          </p:nvPr>
        </p:nvSpPr>
        <p:spPr>
          <a:xfrm>
            <a:off x="5183188" y="987426"/>
            <a:ext cx="6172200" cy="4873625"/>
          </a:xfrm>
        </p:spPr>
        <p:txBody>
          <a:bodyPr/>
          <a:lstStyle>
            <a:lvl1pPr marL="0" indent="0">
              <a:buNone/>
              <a:defRPr sz="3200">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Click icon to add picture</a:t>
            </a:r>
          </a:p>
        </p:txBody>
      </p:sp>
      <p:sp>
        <p:nvSpPr>
          <p:cNvPr id="4" name="Text Placeholder 3">
            <a:extLst>
              <a:ext uri="{FF2B5EF4-FFF2-40B4-BE49-F238E27FC236}">
                <a16:creationId xmlns:a16="http://schemas.microsoft.com/office/drawing/2014/main" id="{7782DCF8-1F52-6549-B2D6-06BD05115F92}"/>
              </a:ext>
            </a:extLst>
          </p:cNvPr>
          <p:cNvSpPr>
            <a:spLocks noGrp="1"/>
          </p:cNvSpPr>
          <p:nvPr>
            <p:ph type="body" sz="half" idx="2"/>
          </p:nvPr>
        </p:nvSpPr>
        <p:spPr>
          <a:xfrm>
            <a:off x="839788" y="2057401"/>
            <a:ext cx="3932237" cy="3811588"/>
          </a:xfrm>
        </p:spPr>
        <p:txBody>
          <a:bodyPr/>
          <a:lstStyle>
            <a:lvl1pPr marL="0" indent="0">
              <a:buNone/>
              <a:defRPr sz="1600">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7CE897-A88E-C641-8C40-56AA212ED4F2}"/>
              </a:ext>
            </a:extLst>
          </p:cNvPr>
          <p:cNvSpPr>
            <a:spLocks noGrp="1"/>
          </p:cNvSpPr>
          <p:nvPr>
            <p:ph type="dt" sz="half" idx="10"/>
          </p:nvPr>
        </p:nvSpPr>
        <p:spPr/>
        <p:txBody>
          <a:bodyPr/>
          <a:lstStyle/>
          <a:p>
            <a:pPr>
              <a:defRPr/>
            </a:pPr>
            <a:fld id="{D37ABD8E-A8AB-4438-873B-5769586606CF}" type="datetime1">
              <a:rPr lang="en-GB" smtClean="0"/>
              <a:t>22/03/2025</a:t>
            </a:fld>
            <a:endParaRPr lang="en-US" sz="1867" dirty="0">
              <a:solidFill>
                <a:schemeClr val="tx2"/>
              </a:solidFill>
            </a:endParaRPr>
          </a:p>
        </p:txBody>
      </p:sp>
      <p:sp>
        <p:nvSpPr>
          <p:cNvPr id="6" name="Footer Placeholder 5">
            <a:extLst>
              <a:ext uri="{FF2B5EF4-FFF2-40B4-BE49-F238E27FC236}">
                <a16:creationId xmlns:a16="http://schemas.microsoft.com/office/drawing/2014/main" id="{E643F06F-FE3C-904E-AF60-CA01C0B7B190}"/>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A332EDD2-974B-9648-B235-496304A251DA}"/>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3867476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798D-8CD0-B740-A6F2-2FC96CB7B35E}"/>
              </a:ext>
            </a:extLst>
          </p:cNvPr>
          <p:cNvSpPr>
            <a:spLocks noGrp="1"/>
          </p:cNvSpPr>
          <p:nvPr>
            <p:ph type="title"/>
          </p:nvPr>
        </p:nvSpPr>
        <p:spPr>
          <a:xfrm>
            <a:off x="831851" y="1709740"/>
            <a:ext cx="10515600" cy="2852737"/>
          </a:xfrm>
        </p:spPr>
        <p:txBody>
          <a:bodyPr anchor="b"/>
          <a:lstStyle>
            <a:lvl1pPr>
              <a:defRPr sz="60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9C1551A-DD9D-7548-B1B7-4CFDC4D2887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5FF0D7-6096-A843-B8DB-D6B8EF73141E}"/>
              </a:ext>
            </a:extLst>
          </p:cNvPr>
          <p:cNvSpPr>
            <a:spLocks noGrp="1"/>
          </p:cNvSpPr>
          <p:nvPr>
            <p:ph type="dt" sz="half" idx="10"/>
          </p:nvPr>
        </p:nvSpPr>
        <p:spPr/>
        <p:txBody>
          <a:bodyPr/>
          <a:lstStyle/>
          <a:p>
            <a:pPr>
              <a:defRPr/>
            </a:pPr>
            <a:fld id="{BF59771C-6DFE-46F9-A514-CF12EADB7916}" type="datetime1">
              <a:rPr lang="en-GB" smtClean="0"/>
              <a:t>22/03/2025</a:t>
            </a:fld>
            <a:endParaRPr lang="en-US" sz="1867" dirty="0">
              <a:solidFill>
                <a:schemeClr val="tx2"/>
              </a:solidFill>
            </a:endParaRPr>
          </a:p>
        </p:txBody>
      </p:sp>
      <p:sp>
        <p:nvSpPr>
          <p:cNvPr id="5" name="Footer Placeholder 4">
            <a:extLst>
              <a:ext uri="{FF2B5EF4-FFF2-40B4-BE49-F238E27FC236}">
                <a16:creationId xmlns:a16="http://schemas.microsoft.com/office/drawing/2014/main" id="{4C3831E3-9E25-E94A-AC7D-5EAF04A7FD5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A1DA710-A0D6-874D-968B-9F2567B1B1D7}"/>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22912052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GB"/>
              <a:t>Click to edit Master title style</a:t>
            </a:r>
            <a:endParaRPr lang="en-US" dirty="0"/>
          </a:p>
        </p:txBody>
      </p:sp>
      <p:sp>
        <p:nvSpPr>
          <p:cNvPr id="7" name="Rectangle 6"/>
          <p:cNvSpPr>
            <a:spLocks noGrp="1"/>
          </p:cNvSpPr>
          <p:nvPr>
            <p:ph sz="quarter" idx="13"/>
          </p:nvPr>
        </p:nvSpPr>
        <p:spPr>
          <a:xfrm>
            <a:off x="812800" y="1803400"/>
            <a:ext cx="10871200" cy="436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44A61DA-6E8A-9540-B562-702867635B57}"/>
              </a:ext>
            </a:extLst>
          </p:cNvPr>
          <p:cNvSpPr>
            <a:spLocks noGrp="1"/>
          </p:cNvSpPr>
          <p:nvPr>
            <p:ph type="dt" sz="half" idx="14"/>
          </p:nvPr>
        </p:nvSpPr>
        <p:spPr/>
        <p:txBody>
          <a:bodyPr/>
          <a:lstStyle>
            <a:lvl1pPr>
              <a:defRPr smtClean="0"/>
            </a:lvl1pPr>
          </a:lstStyle>
          <a:p>
            <a:pPr>
              <a:defRPr/>
            </a:pPr>
            <a:fld id="{7ACCA1B2-7A6F-4E34-AE22-A0E1513A0FFB}" type="datetime1">
              <a:rPr lang="en-GB" smtClean="0"/>
              <a:t>22/03/2025</a:t>
            </a:fld>
            <a:endParaRPr lang="en-US" dirty="0"/>
          </a:p>
        </p:txBody>
      </p:sp>
      <p:sp>
        <p:nvSpPr>
          <p:cNvPr id="6" name="Footer Placeholder 5">
            <a:extLst>
              <a:ext uri="{FF2B5EF4-FFF2-40B4-BE49-F238E27FC236}">
                <a16:creationId xmlns:a16="http://schemas.microsoft.com/office/drawing/2014/main" id="{20031DCB-BD8A-EC45-B517-52DCC752AA4D}"/>
              </a:ext>
            </a:extLst>
          </p:cNvPr>
          <p:cNvSpPr>
            <a:spLocks noGrp="1"/>
          </p:cNvSpPr>
          <p:nvPr>
            <p:ph type="ftr" sz="quarter" idx="15"/>
          </p:nvPr>
        </p:nvSpPr>
        <p:spPr/>
        <p:txBody>
          <a:bodyPr/>
          <a:lstStyle>
            <a:lvl1pPr algn="ctr">
              <a:defRPr sz="1600">
                <a:solidFill>
                  <a:schemeClr val="tx1"/>
                </a:solidFill>
              </a:defRPr>
            </a:lvl1pPr>
            <a:extLst/>
          </a:lstStyle>
          <a:p>
            <a:pPr>
              <a:defRPr/>
            </a:pPr>
            <a:endParaRPr lang="en-US" dirty="0"/>
          </a:p>
        </p:txBody>
      </p:sp>
      <p:sp>
        <p:nvSpPr>
          <p:cNvPr id="8" name="Slide Number Placeholder 7">
            <a:extLst>
              <a:ext uri="{FF2B5EF4-FFF2-40B4-BE49-F238E27FC236}">
                <a16:creationId xmlns:a16="http://schemas.microsoft.com/office/drawing/2014/main" id="{577B6653-E1A8-474C-AA51-0180A86EBC7C}"/>
              </a:ext>
            </a:extLst>
          </p:cNvPr>
          <p:cNvSpPr>
            <a:spLocks noGrp="1"/>
          </p:cNvSpPr>
          <p:nvPr>
            <p:ph type="sldNum" sz="quarter" idx="16"/>
          </p:nvPr>
        </p:nvSpPr>
        <p:spPr/>
        <p:txBody>
          <a:bodyPr/>
          <a:lstStyle>
            <a:lvl1pPr>
              <a:defRPr/>
            </a:lvl1pPr>
          </a:lstStyle>
          <a:p>
            <a:fld id="{6BDA138A-36CB-A748-96D2-77A2A1358C09}" type="slidenum">
              <a:rPr lang="en-US" altLang="en-US"/>
              <a:pPr/>
              <a:t>‹#›</a:t>
            </a:fld>
            <a:endParaRPr lang="en-US" altLang="en-US" sz="1600" b="0" dirty="0">
              <a:solidFill>
                <a:schemeClr val="tx1"/>
              </a:solidFill>
            </a:endParaRPr>
          </a:p>
        </p:txBody>
      </p:sp>
    </p:spTree>
    <p:extLst>
      <p:ext uri="{BB962C8B-B14F-4D97-AF65-F5344CB8AC3E}">
        <p14:creationId xmlns:p14="http://schemas.microsoft.com/office/powerpoint/2010/main" val="24043755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869A-816B-A746-8A50-4F10EBCA999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A64682E-437D-164B-9057-296D00B5352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03D0B5-114B-0F4D-BBCE-A1F7BDB346F2}"/>
              </a:ext>
            </a:extLst>
          </p:cNvPr>
          <p:cNvSpPr>
            <a:spLocks noGrp="1"/>
          </p:cNvSpPr>
          <p:nvPr>
            <p:ph type="dt" sz="half" idx="10"/>
          </p:nvPr>
        </p:nvSpPr>
        <p:spPr/>
        <p:txBody>
          <a:bodyPr/>
          <a:lstStyle/>
          <a:p>
            <a:fld id="{D9B73B38-396E-4774-A010-4F04EC3B39F8}" type="datetime1">
              <a:rPr lang="en-GB" smtClean="0"/>
              <a:t>22/03/2025</a:t>
            </a:fld>
            <a:endParaRPr lang="en-GB" dirty="0"/>
          </a:p>
        </p:txBody>
      </p:sp>
      <p:sp>
        <p:nvSpPr>
          <p:cNvPr id="5" name="Footer Placeholder 4">
            <a:extLst>
              <a:ext uri="{FF2B5EF4-FFF2-40B4-BE49-F238E27FC236}">
                <a16:creationId xmlns:a16="http://schemas.microsoft.com/office/drawing/2014/main" id="{7DD6C484-3480-6E40-A8BD-BBB5A1DC7B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A035426-ADDB-8D45-9584-D045C0546918}"/>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4277505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1883-0EB9-B842-AF1A-7306A2F8B96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E704C2-42AD-CE45-9357-EEF48DB415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940AB9-7B78-D645-B6B3-52817DF181F7}"/>
              </a:ext>
            </a:extLst>
          </p:cNvPr>
          <p:cNvSpPr>
            <a:spLocks noGrp="1"/>
          </p:cNvSpPr>
          <p:nvPr>
            <p:ph type="dt" sz="half" idx="10"/>
          </p:nvPr>
        </p:nvSpPr>
        <p:spPr/>
        <p:txBody>
          <a:bodyPr/>
          <a:lstStyle/>
          <a:p>
            <a:fld id="{2B03C38C-637D-4968-8C8B-C3F2E671C4CD}" type="datetime1">
              <a:rPr lang="en-GB" smtClean="0"/>
              <a:t>22/03/2025</a:t>
            </a:fld>
            <a:endParaRPr lang="en-GB" dirty="0"/>
          </a:p>
        </p:txBody>
      </p:sp>
      <p:sp>
        <p:nvSpPr>
          <p:cNvPr id="5" name="Footer Placeholder 4">
            <a:extLst>
              <a:ext uri="{FF2B5EF4-FFF2-40B4-BE49-F238E27FC236}">
                <a16:creationId xmlns:a16="http://schemas.microsoft.com/office/drawing/2014/main" id="{F195ED9C-776E-6C4A-9568-2459908CFF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1051C5C-EA0D-D147-9458-9A91C4385712}"/>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32886282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D6FF6-69AF-A047-BD80-9A3275F97503}"/>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BF4BE1F-96FD-1D45-B226-945F62CE863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5940BC-980C-E649-A03B-2DC503A7FCF3}"/>
              </a:ext>
            </a:extLst>
          </p:cNvPr>
          <p:cNvSpPr>
            <a:spLocks noGrp="1"/>
          </p:cNvSpPr>
          <p:nvPr>
            <p:ph type="dt" sz="half" idx="10"/>
          </p:nvPr>
        </p:nvSpPr>
        <p:spPr/>
        <p:txBody>
          <a:bodyPr/>
          <a:lstStyle/>
          <a:p>
            <a:fld id="{F3090A34-D5B2-40E4-9F82-B74E369D567F}" type="datetime1">
              <a:rPr lang="en-GB" smtClean="0"/>
              <a:t>22/03/2025</a:t>
            </a:fld>
            <a:endParaRPr lang="en-GB" dirty="0"/>
          </a:p>
        </p:txBody>
      </p:sp>
      <p:sp>
        <p:nvSpPr>
          <p:cNvPr id="5" name="Footer Placeholder 4">
            <a:extLst>
              <a:ext uri="{FF2B5EF4-FFF2-40B4-BE49-F238E27FC236}">
                <a16:creationId xmlns:a16="http://schemas.microsoft.com/office/drawing/2014/main" id="{FE7E9FE1-DB07-2C42-ACA2-BA48C9BD8C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E5395B-D8B9-5E4C-A87A-FA374C0DE1FD}"/>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17076794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381E-6832-6448-848C-07E8220D328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7B4F1C-9E7C-6F4C-8EBE-36455D0A490C}"/>
              </a:ext>
            </a:extLst>
          </p:cNvPr>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223A62D-58FA-1D4F-B661-EDAD63B7397D}"/>
              </a:ext>
            </a:extLst>
          </p:cNvPr>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0973517-C04F-E542-BF8F-8284EA34A7A4}"/>
              </a:ext>
            </a:extLst>
          </p:cNvPr>
          <p:cNvSpPr>
            <a:spLocks noGrp="1"/>
          </p:cNvSpPr>
          <p:nvPr>
            <p:ph type="dt" sz="half" idx="10"/>
          </p:nvPr>
        </p:nvSpPr>
        <p:spPr/>
        <p:txBody>
          <a:bodyPr/>
          <a:lstStyle/>
          <a:p>
            <a:fld id="{9443EAB3-4BC2-474A-952F-11AFB5455CDE}" type="datetime1">
              <a:rPr lang="en-GB" smtClean="0"/>
              <a:t>22/03/2025</a:t>
            </a:fld>
            <a:endParaRPr lang="en-GB" dirty="0"/>
          </a:p>
        </p:txBody>
      </p:sp>
      <p:sp>
        <p:nvSpPr>
          <p:cNvPr id="6" name="Footer Placeholder 5">
            <a:extLst>
              <a:ext uri="{FF2B5EF4-FFF2-40B4-BE49-F238E27FC236}">
                <a16:creationId xmlns:a16="http://schemas.microsoft.com/office/drawing/2014/main" id="{7E5F1B84-B657-2846-8AFA-7D42070E64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CAAF62B-474A-7842-A852-3BE43B39C5A4}"/>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105803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E8D7-5505-6F4A-AB31-9EE416D14CCF}"/>
              </a:ext>
            </a:extLst>
          </p:cNvPr>
          <p:cNvSpPr>
            <a:spLocks noGrp="1"/>
          </p:cNvSpPr>
          <p:nvPr>
            <p:ph type="title"/>
          </p:nvPr>
        </p:nvSpPr>
        <p:spPr>
          <a:xfrm>
            <a:off x="839788" y="365125"/>
            <a:ext cx="10515600" cy="1325563"/>
          </a:xfrm>
        </p:spPr>
        <p:txBody>
          <a:bodyPr/>
          <a:lstStyle>
            <a:lvl1pPr>
              <a:defRPr>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34D1877-2BA4-7A4A-A6F2-9E8398A179B3}"/>
              </a:ext>
            </a:extLst>
          </p:cNvPr>
          <p:cNvSpPr>
            <a:spLocks noGrp="1"/>
          </p:cNvSpPr>
          <p:nvPr>
            <p:ph type="body" idx="1"/>
          </p:nvPr>
        </p:nvSpPr>
        <p:spPr>
          <a:xfrm>
            <a:off x="839789" y="1681163"/>
            <a:ext cx="5157787" cy="823912"/>
          </a:xfr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51E44A-7A8F-5547-88FA-2D6F0D002714}"/>
              </a:ext>
            </a:extLst>
          </p:cNvPr>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E917EF4C-76A9-7E44-9D36-D0501019A739}"/>
              </a:ext>
            </a:extLst>
          </p:cNvPr>
          <p:cNvSpPr>
            <a:spLocks noGrp="1"/>
          </p:cNvSpPr>
          <p:nvPr>
            <p:ph type="body" sz="quarter" idx="3"/>
          </p:nvPr>
        </p:nvSpPr>
        <p:spPr>
          <a:xfrm>
            <a:off x="6172201" y="1681163"/>
            <a:ext cx="5183188" cy="823912"/>
          </a:xfrm>
        </p:spPr>
        <p:txBody>
          <a:bodyPr anchor="b"/>
          <a:lstStyle>
            <a:lvl1pPr marL="0" indent="0">
              <a:buNone/>
              <a:defRPr sz="2400" b="1">
                <a:latin typeface="Century Gothic" panose="020B0502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80CF28-914A-4049-A9B7-671D3C26875B}"/>
              </a:ext>
            </a:extLst>
          </p:cNvPr>
          <p:cNvSpPr>
            <a:spLocks noGrp="1"/>
          </p:cNvSpPr>
          <p:nvPr>
            <p:ph sz="quarter" idx="4"/>
          </p:nvPr>
        </p:nvSpPr>
        <p:spPr>
          <a:xfrm>
            <a:off x="6172201"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a:extLst>
              <a:ext uri="{FF2B5EF4-FFF2-40B4-BE49-F238E27FC236}">
                <a16:creationId xmlns:a16="http://schemas.microsoft.com/office/drawing/2014/main" id="{3770EDFA-1348-2D4B-9760-0226A1D86C5E}"/>
              </a:ext>
            </a:extLst>
          </p:cNvPr>
          <p:cNvSpPr>
            <a:spLocks noGrp="1"/>
          </p:cNvSpPr>
          <p:nvPr>
            <p:ph type="dt" sz="half" idx="10"/>
          </p:nvPr>
        </p:nvSpPr>
        <p:spPr/>
        <p:txBody>
          <a:bodyPr/>
          <a:lstStyle/>
          <a:p>
            <a:fld id="{D69183BF-09D1-4059-86D9-2B841DF8127B}" type="datetime1">
              <a:rPr lang="en-GB" smtClean="0"/>
              <a:t>22/03/2025</a:t>
            </a:fld>
            <a:endParaRPr lang="en-GB" dirty="0"/>
          </a:p>
        </p:txBody>
      </p:sp>
      <p:sp>
        <p:nvSpPr>
          <p:cNvPr id="8" name="Footer Placeholder 7">
            <a:extLst>
              <a:ext uri="{FF2B5EF4-FFF2-40B4-BE49-F238E27FC236}">
                <a16:creationId xmlns:a16="http://schemas.microsoft.com/office/drawing/2014/main" id="{38A19F59-2F2F-CA41-BB97-48577D54F1C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45FB2C2-60A3-B142-A608-6ED34B2C66D5}"/>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28681710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6894-82BC-934B-812C-69E726EC80E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AC34993-B6B6-BC40-BE7B-969B4C838C3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82B996-E78F-6B4C-B434-E5A71B1DCE4F}"/>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02415C5-E618-BF42-9BB3-F2CF530027D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67B12B-4C46-C44C-B8ED-738E098B0248}"/>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416A536-EF44-C846-A963-EA6532CB4AE1}"/>
              </a:ext>
            </a:extLst>
          </p:cNvPr>
          <p:cNvSpPr>
            <a:spLocks noGrp="1"/>
          </p:cNvSpPr>
          <p:nvPr>
            <p:ph type="dt" sz="half" idx="10"/>
          </p:nvPr>
        </p:nvSpPr>
        <p:spPr/>
        <p:txBody>
          <a:bodyPr/>
          <a:lstStyle/>
          <a:p>
            <a:fld id="{401B7EB0-FAE9-4C8F-94B6-F22C919691F4}" type="datetime1">
              <a:rPr lang="en-GB" smtClean="0"/>
              <a:t>22/03/2025</a:t>
            </a:fld>
            <a:endParaRPr lang="en-GB" dirty="0"/>
          </a:p>
        </p:txBody>
      </p:sp>
      <p:sp>
        <p:nvSpPr>
          <p:cNvPr id="8" name="Footer Placeholder 7">
            <a:extLst>
              <a:ext uri="{FF2B5EF4-FFF2-40B4-BE49-F238E27FC236}">
                <a16:creationId xmlns:a16="http://schemas.microsoft.com/office/drawing/2014/main" id="{811D1013-53C1-1C4F-BC52-B329025BF4C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8F1FB55-EE05-A346-8121-0F23AE6664C7}"/>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6000190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7ED34-A4EC-E745-9CBB-9EACF475EED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9F1C33B-EB44-424F-BC52-1261AEBC7BE2}"/>
              </a:ext>
            </a:extLst>
          </p:cNvPr>
          <p:cNvSpPr>
            <a:spLocks noGrp="1"/>
          </p:cNvSpPr>
          <p:nvPr>
            <p:ph type="dt" sz="half" idx="10"/>
          </p:nvPr>
        </p:nvSpPr>
        <p:spPr/>
        <p:txBody>
          <a:bodyPr/>
          <a:lstStyle/>
          <a:p>
            <a:fld id="{553D0602-E891-422B-AAFA-796D7ECABE97}" type="datetime1">
              <a:rPr lang="en-GB" smtClean="0"/>
              <a:t>22/03/2025</a:t>
            </a:fld>
            <a:endParaRPr lang="en-GB" dirty="0"/>
          </a:p>
        </p:txBody>
      </p:sp>
      <p:sp>
        <p:nvSpPr>
          <p:cNvPr id="4" name="Footer Placeholder 3">
            <a:extLst>
              <a:ext uri="{FF2B5EF4-FFF2-40B4-BE49-F238E27FC236}">
                <a16:creationId xmlns:a16="http://schemas.microsoft.com/office/drawing/2014/main" id="{DD6A9099-0C2C-0B4E-86C4-7080E89DF8D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2966C8-F6CF-AE49-B683-E200AD27A14E}"/>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622697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2D6C2-7DF0-5A4F-9477-0DD798A2D64A}"/>
              </a:ext>
            </a:extLst>
          </p:cNvPr>
          <p:cNvSpPr>
            <a:spLocks noGrp="1"/>
          </p:cNvSpPr>
          <p:nvPr>
            <p:ph type="dt" sz="half" idx="10"/>
          </p:nvPr>
        </p:nvSpPr>
        <p:spPr/>
        <p:txBody>
          <a:bodyPr/>
          <a:lstStyle/>
          <a:p>
            <a:fld id="{CD64D60C-5A9E-4229-BC03-774D5DCBEAEB}" type="datetime1">
              <a:rPr lang="en-GB" smtClean="0"/>
              <a:t>22/03/2025</a:t>
            </a:fld>
            <a:endParaRPr lang="en-GB" dirty="0"/>
          </a:p>
        </p:txBody>
      </p:sp>
      <p:sp>
        <p:nvSpPr>
          <p:cNvPr id="3" name="Footer Placeholder 2">
            <a:extLst>
              <a:ext uri="{FF2B5EF4-FFF2-40B4-BE49-F238E27FC236}">
                <a16:creationId xmlns:a16="http://schemas.microsoft.com/office/drawing/2014/main" id="{3946C69E-5435-044B-898C-5C65FA2B891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355A561-2018-374C-B95F-B73A53CC0CFD}"/>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34406283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BDC9-B85C-974A-9639-5605D9525F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C09508-DCAB-7641-85B6-B51B90E0339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F8819F7-9362-E642-8F1B-20591AB5E0C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856A71-F41B-DA40-A774-9A20759577F0}"/>
              </a:ext>
            </a:extLst>
          </p:cNvPr>
          <p:cNvSpPr>
            <a:spLocks noGrp="1"/>
          </p:cNvSpPr>
          <p:nvPr>
            <p:ph type="dt" sz="half" idx="10"/>
          </p:nvPr>
        </p:nvSpPr>
        <p:spPr/>
        <p:txBody>
          <a:bodyPr/>
          <a:lstStyle/>
          <a:p>
            <a:fld id="{C591BED1-96DD-4F84-AD4D-D278F2DCE007}" type="datetime1">
              <a:rPr lang="en-GB" smtClean="0"/>
              <a:t>22/03/2025</a:t>
            </a:fld>
            <a:endParaRPr lang="en-GB" dirty="0"/>
          </a:p>
        </p:txBody>
      </p:sp>
      <p:sp>
        <p:nvSpPr>
          <p:cNvPr id="6" name="Footer Placeholder 5">
            <a:extLst>
              <a:ext uri="{FF2B5EF4-FFF2-40B4-BE49-F238E27FC236}">
                <a16:creationId xmlns:a16="http://schemas.microsoft.com/office/drawing/2014/main" id="{9654B0A3-22FD-2D4F-A18A-70A31786F0A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D53E666-1C50-2B49-A337-B6779B2CA196}"/>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27219529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55B9-F8C8-1F46-9053-4E0C79C0C6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97ED9A1-DD32-BA44-8748-35342EED8B40}"/>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Click icon to add picture</a:t>
            </a:r>
          </a:p>
        </p:txBody>
      </p:sp>
      <p:sp>
        <p:nvSpPr>
          <p:cNvPr id="4" name="Text Placeholder 3">
            <a:extLst>
              <a:ext uri="{FF2B5EF4-FFF2-40B4-BE49-F238E27FC236}">
                <a16:creationId xmlns:a16="http://schemas.microsoft.com/office/drawing/2014/main" id="{27E8CD84-021F-964F-B829-A40999082C1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C03DA0-5299-D543-BAFF-C80162C0D0CD}"/>
              </a:ext>
            </a:extLst>
          </p:cNvPr>
          <p:cNvSpPr>
            <a:spLocks noGrp="1"/>
          </p:cNvSpPr>
          <p:nvPr>
            <p:ph type="dt" sz="half" idx="10"/>
          </p:nvPr>
        </p:nvSpPr>
        <p:spPr/>
        <p:txBody>
          <a:bodyPr/>
          <a:lstStyle/>
          <a:p>
            <a:fld id="{64379FB5-DF8A-4099-BDBB-009C687E511F}" type="datetime1">
              <a:rPr lang="en-GB" smtClean="0"/>
              <a:t>22/03/2025</a:t>
            </a:fld>
            <a:endParaRPr lang="en-GB" dirty="0"/>
          </a:p>
        </p:txBody>
      </p:sp>
      <p:sp>
        <p:nvSpPr>
          <p:cNvPr id="6" name="Footer Placeholder 5">
            <a:extLst>
              <a:ext uri="{FF2B5EF4-FFF2-40B4-BE49-F238E27FC236}">
                <a16:creationId xmlns:a16="http://schemas.microsoft.com/office/drawing/2014/main" id="{DEA92F8F-709D-D84B-B111-165B252B20B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81C40D3-01C6-E647-9D63-D5E25C94DDFB}"/>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2093452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5233-B677-7841-89BA-8772BB037F8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7F0517-40A3-DA41-8E88-9861F01067D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D6A127-2E77-CF43-80C6-CF540DD998BA}"/>
              </a:ext>
            </a:extLst>
          </p:cNvPr>
          <p:cNvSpPr>
            <a:spLocks noGrp="1"/>
          </p:cNvSpPr>
          <p:nvPr>
            <p:ph type="dt" sz="half" idx="10"/>
          </p:nvPr>
        </p:nvSpPr>
        <p:spPr/>
        <p:txBody>
          <a:bodyPr/>
          <a:lstStyle/>
          <a:p>
            <a:fld id="{1D90A05E-C1CB-4001-94D7-0FDA776B0B45}" type="datetime1">
              <a:rPr lang="en-GB" smtClean="0"/>
              <a:t>22/03/2025</a:t>
            </a:fld>
            <a:endParaRPr lang="en-GB" dirty="0"/>
          </a:p>
        </p:txBody>
      </p:sp>
      <p:sp>
        <p:nvSpPr>
          <p:cNvPr id="5" name="Footer Placeholder 4">
            <a:extLst>
              <a:ext uri="{FF2B5EF4-FFF2-40B4-BE49-F238E27FC236}">
                <a16:creationId xmlns:a16="http://schemas.microsoft.com/office/drawing/2014/main" id="{03E9266B-AE7C-6747-811C-AC4F7460D6F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7ECCBF-E7FF-F446-A6F5-37A36534035D}"/>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27713997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4D911-5F18-FD4F-A2BC-14FBDCA0F340}"/>
              </a:ext>
            </a:extLst>
          </p:cNvPr>
          <p:cNvSpPr>
            <a:spLocks noGrp="1"/>
          </p:cNvSpPr>
          <p:nvPr>
            <p:ph type="title" orient="vert"/>
          </p:nvPr>
        </p:nvSpPr>
        <p:spPr>
          <a:xfrm>
            <a:off x="8724901" y="365126"/>
            <a:ext cx="2628900" cy="581183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DA76B84-5874-A041-B050-FEC4B779536B}"/>
              </a:ext>
            </a:extLst>
          </p:cNvPr>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742B7C-3033-5D4D-85BC-CB78B2850C0B}"/>
              </a:ext>
            </a:extLst>
          </p:cNvPr>
          <p:cNvSpPr>
            <a:spLocks noGrp="1"/>
          </p:cNvSpPr>
          <p:nvPr>
            <p:ph type="dt" sz="half" idx="10"/>
          </p:nvPr>
        </p:nvSpPr>
        <p:spPr/>
        <p:txBody>
          <a:bodyPr/>
          <a:lstStyle/>
          <a:p>
            <a:fld id="{8891EDC6-3F6C-4216-B0EF-273FC087C405}" type="datetime1">
              <a:rPr lang="en-GB" smtClean="0"/>
              <a:t>22/03/2025</a:t>
            </a:fld>
            <a:endParaRPr lang="en-GB" dirty="0"/>
          </a:p>
        </p:txBody>
      </p:sp>
      <p:sp>
        <p:nvSpPr>
          <p:cNvPr id="5" name="Footer Placeholder 4">
            <a:extLst>
              <a:ext uri="{FF2B5EF4-FFF2-40B4-BE49-F238E27FC236}">
                <a16:creationId xmlns:a16="http://schemas.microsoft.com/office/drawing/2014/main" id="{1711A9F7-156F-AB4E-B1FF-6C596CFAD2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3A52AC-C548-F24C-90C5-F01D4D5C6180}"/>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32223550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65664EFE-4044-4DB7-BBE0-3C2649ED98ED}"/>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3851275"/>
            <a:ext cx="4108451"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532FD92A-BECC-4C0A-AA97-797E3B997C4D}"/>
              </a:ext>
            </a:extLst>
          </p:cNvPr>
          <p:cNvPicPr preferRelativeResize="0">
            <a:picLocks/>
          </p:cNvPicPr>
          <p:nvPr/>
        </p:nvPicPr>
        <p:blipFill>
          <a:blip r:embed="rId3">
            <a:extLst>
              <a:ext uri="{28A0092B-C50C-407E-A947-70E740481C1C}">
                <a14:useLocalDpi xmlns:a14="http://schemas.microsoft.com/office/drawing/2010/main" val="0"/>
              </a:ext>
            </a:extLst>
          </a:blip>
          <a:srcRect b="16304"/>
          <a:stretch>
            <a:fillRect/>
          </a:stretch>
        </p:blipFill>
        <p:spPr bwMode="auto">
          <a:xfrm>
            <a:off x="3920067" y="4127501"/>
            <a:ext cx="4421717"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60BFBC8C-0FEE-4A89-962F-4A95F849DFC4}"/>
              </a:ext>
            </a:extLst>
          </p:cNvPr>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8331201" y="4038601"/>
            <a:ext cx="387561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6D042BD-E062-472D-B679-F4EDB356E66F}"/>
              </a:ext>
            </a:extLst>
          </p:cNvPr>
          <p:cNvSpPr>
            <a:spLocks noChangeArrowheads="1"/>
          </p:cNvSpPr>
          <p:nvPr/>
        </p:nvSpPr>
        <p:spPr bwMode="auto">
          <a:xfrm>
            <a:off x="1" y="1828800"/>
            <a:ext cx="12238567" cy="2362200"/>
          </a:xfrm>
          <a:prstGeom prst="rect">
            <a:avLst/>
          </a:prstGeom>
          <a:solidFill>
            <a:srgbClr val="21633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dirty="0">
              <a:solidFill>
                <a:srgbClr val="FFFFFF"/>
              </a:solidFill>
              <a:latin typeface="Calibri" panose="020F0502020204030204" pitchFamily="34" charset="0"/>
            </a:endParaRPr>
          </a:p>
        </p:txBody>
      </p:sp>
      <p:sp>
        <p:nvSpPr>
          <p:cNvPr id="3" name="Subtitle 2"/>
          <p:cNvSpPr>
            <a:spLocks noGrp="1"/>
          </p:cNvSpPr>
          <p:nvPr>
            <p:ph type="subTitle" idx="1" hasCustomPrompt="1"/>
          </p:nvPr>
        </p:nvSpPr>
        <p:spPr>
          <a:xfrm>
            <a:off x="1016000" y="3505200"/>
            <a:ext cx="8534400" cy="685800"/>
          </a:xfrm>
        </p:spPr>
        <p:txBody>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 perspective on the support to the 30% set aside for women in </a:t>
            </a:r>
            <a:r>
              <a:rPr lang="en-US"/>
              <a:t>Human Settlen</a:t>
            </a:r>
            <a:endParaRPr lang="en-US" dirty="0"/>
          </a:p>
        </p:txBody>
      </p:sp>
      <p:sp>
        <p:nvSpPr>
          <p:cNvPr id="2" name="Title 1"/>
          <p:cNvSpPr>
            <a:spLocks noGrp="1"/>
          </p:cNvSpPr>
          <p:nvPr>
            <p:ph type="ctrTitle" hasCustomPrompt="1"/>
          </p:nvPr>
        </p:nvSpPr>
        <p:spPr>
          <a:xfrm>
            <a:off x="1016000" y="2438400"/>
            <a:ext cx="10363200" cy="1066800"/>
          </a:xfrm>
        </p:spPr>
        <p:txBody>
          <a:bodyPr/>
          <a:lstStyle>
            <a:lvl1pPr algn="l">
              <a:defRPr sz="3000" b="1" i="0" cap="all" baseline="0">
                <a:solidFill>
                  <a:schemeClr val="bg1"/>
                </a:solidFill>
              </a:defRPr>
            </a:lvl1pPr>
          </a:lstStyle>
          <a:p>
            <a:r>
              <a:rPr lang="en-ZA" dirty="0"/>
              <a:t>WOMEN IN HUMAN SETTLEMENTS INDABA</a:t>
            </a:r>
            <a:endParaRPr lang="en-US" dirty="0"/>
          </a:p>
        </p:txBody>
      </p:sp>
    </p:spTree>
    <p:extLst>
      <p:ext uri="{BB962C8B-B14F-4D97-AF65-F5344CB8AC3E}">
        <p14:creationId xmlns:p14="http://schemas.microsoft.com/office/powerpoint/2010/main" val="5487038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Slide Number Placeholder 1">
            <a:extLst>
              <a:ext uri="{FF2B5EF4-FFF2-40B4-BE49-F238E27FC236}">
                <a16:creationId xmlns:a16="http://schemas.microsoft.com/office/drawing/2014/main" id="{5CA455BB-141D-463D-82FD-EEC36FE05B5D}"/>
              </a:ext>
            </a:extLst>
          </p:cNvPr>
          <p:cNvSpPr>
            <a:spLocks noGrp="1"/>
          </p:cNvSpPr>
          <p:nvPr>
            <p:ph type="sldNum" sz="quarter" idx="10"/>
          </p:nvPr>
        </p:nvSpPr>
        <p:spPr/>
        <p:txBody>
          <a:bodyPr/>
          <a:lstStyle>
            <a:lvl1pPr>
              <a:defRPr/>
            </a:lvl1pPr>
          </a:lstStyle>
          <a:p>
            <a:fld id="{E1ECA2C2-DAE7-4B0F-9579-7E664156F86E}" type="slidenum">
              <a:rPr lang="en-US" altLang="en-US"/>
              <a:pPr/>
              <a:t>‹#›</a:t>
            </a:fld>
            <a:endParaRPr lang="en-US" altLang="en-US" dirty="0"/>
          </a:p>
        </p:txBody>
      </p:sp>
      <p:sp>
        <p:nvSpPr>
          <p:cNvPr id="5" name="Footer Placeholder 2">
            <a:extLst>
              <a:ext uri="{FF2B5EF4-FFF2-40B4-BE49-F238E27FC236}">
                <a16:creationId xmlns:a16="http://schemas.microsoft.com/office/drawing/2014/main" id="{CB605F61-D32B-4931-9F49-ADAE8BB1DE01}"/>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Date Placeholder 3">
            <a:extLst>
              <a:ext uri="{FF2B5EF4-FFF2-40B4-BE49-F238E27FC236}">
                <a16:creationId xmlns:a16="http://schemas.microsoft.com/office/drawing/2014/main" id="{BC21889A-60A8-4A91-B4EE-83CF029FB2EF}"/>
              </a:ext>
            </a:extLst>
          </p:cNvPr>
          <p:cNvSpPr>
            <a:spLocks noGrp="1"/>
          </p:cNvSpPr>
          <p:nvPr>
            <p:ph type="dt" sz="half" idx="12"/>
          </p:nvPr>
        </p:nvSpPr>
        <p:spPr/>
        <p:txBody>
          <a:bodyPr/>
          <a:lstStyle>
            <a:lvl1pPr>
              <a:defRPr/>
            </a:lvl1pPr>
          </a:lstStyle>
          <a:p>
            <a:fld id="{4B06C9F3-1930-4D90-B82A-3DAB6CDE01BB}" type="datetime1">
              <a:rPr lang="en-US" altLang="en-US"/>
              <a:pPr/>
              <a:t>3/22/2025</a:t>
            </a:fld>
            <a:endParaRPr lang="en-US" altLang="en-US" dirty="0"/>
          </a:p>
        </p:txBody>
      </p:sp>
    </p:spTree>
    <p:extLst>
      <p:ext uri="{BB962C8B-B14F-4D97-AF65-F5344CB8AC3E}">
        <p14:creationId xmlns:p14="http://schemas.microsoft.com/office/powerpoint/2010/main" val="38157012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3200"/>
            </a:lvl1pPr>
          </a:lstStyle>
          <a:p>
            <a:pPr lvl="0"/>
            <a:r>
              <a:rPr lang="x-none" noProof="0" dirty="0"/>
              <a:t>Drag picture to placeholder or click icon to add</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800" cap="all" baseline="0">
                <a:solidFill>
                  <a:schemeClr val="bg1"/>
                </a:solidFill>
              </a:defRPr>
            </a:lvl1pPr>
          </a:lstStyle>
          <a:p>
            <a:r>
              <a:rPr lang="x-none" dirty="0"/>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a:t>Click to edit Master text styles</a:t>
            </a:r>
          </a:p>
        </p:txBody>
      </p:sp>
      <p:sp>
        <p:nvSpPr>
          <p:cNvPr id="5" name="Slide Number Placeholder 1">
            <a:extLst>
              <a:ext uri="{FF2B5EF4-FFF2-40B4-BE49-F238E27FC236}">
                <a16:creationId xmlns:a16="http://schemas.microsoft.com/office/drawing/2014/main" id="{A60A6144-1450-4D42-836A-59E0EF12BFF5}"/>
              </a:ext>
            </a:extLst>
          </p:cNvPr>
          <p:cNvSpPr>
            <a:spLocks noGrp="1"/>
          </p:cNvSpPr>
          <p:nvPr>
            <p:ph type="sldNum" sz="quarter" idx="11"/>
          </p:nvPr>
        </p:nvSpPr>
        <p:spPr/>
        <p:txBody>
          <a:bodyPr/>
          <a:lstStyle>
            <a:lvl1pPr>
              <a:defRPr/>
            </a:lvl1pPr>
          </a:lstStyle>
          <a:p>
            <a:fld id="{7BBCE73E-8BC7-494F-807B-DD2C42784620}" type="slidenum">
              <a:rPr lang="en-US" altLang="en-US"/>
              <a:pPr/>
              <a:t>‹#›</a:t>
            </a:fld>
            <a:endParaRPr lang="en-US" altLang="en-US" dirty="0"/>
          </a:p>
        </p:txBody>
      </p:sp>
      <p:sp>
        <p:nvSpPr>
          <p:cNvPr id="8" name="Footer Placeholder 2">
            <a:extLst>
              <a:ext uri="{FF2B5EF4-FFF2-40B4-BE49-F238E27FC236}">
                <a16:creationId xmlns:a16="http://schemas.microsoft.com/office/drawing/2014/main" id="{CD9F0FA6-F392-4E12-8056-658341AEB2ED}"/>
              </a:ext>
            </a:extLst>
          </p:cNvPr>
          <p:cNvSpPr>
            <a:spLocks noGrp="1"/>
          </p:cNvSpPr>
          <p:nvPr>
            <p:ph type="ftr" sz="quarter" idx="12"/>
          </p:nvPr>
        </p:nvSpPr>
        <p:spPr/>
        <p:txBody>
          <a:bodyPr/>
          <a:lstStyle>
            <a:lvl1pPr>
              <a:defRPr/>
            </a:lvl1pPr>
          </a:lstStyle>
          <a:p>
            <a:pPr>
              <a:defRPr/>
            </a:pPr>
            <a:endParaRPr lang="en-US" dirty="0">
              <a:solidFill>
                <a:prstClr val="black">
                  <a:tint val="75000"/>
                </a:prstClr>
              </a:solidFill>
            </a:endParaRPr>
          </a:p>
        </p:txBody>
      </p:sp>
      <p:sp>
        <p:nvSpPr>
          <p:cNvPr id="9" name="Date Placeholder 3">
            <a:extLst>
              <a:ext uri="{FF2B5EF4-FFF2-40B4-BE49-F238E27FC236}">
                <a16:creationId xmlns:a16="http://schemas.microsoft.com/office/drawing/2014/main" id="{1E3F228E-0436-42AA-9FED-3B06433C5626}"/>
              </a:ext>
            </a:extLst>
          </p:cNvPr>
          <p:cNvSpPr>
            <a:spLocks noGrp="1"/>
          </p:cNvSpPr>
          <p:nvPr>
            <p:ph type="dt" sz="half" idx="13"/>
          </p:nvPr>
        </p:nvSpPr>
        <p:spPr/>
        <p:txBody>
          <a:bodyPr/>
          <a:lstStyle>
            <a:lvl1pPr>
              <a:defRPr/>
            </a:lvl1pPr>
          </a:lstStyle>
          <a:p>
            <a:fld id="{116860E2-709F-4473-A9C4-4562F7A0F973}" type="datetime1">
              <a:rPr lang="en-US" altLang="en-US"/>
              <a:pPr/>
              <a:t>3/22/2025</a:t>
            </a:fld>
            <a:endParaRPr lang="en-US" altLang="en-US" dirty="0"/>
          </a:p>
        </p:txBody>
      </p:sp>
    </p:spTree>
    <p:extLst>
      <p:ext uri="{BB962C8B-B14F-4D97-AF65-F5344CB8AC3E}">
        <p14:creationId xmlns:p14="http://schemas.microsoft.com/office/powerpoint/2010/main" val="942674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798D-8CD0-B740-A6F2-2FC96CB7B35E}"/>
              </a:ext>
            </a:extLst>
          </p:cNvPr>
          <p:cNvSpPr>
            <a:spLocks noGrp="1"/>
          </p:cNvSpPr>
          <p:nvPr>
            <p:ph type="title"/>
          </p:nvPr>
        </p:nvSpPr>
        <p:spPr>
          <a:xfrm>
            <a:off x="831851" y="1709740"/>
            <a:ext cx="10515600" cy="2852737"/>
          </a:xfrm>
        </p:spPr>
        <p:txBody>
          <a:bodyPr anchor="b"/>
          <a:lstStyle>
            <a:lvl1pPr>
              <a:defRPr sz="60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9C1551A-DD9D-7548-B1B7-4CFDC4D2887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5FF0D7-6096-A843-B8DB-D6B8EF73141E}"/>
              </a:ext>
            </a:extLst>
          </p:cNvPr>
          <p:cNvSpPr>
            <a:spLocks noGrp="1"/>
          </p:cNvSpPr>
          <p:nvPr>
            <p:ph type="dt" sz="half" idx="10"/>
          </p:nvPr>
        </p:nvSpPr>
        <p:spPr/>
        <p:txBody>
          <a:bodyPr/>
          <a:lstStyle/>
          <a:p>
            <a:fld id="{602B9E63-271D-4D5C-990A-AB5ABBC73CF8}" type="datetime1">
              <a:rPr lang="en-GB" smtClean="0"/>
              <a:t>22/03/2025</a:t>
            </a:fld>
            <a:endParaRPr lang="en-GB" dirty="0"/>
          </a:p>
        </p:txBody>
      </p:sp>
      <p:sp>
        <p:nvSpPr>
          <p:cNvPr id="5" name="Footer Placeholder 4">
            <a:extLst>
              <a:ext uri="{FF2B5EF4-FFF2-40B4-BE49-F238E27FC236}">
                <a16:creationId xmlns:a16="http://schemas.microsoft.com/office/drawing/2014/main" id="{4C3831E3-9E25-E94A-AC7D-5EAF04A7FD5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1DA710-A0D6-874D-968B-9F2567B1B1D7}"/>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28591275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5F4140-8F15-4F72-9C94-A82A4A7D7112}"/>
              </a:ext>
            </a:extLst>
          </p:cNvPr>
          <p:cNvSpPr>
            <a:spLocks noGrp="1"/>
          </p:cNvSpPr>
          <p:nvPr>
            <p:ph type="sldNum" sz="quarter" idx="10"/>
          </p:nvPr>
        </p:nvSpPr>
        <p:spPr/>
        <p:txBody>
          <a:bodyPr/>
          <a:lstStyle>
            <a:lvl1pPr>
              <a:defRPr/>
            </a:lvl1pPr>
          </a:lstStyle>
          <a:p>
            <a:fld id="{7F5B2448-9671-4675-B8E1-23A7A9EDB7EF}" type="slidenum">
              <a:rPr lang="en-US" altLang="en-US"/>
              <a:pPr/>
              <a:t>‹#›</a:t>
            </a:fld>
            <a:endParaRPr lang="en-US" altLang="en-US" dirty="0"/>
          </a:p>
        </p:txBody>
      </p:sp>
      <p:sp>
        <p:nvSpPr>
          <p:cNvPr id="3" name="Footer Placeholder 2">
            <a:extLst>
              <a:ext uri="{FF2B5EF4-FFF2-40B4-BE49-F238E27FC236}">
                <a16:creationId xmlns:a16="http://schemas.microsoft.com/office/drawing/2014/main" id="{02AC75FF-F6D5-41BB-B91E-8CFEE6CBAF1C}"/>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Date Placeholder 3">
            <a:extLst>
              <a:ext uri="{FF2B5EF4-FFF2-40B4-BE49-F238E27FC236}">
                <a16:creationId xmlns:a16="http://schemas.microsoft.com/office/drawing/2014/main" id="{18013E77-7120-4856-9B8C-B9597EE4B82B}"/>
              </a:ext>
            </a:extLst>
          </p:cNvPr>
          <p:cNvSpPr>
            <a:spLocks noGrp="1"/>
          </p:cNvSpPr>
          <p:nvPr>
            <p:ph type="dt" sz="half" idx="12"/>
          </p:nvPr>
        </p:nvSpPr>
        <p:spPr/>
        <p:txBody>
          <a:bodyPr/>
          <a:lstStyle>
            <a:lvl1pPr>
              <a:defRPr/>
            </a:lvl1pPr>
          </a:lstStyle>
          <a:p>
            <a:fld id="{CF053BE0-A0BB-4642-8D1E-1A11AF9B7090}" type="datetime1">
              <a:rPr lang="en-US" altLang="en-US"/>
              <a:pPr/>
              <a:t>3/22/2025</a:t>
            </a:fld>
            <a:endParaRPr lang="en-US" altLang="en-US" dirty="0"/>
          </a:p>
        </p:txBody>
      </p:sp>
    </p:spTree>
    <p:extLst>
      <p:ext uri="{BB962C8B-B14F-4D97-AF65-F5344CB8AC3E}">
        <p14:creationId xmlns:p14="http://schemas.microsoft.com/office/powerpoint/2010/main" val="376113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4B11B8-35F1-3144-A08B-30821D847822}"/>
              </a:ext>
            </a:extLst>
          </p:cNvPr>
          <p:cNvSpPr>
            <a:spLocks noGrp="1"/>
          </p:cNvSpPr>
          <p:nvPr>
            <p:ph type="sldNum" sz="quarter" idx="10"/>
          </p:nvPr>
        </p:nvSpPr>
        <p:spPr/>
        <p:txBody>
          <a:bodyPr/>
          <a:lstStyle>
            <a:lvl1pPr>
              <a:defRPr/>
            </a:lvl1pPr>
          </a:lstStyle>
          <a:p>
            <a:fld id="{C242FC84-7891-F740-B8A1-EC98BEFAEA4C}" type="slidenum">
              <a:rPr lang="en-GB" smtClean="0"/>
              <a:t>‹#›</a:t>
            </a:fld>
            <a:endParaRPr lang="en-GB" dirty="0"/>
          </a:p>
        </p:txBody>
      </p:sp>
      <p:sp>
        <p:nvSpPr>
          <p:cNvPr id="3" name="Footer Placeholder 2">
            <a:extLst>
              <a:ext uri="{FF2B5EF4-FFF2-40B4-BE49-F238E27FC236}">
                <a16:creationId xmlns:a16="http://schemas.microsoft.com/office/drawing/2014/main" id="{677645DC-C738-D940-B76E-79AFFED9BC53}"/>
              </a:ext>
            </a:extLst>
          </p:cNvPr>
          <p:cNvSpPr>
            <a:spLocks noGrp="1"/>
          </p:cNvSpPr>
          <p:nvPr>
            <p:ph type="ftr" sz="quarter" idx="11"/>
          </p:nvPr>
        </p:nvSpPr>
        <p:spPr/>
        <p:txBody>
          <a:bodyPr/>
          <a:lstStyle>
            <a:lvl1pPr>
              <a:defRPr/>
            </a:lvl1pPr>
          </a:lstStyle>
          <a:p>
            <a:endParaRPr lang="en-GB" dirty="0"/>
          </a:p>
        </p:txBody>
      </p:sp>
      <p:sp>
        <p:nvSpPr>
          <p:cNvPr id="4" name="Date Placeholder 3">
            <a:extLst>
              <a:ext uri="{FF2B5EF4-FFF2-40B4-BE49-F238E27FC236}">
                <a16:creationId xmlns:a16="http://schemas.microsoft.com/office/drawing/2014/main" id="{2D516023-068E-DE4D-80B7-C846E08FFC75}"/>
              </a:ext>
            </a:extLst>
          </p:cNvPr>
          <p:cNvSpPr>
            <a:spLocks noGrp="1"/>
          </p:cNvSpPr>
          <p:nvPr>
            <p:ph type="dt" sz="half" idx="12"/>
          </p:nvPr>
        </p:nvSpPr>
        <p:spPr/>
        <p:txBody>
          <a:bodyPr/>
          <a:lstStyle>
            <a:lvl1pPr>
              <a:defRPr/>
            </a:lvl1pPr>
          </a:lstStyle>
          <a:p>
            <a:fld id="{779F207B-F42B-469E-B4C3-7F1D5CE574DD}" type="datetime1">
              <a:rPr lang="en-GB" smtClean="0"/>
              <a:t>22/03/2025</a:t>
            </a:fld>
            <a:endParaRPr lang="en-GB" dirty="0"/>
          </a:p>
        </p:txBody>
      </p:sp>
      <p:sp>
        <p:nvSpPr>
          <p:cNvPr id="6" name="Title 5">
            <a:extLst>
              <a:ext uri="{FF2B5EF4-FFF2-40B4-BE49-F238E27FC236}">
                <a16:creationId xmlns:a16="http://schemas.microsoft.com/office/drawing/2014/main" id="{DFAA4C54-79BF-4F4F-A796-797C615B795B}"/>
              </a:ext>
            </a:extLst>
          </p:cNvPr>
          <p:cNvSpPr>
            <a:spLocks noGrp="1"/>
          </p:cNvSpPr>
          <p:nvPr>
            <p:ph type="title"/>
          </p:nvPr>
        </p:nvSpPr>
        <p:spPr>
          <a:xfrm>
            <a:off x="609600" y="2339787"/>
            <a:ext cx="10972800" cy="1815353"/>
          </a:xfrm>
        </p:spPr>
        <p:txBody>
          <a:bodyPr/>
          <a:lstStyle/>
          <a:p>
            <a:r>
              <a:rPr lang="en-GB"/>
              <a:t>Click to edit Master title style</a:t>
            </a:r>
            <a:endParaRPr lang="en-GB" dirty="0"/>
          </a:p>
        </p:txBody>
      </p:sp>
    </p:spTree>
    <p:extLst>
      <p:ext uri="{BB962C8B-B14F-4D97-AF65-F5344CB8AC3E}">
        <p14:creationId xmlns:p14="http://schemas.microsoft.com/office/powerpoint/2010/main" val="1487173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095DB57-4F33-404A-8884-2AAAD87FF74F}"/>
              </a:ext>
            </a:extLst>
          </p:cNvPr>
          <p:cNvSpPr>
            <a:spLocks noGrp="1"/>
          </p:cNvSpPr>
          <p:nvPr>
            <p:ph type="dt" sz="half" idx="10"/>
          </p:nvPr>
        </p:nvSpPr>
        <p:spPr/>
        <p:txBody>
          <a:bodyPr/>
          <a:lstStyle>
            <a:lvl1pPr>
              <a:defRPr/>
            </a:lvl1pPr>
          </a:lstStyle>
          <a:p>
            <a:fld id="{AE90DB6C-F671-4748-BA9D-F11744378EDA}" type="datetime1">
              <a:rPr lang="en-GB" smtClean="0"/>
              <a:t>22/03/2025</a:t>
            </a:fld>
            <a:endParaRPr lang="en-GB" dirty="0"/>
          </a:p>
        </p:txBody>
      </p:sp>
      <p:sp>
        <p:nvSpPr>
          <p:cNvPr id="3" name="Footer Placeholder 4">
            <a:extLst>
              <a:ext uri="{FF2B5EF4-FFF2-40B4-BE49-F238E27FC236}">
                <a16:creationId xmlns:a16="http://schemas.microsoft.com/office/drawing/2014/main" id="{B15CD1A6-172A-461E-8DA0-5B4963643FCF}"/>
              </a:ext>
            </a:extLst>
          </p:cNvPr>
          <p:cNvSpPr>
            <a:spLocks noGrp="1"/>
          </p:cNvSpPr>
          <p:nvPr>
            <p:ph type="ftr" sz="quarter" idx="11"/>
          </p:nvPr>
        </p:nvSpPr>
        <p:spPr/>
        <p:txBody>
          <a:bodyPr/>
          <a:lstStyle>
            <a:lvl1pPr>
              <a:defRPr/>
            </a:lvl1pPr>
          </a:lstStyle>
          <a:p>
            <a:endParaRPr lang="en-GB" dirty="0"/>
          </a:p>
        </p:txBody>
      </p:sp>
      <p:sp>
        <p:nvSpPr>
          <p:cNvPr id="4" name="Slide Number Placeholder 5">
            <a:extLst>
              <a:ext uri="{FF2B5EF4-FFF2-40B4-BE49-F238E27FC236}">
                <a16:creationId xmlns:a16="http://schemas.microsoft.com/office/drawing/2014/main" id="{26AE925E-195D-42C9-912B-B3E316330299}"/>
              </a:ext>
            </a:extLst>
          </p:cNvPr>
          <p:cNvSpPr>
            <a:spLocks noGrp="1"/>
          </p:cNvSpPr>
          <p:nvPr>
            <p:ph type="sldNum" sz="quarter" idx="12"/>
          </p:nvPr>
        </p:nvSpPr>
        <p:spPr/>
        <p:txBody>
          <a:bodyPr/>
          <a:lstStyle>
            <a:lvl1pPr>
              <a:defRPr/>
            </a:lvl1pPr>
          </a:lstStyle>
          <a:p>
            <a:fld id="{C242FC84-7891-F740-B8A1-EC98BEFAEA4C}" type="slidenum">
              <a:rPr lang="en-GB" smtClean="0"/>
              <a:t>‹#›</a:t>
            </a:fld>
            <a:endParaRPr lang="en-GB" dirty="0"/>
          </a:p>
        </p:txBody>
      </p:sp>
    </p:spTree>
    <p:extLst>
      <p:ext uri="{BB962C8B-B14F-4D97-AF65-F5344CB8AC3E}">
        <p14:creationId xmlns:p14="http://schemas.microsoft.com/office/powerpoint/2010/main" val="1939067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7CBBAD2-2EED-41CB-826B-CBF08D91454E}" type="datetime1">
              <a:rPr lang="en-GB" smtClean="0">
                <a:solidFill>
                  <a:prstClr val="black">
                    <a:tint val="75000"/>
                  </a:prstClr>
                </a:solidFill>
              </a:rPr>
              <a:t>22/03/2025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DF82E0-F617-466A-8989-E6F91EEE8384}" type="slidenum">
              <a:rPr lang="en-US" altLang="en-US"/>
              <a:pPr/>
              <a:t>‹#›</a:t>
            </a:fld>
            <a:endParaRPr lang="en-US" altLang="en-US" dirty="0"/>
          </a:p>
        </p:txBody>
      </p:sp>
    </p:spTree>
    <p:extLst>
      <p:ext uri="{BB962C8B-B14F-4D97-AF65-F5344CB8AC3E}">
        <p14:creationId xmlns:p14="http://schemas.microsoft.com/office/powerpoint/2010/main" val="248328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84C3B828-2406-0048-B594-6420DCAE2094}"/>
              </a:ext>
            </a:extLst>
          </p:cNvPr>
          <p:cNvSpPr>
            <a:spLocks noGrp="1" noChangeArrowheads="1"/>
          </p:cNvSpPr>
          <p:nvPr>
            <p:ph type="dt" sz="half" idx="10"/>
          </p:nvPr>
        </p:nvSpPr>
        <p:spPr>
          <a:ln/>
        </p:spPr>
        <p:txBody>
          <a:bodyPr/>
          <a:lstStyle>
            <a:lvl1pPr>
              <a:defRPr/>
            </a:lvl1pPr>
          </a:lstStyle>
          <a:p>
            <a:pPr>
              <a:defRPr/>
            </a:pPr>
            <a:fld id="{1E519E29-81E7-4EB8-BFFD-B2009E7C5277}" type="datetime1">
              <a:rPr lang="en-GB" smtClean="0"/>
              <a:t>22/03/2025</a:t>
            </a:fld>
            <a:endParaRPr lang="en-US" dirty="0"/>
          </a:p>
        </p:txBody>
      </p:sp>
      <p:sp>
        <p:nvSpPr>
          <p:cNvPr id="6" name="Rectangle 5">
            <a:extLst>
              <a:ext uri="{FF2B5EF4-FFF2-40B4-BE49-F238E27FC236}">
                <a16:creationId xmlns:a16="http://schemas.microsoft.com/office/drawing/2014/main" id="{00A8B061-441B-3B4C-A7E1-3035A83B28B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F3C303AC-D829-3943-A9DA-BF6185186898}"/>
              </a:ext>
            </a:extLst>
          </p:cNvPr>
          <p:cNvSpPr>
            <a:spLocks noGrp="1" noChangeArrowheads="1"/>
          </p:cNvSpPr>
          <p:nvPr>
            <p:ph type="sldNum" sz="quarter" idx="12"/>
          </p:nvPr>
        </p:nvSpPr>
        <p:spPr>
          <a:ln/>
        </p:spPr>
        <p:txBody>
          <a:bodyPr/>
          <a:lstStyle>
            <a:lvl1pPr>
              <a:defRPr/>
            </a:lvl1pPr>
          </a:lstStyle>
          <a:p>
            <a:fld id="{1FE3AC27-B673-CC49-8B57-C2C2740E502F}" type="slidenum">
              <a:rPr lang="en-US" altLang="en-US"/>
              <a:pPr/>
              <a:t>‹#›</a:t>
            </a:fld>
            <a:endParaRPr lang="en-US" altLang="en-US" dirty="0"/>
          </a:p>
        </p:txBody>
      </p:sp>
    </p:spTree>
    <p:extLst>
      <p:ext uri="{BB962C8B-B14F-4D97-AF65-F5344CB8AC3E}">
        <p14:creationId xmlns:p14="http://schemas.microsoft.com/office/powerpoint/2010/main" val="524361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3713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26AC-D937-494A-8992-DB28407DFC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FCADB2B-BCE8-E649-9535-7FFC56E11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47DF428-0FDD-184E-9792-C796C11562BE}"/>
              </a:ext>
            </a:extLst>
          </p:cNvPr>
          <p:cNvSpPr>
            <a:spLocks noGrp="1"/>
          </p:cNvSpPr>
          <p:nvPr>
            <p:ph type="dt" sz="half" idx="10"/>
          </p:nvPr>
        </p:nvSpPr>
        <p:spPr/>
        <p:txBody>
          <a:bodyPr/>
          <a:lstStyle/>
          <a:p>
            <a:fld id="{81026DED-F523-4151-9D51-0B58FDBF880F}" type="datetime1">
              <a:rPr lang="en-GB" smtClean="0"/>
              <a:t>22/03/2025</a:t>
            </a:fld>
            <a:endParaRPr lang="en-GB" dirty="0"/>
          </a:p>
        </p:txBody>
      </p:sp>
      <p:sp>
        <p:nvSpPr>
          <p:cNvPr id="5" name="Footer Placeholder 4">
            <a:extLst>
              <a:ext uri="{FF2B5EF4-FFF2-40B4-BE49-F238E27FC236}">
                <a16:creationId xmlns:a16="http://schemas.microsoft.com/office/drawing/2014/main" id="{D93D7108-15C7-1249-9FF1-7B99AAD6B8C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0300E41-90DD-2740-BB99-B0B98C6478FC}"/>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855272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1424-7DE7-C040-B56C-0C44CD8C85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D6E8ADF-59FC-1642-B7CC-688E2E5749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BE57AA-6C07-F040-9142-D97D97E1FDFD}"/>
              </a:ext>
            </a:extLst>
          </p:cNvPr>
          <p:cNvSpPr>
            <a:spLocks noGrp="1"/>
          </p:cNvSpPr>
          <p:nvPr>
            <p:ph type="dt" sz="half" idx="10"/>
          </p:nvPr>
        </p:nvSpPr>
        <p:spPr/>
        <p:txBody>
          <a:bodyPr/>
          <a:lstStyle/>
          <a:p>
            <a:fld id="{13D3AD1E-D9A6-4D77-B362-118AD4D7E163}" type="datetime1">
              <a:rPr lang="en-GB" smtClean="0"/>
              <a:t>22/03/2025</a:t>
            </a:fld>
            <a:endParaRPr lang="en-GB" dirty="0"/>
          </a:p>
        </p:txBody>
      </p:sp>
      <p:sp>
        <p:nvSpPr>
          <p:cNvPr id="5" name="Footer Placeholder 4">
            <a:extLst>
              <a:ext uri="{FF2B5EF4-FFF2-40B4-BE49-F238E27FC236}">
                <a16:creationId xmlns:a16="http://schemas.microsoft.com/office/drawing/2014/main" id="{BD023C59-914F-624B-B4F5-C64CB4AE9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F7AEBD3-D3C3-0D41-8D3F-55C632D046E0}"/>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21233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1">
            <a:extLst>
              <a:ext uri="{FF2B5EF4-FFF2-40B4-BE49-F238E27FC236}">
                <a16:creationId xmlns:a16="http://schemas.microsoft.com/office/drawing/2014/main" id="{062BB24B-4822-9948-A8EB-B591B9157672}"/>
              </a:ext>
            </a:extLst>
          </p:cNvPr>
          <p:cNvSpPr>
            <a:spLocks noGrp="1"/>
          </p:cNvSpPr>
          <p:nvPr>
            <p:ph type="sldNum" sz="quarter" idx="10"/>
          </p:nvPr>
        </p:nvSpPr>
        <p:spPr/>
        <p:txBody>
          <a:bodyPr/>
          <a:lstStyle>
            <a:lvl1pPr>
              <a:defRPr/>
            </a:lvl1pPr>
          </a:lstStyle>
          <a:p>
            <a:fld id="{07477324-DFD1-2248-8733-B36E37F5C7EC}" type="slidenum">
              <a:rPr lang="en-GB" smtClean="0"/>
              <a:t>‹#›</a:t>
            </a:fld>
            <a:endParaRPr lang="en-GB" dirty="0"/>
          </a:p>
        </p:txBody>
      </p:sp>
      <p:sp>
        <p:nvSpPr>
          <p:cNvPr id="5" name="Footer Placeholder 2">
            <a:extLst>
              <a:ext uri="{FF2B5EF4-FFF2-40B4-BE49-F238E27FC236}">
                <a16:creationId xmlns:a16="http://schemas.microsoft.com/office/drawing/2014/main" id="{46F0ED8C-2D2F-F747-93CD-7AB6BF7E3119}"/>
              </a:ext>
            </a:extLst>
          </p:cNvPr>
          <p:cNvSpPr>
            <a:spLocks noGrp="1"/>
          </p:cNvSpPr>
          <p:nvPr>
            <p:ph type="ftr" sz="quarter" idx="11"/>
          </p:nvPr>
        </p:nvSpPr>
        <p:spPr/>
        <p:txBody>
          <a:bodyPr/>
          <a:lstStyle>
            <a:lvl1pPr>
              <a:defRPr/>
            </a:lvl1pPr>
          </a:lstStyle>
          <a:p>
            <a:endParaRPr lang="en-GB" dirty="0"/>
          </a:p>
        </p:txBody>
      </p:sp>
      <p:sp>
        <p:nvSpPr>
          <p:cNvPr id="6" name="Date Placeholder 3">
            <a:extLst>
              <a:ext uri="{FF2B5EF4-FFF2-40B4-BE49-F238E27FC236}">
                <a16:creationId xmlns:a16="http://schemas.microsoft.com/office/drawing/2014/main" id="{2EA454DC-B33A-A142-A3CC-F3A6EEF97128}"/>
              </a:ext>
            </a:extLst>
          </p:cNvPr>
          <p:cNvSpPr>
            <a:spLocks noGrp="1"/>
          </p:cNvSpPr>
          <p:nvPr>
            <p:ph type="dt" sz="half" idx="12"/>
          </p:nvPr>
        </p:nvSpPr>
        <p:spPr/>
        <p:txBody>
          <a:bodyPr/>
          <a:lstStyle>
            <a:lvl1pPr>
              <a:defRPr/>
            </a:lvl1pPr>
          </a:lstStyle>
          <a:p>
            <a:fld id="{E7514D81-6B56-4E6F-9B71-97CCCC32CED4}" type="datetime1">
              <a:rPr lang="en-GB" smtClean="0"/>
              <a:t>22/03/2025</a:t>
            </a:fld>
            <a:endParaRPr lang="en-GB" dirty="0"/>
          </a:p>
        </p:txBody>
      </p:sp>
    </p:spTree>
    <p:extLst>
      <p:ext uri="{BB962C8B-B14F-4D97-AF65-F5344CB8AC3E}">
        <p14:creationId xmlns:p14="http://schemas.microsoft.com/office/powerpoint/2010/main" val="296793488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5CEA-B2AD-C440-962B-A500EC10E5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A11360E-8C57-4A45-B8B2-363432DC2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2115659-7146-CA48-8F13-962234429A17}"/>
              </a:ext>
            </a:extLst>
          </p:cNvPr>
          <p:cNvSpPr>
            <a:spLocks noGrp="1"/>
          </p:cNvSpPr>
          <p:nvPr>
            <p:ph type="dt" sz="half" idx="10"/>
          </p:nvPr>
        </p:nvSpPr>
        <p:spPr/>
        <p:txBody>
          <a:bodyPr/>
          <a:lstStyle/>
          <a:p>
            <a:fld id="{9EF5CD78-78B4-4C4E-A577-A0BE9C78DCA9}" type="datetime1">
              <a:rPr lang="en-GB" smtClean="0"/>
              <a:t>22/03/2025</a:t>
            </a:fld>
            <a:endParaRPr lang="en-GB" dirty="0"/>
          </a:p>
        </p:txBody>
      </p:sp>
      <p:sp>
        <p:nvSpPr>
          <p:cNvPr id="5" name="Footer Placeholder 4">
            <a:extLst>
              <a:ext uri="{FF2B5EF4-FFF2-40B4-BE49-F238E27FC236}">
                <a16:creationId xmlns:a16="http://schemas.microsoft.com/office/drawing/2014/main" id="{61A60113-2A23-5A49-97C2-A32954BA7E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81F09B-8EB7-CC47-81A1-0835793DEAF5}"/>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939428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0F08-1BA5-9A44-ADD6-F7D7CBD9051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9E4EF5-B32F-8A4D-8AC9-F1CDDF1206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2A40BF5-C0DF-A640-815D-6A4DB11DFC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3A80CB-2513-574C-B457-9ADCA6EF6EFF}"/>
              </a:ext>
            </a:extLst>
          </p:cNvPr>
          <p:cNvSpPr>
            <a:spLocks noGrp="1"/>
          </p:cNvSpPr>
          <p:nvPr>
            <p:ph type="dt" sz="half" idx="10"/>
          </p:nvPr>
        </p:nvSpPr>
        <p:spPr/>
        <p:txBody>
          <a:bodyPr/>
          <a:lstStyle/>
          <a:p>
            <a:fld id="{E61B30DC-B3A6-46EF-B5F9-5DD820CF46D8}" type="datetime1">
              <a:rPr lang="en-GB" smtClean="0"/>
              <a:t>22/03/2025</a:t>
            </a:fld>
            <a:endParaRPr lang="en-GB" dirty="0"/>
          </a:p>
        </p:txBody>
      </p:sp>
      <p:sp>
        <p:nvSpPr>
          <p:cNvPr id="6" name="Footer Placeholder 5">
            <a:extLst>
              <a:ext uri="{FF2B5EF4-FFF2-40B4-BE49-F238E27FC236}">
                <a16:creationId xmlns:a16="http://schemas.microsoft.com/office/drawing/2014/main" id="{72F7217D-EADC-3B45-9FF7-0897FA083C0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6D6C00-DE3E-0044-B277-A7807AEE35FE}"/>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234458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28E3-6C24-544D-84AE-002D687F5E3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305897F-C72F-2E45-9ADF-E8A2AC787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6D6127-0EF8-3A4B-9460-96D97B51A6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E371659-B7F7-7942-B8D9-97F7524FD9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5EC1AA5-4947-B247-AFCB-1A47345A7F9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B21D0E2-42CD-004B-B7F2-AE1DCABDD198}"/>
              </a:ext>
            </a:extLst>
          </p:cNvPr>
          <p:cNvSpPr>
            <a:spLocks noGrp="1"/>
          </p:cNvSpPr>
          <p:nvPr>
            <p:ph type="dt" sz="half" idx="10"/>
          </p:nvPr>
        </p:nvSpPr>
        <p:spPr/>
        <p:txBody>
          <a:bodyPr/>
          <a:lstStyle/>
          <a:p>
            <a:fld id="{C4A535C7-4B7C-494F-BA09-6EC12F17D273}" type="datetime1">
              <a:rPr lang="en-GB" smtClean="0"/>
              <a:t>22/03/2025</a:t>
            </a:fld>
            <a:endParaRPr lang="en-GB" dirty="0"/>
          </a:p>
        </p:txBody>
      </p:sp>
      <p:sp>
        <p:nvSpPr>
          <p:cNvPr id="8" name="Footer Placeholder 7">
            <a:extLst>
              <a:ext uri="{FF2B5EF4-FFF2-40B4-BE49-F238E27FC236}">
                <a16:creationId xmlns:a16="http://schemas.microsoft.com/office/drawing/2014/main" id="{E6CB3853-130F-2A41-81D9-F27378E07C1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5FF8F9F-22F2-294C-92AB-AEB410098455}"/>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547237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7E1-650E-4741-9B5E-9DF8B4735BB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7DBB869-0118-1047-BF66-64EDA7E0D133}"/>
              </a:ext>
            </a:extLst>
          </p:cNvPr>
          <p:cNvSpPr>
            <a:spLocks noGrp="1"/>
          </p:cNvSpPr>
          <p:nvPr>
            <p:ph type="dt" sz="half" idx="10"/>
          </p:nvPr>
        </p:nvSpPr>
        <p:spPr/>
        <p:txBody>
          <a:bodyPr/>
          <a:lstStyle/>
          <a:p>
            <a:fld id="{047BD97F-0CE2-4D78-9AAF-353993E19C49}" type="datetime1">
              <a:rPr lang="en-GB" smtClean="0"/>
              <a:t>22/03/2025</a:t>
            </a:fld>
            <a:endParaRPr lang="en-GB" dirty="0"/>
          </a:p>
        </p:txBody>
      </p:sp>
      <p:sp>
        <p:nvSpPr>
          <p:cNvPr id="4" name="Footer Placeholder 3">
            <a:extLst>
              <a:ext uri="{FF2B5EF4-FFF2-40B4-BE49-F238E27FC236}">
                <a16:creationId xmlns:a16="http://schemas.microsoft.com/office/drawing/2014/main" id="{49F95D54-09AD-CD4D-AC6F-23D1F0414E6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F509AB8-35BB-0B46-A7B8-FBC58006450A}"/>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13648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A93BB-14DC-B144-9049-A48515CD476F}"/>
              </a:ext>
            </a:extLst>
          </p:cNvPr>
          <p:cNvSpPr>
            <a:spLocks noGrp="1"/>
          </p:cNvSpPr>
          <p:nvPr>
            <p:ph type="dt" sz="half" idx="10"/>
          </p:nvPr>
        </p:nvSpPr>
        <p:spPr/>
        <p:txBody>
          <a:bodyPr/>
          <a:lstStyle/>
          <a:p>
            <a:fld id="{D0984FF6-4729-4A9E-ABBD-822C48366C1F}" type="datetime1">
              <a:rPr lang="en-GB" smtClean="0"/>
              <a:t>22/03/2025</a:t>
            </a:fld>
            <a:endParaRPr lang="en-GB" dirty="0"/>
          </a:p>
        </p:txBody>
      </p:sp>
      <p:sp>
        <p:nvSpPr>
          <p:cNvPr id="3" name="Footer Placeholder 2">
            <a:extLst>
              <a:ext uri="{FF2B5EF4-FFF2-40B4-BE49-F238E27FC236}">
                <a16:creationId xmlns:a16="http://schemas.microsoft.com/office/drawing/2014/main" id="{327F091E-29D2-A043-B54F-FDA465DB015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1DBF2ED-6BB3-B646-B858-B88703B100B3}"/>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822046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0A87-48B9-6F4D-8DA5-BC15B04C0E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AA9351E-33C9-6C49-936D-ACD848298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C662772-64CE-4842-86BF-5584757E0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55A478-13C9-3143-AF73-F392080206F0}"/>
              </a:ext>
            </a:extLst>
          </p:cNvPr>
          <p:cNvSpPr>
            <a:spLocks noGrp="1"/>
          </p:cNvSpPr>
          <p:nvPr>
            <p:ph type="dt" sz="half" idx="10"/>
          </p:nvPr>
        </p:nvSpPr>
        <p:spPr/>
        <p:txBody>
          <a:bodyPr/>
          <a:lstStyle/>
          <a:p>
            <a:fld id="{C0A2F265-5412-4BB8-937F-63891B00B74A}" type="datetime1">
              <a:rPr lang="en-GB" smtClean="0"/>
              <a:t>22/03/2025</a:t>
            </a:fld>
            <a:endParaRPr lang="en-GB" dirty="0"/>
          </a:p>
        </p:txBody>
      </p:sp>
      <p:sp>
        <p:nvSpPr>
          <p:cNvPr id="6" name="Footer Placeholder 5">
            <a:extLst>
              <a:ext uri="{FF2B5EF4-FFF2-40B4-BE49-F238E27FC236}">
                <a16:creationId xmlns:a16="http://schemas.microsoft.com/office/drawing/2014/main" id="{541ACB77-D15A-9E4A-92F0-DDE63B2164D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4329C91-1EC6-1D4D-99D5-5D85D464EFF7}"/>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721751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AC76-3A0C-9147-8BE5-A9708A46C9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F3391A7-1AD6-974C-AB80-50FC5FAEF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6E86667-1ED4-8D4C-AB87-4C7FB629A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EECDD0-DACA-374E-B8F8-7B6FC355A34D}"/>
              </a:ext>
            </a:extLst>
          </p:cNvPr>
          <p:cNvSpPr>
            <a:spLocks noGrp="1"/>
          </p:cNvSpPr>
          <p:nvPr>
            <p:ph type="dt" sz="half" idx="10"/>
          </p:nvPr>
        </p:nvSpPr>
        <p:spPr/>
        <p:txBody>
          <a:bodyPr/>
          <a:lstStyle/>
          <a:p>
            <a:fld id="{12F100B8-F702-457B-A62E-80E75D4AD86F}" type="datetime1">
              <a:rPr lang="en-GB" smtClean="0"/>
              <a:t>22/03/2025</a:t>
            </a:fld>
            <a:endParaRPr lang="en-GB" dirty="0"/>
          </a:p>
        </p:txBody>
      </p:sp>
      <p:sp>
        <p:nvSpPr>
          <p:cNvPr id="6" name="Footer Placeholder 5">
            <a:extLst>
              <a:ext uri="{FF2B5EF4-FFF2-40B4-BE49-F238E27FC236}">
                <a16:creationId xmlns:a16="http://schemas.microsoft.com/office/drawing/2014/main" id="{808D31BA-74A5-924E-A752-C7C20F3F489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6DE121C-4520-7946-999E-298BCA5A1431}"/>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06834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5C17-02D3-FD43-BCA5-E618A52D236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DBB29AD-DA51-4741-944F-5707527A5A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CCF087-B58D-8A43-8E78-0A5D6774C67C}"/>
              </a:ext>
            </a:extLst>
          </p:cNvPr>
          <p:cNvSpPr>
            <a:spLocks noGrp="1"/>
          </p:cNvSpPr>
          <p:nvPr>
            <p:ph type="dt" sz="half" idx="10"/>
          </p:nvPr>
        </p:nvSpPr>
        <p:spPr/>
        <p:txBody>
          <a:bodyPr/>
          <a:lstStyle/>
          <a:p>
            <a:fld id="{32336E82-2D2D-4087-9366-CC738C48B0A4}" type="datetime1">
              <a:rPr lang="en-GB" smtClean="0"/>
              <a:t>22/03/2025</a:t>
            </a:fld>
            <a:endParaRPr lang="en-GB" dirty="0"/>
          </a:p>
        </p:txBody>
      </p:sp>
      <p:sp>
        <p:nvSpPr>
          <p:cNvPr id="5" name="Footer Placeholder 4">
            <a:extLst>
              <a:ext uri="{FF2B5EF4-FFF2-40B4-BE49-F238E27FC236}">
                <a16:creationId xmlns:a16="http://schemas.microsoft.com/office/drawing/2014/main" id="{BD2B4A10-15A2-C941-9FF8-81D8F7E589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680979-1CF2-0A4C-94C0-C4E00691F104}"/>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839045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CF6BB-9DBD-434A-AA43-39911E4F20F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0DEE9C7-BE1B-F340-81A3-92C362B96D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8D20C9-B496-0743-8B44-BA2FF33249D8}"/>
              </a:ext>
            </a:extLst>
          </p:cNvPr>
          <p:cNvSpPr>
            <a:spLocks noGrp="1"/>
          </p:cNvSpPr>
          <p:nvPr>
            <p:ph type="dt" sz="half" idx="10"/>
          </p:nvPr>
        </p:nvSpPr>
        <p:spPr/>
        <p:txBody>
          <a:bodyPr/>
          <a:lstStyle/>
          <a:p>
            <a:fld id="{870FB867-EECE-4AEF-9026-0E6D07B10843}" type="datetime1">
              <a:rPr lang="en-GB" smtClean="0"/>
              <a:t>22/03/2025</a:t>
            </a:fld>
            <a:endParaRPr lang="en-GB" dirty="0"/>
          </a:p>
        </p:txBody>
      </p:sp>
      <p:sp>
        <p:nvSpPr>
          <p:cNvPr id="5" name="Footer Placeholder 4">
            <a:extLst>
              <a:ext uri="{FF2B5EF4-FFF2-40B4-BE49-F238E27FC236}">
                <a16:creationId xmlns:a16="http://schemas.microsoft.com/office/drawing/2014/main" id="{256E0E2D-03F5-5744-8CE1-0D8CFC0E68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87F5306-7545-4848-8B13-C80616FFBC78}"/>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866500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1"/>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956" indent="0" algn="ctr">
              <a:buNone/>
              <a:defRPr/>
            </a:lvl2pPr>
            <a:lvl3pPr marL="1037915" indent="0" algn="ctr">
              <a:buNone/>
              <a:defRPr/>
            </a:lvl3pPr>
            <a:lvl4pPr marL="1556869" indent="0" algn="ctr">
              <a:buNone/>
              <a:defRPr/>
            </a:lvl4pPr>
            <a:lvl5pPr marL="2075828" indent="0" algn="ctr">
              <a:buNone/>
              <a:defRPr/>
            </a:lvl5pPr>
            <a:lvl6pPr marL="2594783" indent="0" algn="ctr">
              <a:buNone/>
              <a:defRPr/>
            </a:lvl6pPr>
            <a:lvl7pPr marL="3113742" indent="0" algn="ctr">
              <a:buNone/>
              <a:defRPr/>
            </a:lvl7pPr>
            <a:lvl8pPr marL="3632696" indent="0" algn="ctr">
              <a:buNone/>
              <a:defRPr/>
            </a:lvl8pPr>
            <a:lvl9pPr marL="4151652"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93CBAF02-4E77-3943-8160-D88941C764E4}"/>
              </a:ext>
            </a:extLst>
          </p:cNvPr>
          <p:cNvSpPr>
            <a:spLocks noGrp="1" noChangeArrowheads="1"/>
          </p:cNvSpPr>
          <p:nvPr>
            <p:ph type="dt" sz="half" idx="10"/>
          </p:nvPr>
        </p:nvSpPr>
        <p:spPr>
          <a:ln/>
        </p:spPr>
        <p:txBody>
          <a:bodyPr/>
          <a:lstStyle>
            <a:lvl1pPr>
              <a:defRPr/>
            </a:lvl1pPr>
          </a:lstStyle>
          <a:p>
            <a:pPr>
              <a:defRPr/>
            </a:pPr>
            <a:fld id="{E32F3AD7-02B3-4888-8321-7497A1519944}" type="datetime1">
              <a:rPr lang="en-GB" smtClean="0"/>
              <a:t>22/03/2025</a:t>
            </a:fld>
            <a:endParaRPr lang="en-US" dirty="0"/>
          </a:p>
        </p:txBody>
      </p:sp>
      <p:sp>
        <p:nvSpPr>
          <p:cNvPr id="5" name="Rectangle 5">
            <a:extLst>
              <a:ext uri="{FF2B5EF4-FFF2-40B4-BE49-F238E27FC236}">
                <a16:creationId xmlns:a16="http://schemas.microsoft.com/office/drawing/2014/main" id="{5F0440B8-2737-BD4A-B073-4D7F3C61BA5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05BB07C-13EB-414F-988F-7D435B55CB2C}"/>
              </a:ext>
            </a:extLst>
          </p:cNvPr>
          <p:cNvSpPr>
            <a:spLocks noGrp="1" noChangeArrowheads="1"/>
          </p:cNvSpPr>
          <p:nvPr>
            <p:ph type="sldNum" sz="quarter" idx="12"/>
          </p:nvPr>
        </p:nvSpPr>
        <p:spPr>
          <a:ln/>
        </p:spPr>
        <p:txBody>
          <a:bodyPr/>
          <a:lstStyle>
            <a:lvl1pPr>
              <a:defRPr/>
            </a:lvl1pPr>
          </a:lstStyle>
          <a:p>
            <a:fld id="{422CA231-96AE-4647-9417-26F65FE48086}" type="slidenum">
              <a:rPr lang="en-US" altLang="en-US"/>
              <a:pPr/>
              <a:t>‹#›</a:t>
            </a:fld>
            <a:endParaRPr lang="en-US" altLang="en-US" dirty="0"/>
          </a:p>
        </p:txBody>
      </p:sp>
    </p:spTree>
    <p:extLst>
      <p:ext uri="{BB962C8B-B14F-4D97-AF65-F5344CB8AC3E}">
        <p14:creationId xmlns:p14="http://schemas.microsoft.com/office/powerpoint/2010/main" val="350931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5867400"/>
          </a:xfrm>
        </p:spPr>
        <p:txBody>
          <a:bodyPr/>
          <a:lstStyle>
            <a:lvl1pPr marL="0" indent="0">
              <a:buNone/>
              <a:defRPr sz="3200"/>
            </a:lvl1pPr>
          </a:lstStyle>
          <a:p>
            <a:pPr lvl="0"/>
            <a:r>
              <a:rPr lang="en-GB" noProof="0" dirty="0"/>
              <a:t>Click icon to add picture</a:t>
            </a:r>
            <a:endParaRPr lang="en-US" noProof="0" dirty="0"/>
          </a:p>
        </p:txBody>
      </p:sp>
      <p:sp>
        <p:nvSpPr>
          <p:cNvPr id="7" name="Title 6"/>
          <p:cNvSpPr>
            <a:spLocks noGrp="1"/>
          </p:cNvSpPr>
          <p:nvPr>
            <p:ph type="title"/>
          </p:nvPr>
        </p:nvSpPr>
        <p:spPr>
          <a:xfrm>
            <a:off x="978496" y="3429000"/>
            <a:ext cx="5320704" cy="1219200"/>
          </a:xfrm>
          <a:solidFill>
            <a:srgbClr val="216331"/>
          </a:solidFill>
        </p:spPr>
        <p:txBody>
          <a:bodyPr/>
          <a:lstStyle>
            <a:lvl1pPr algn="l">
              <a:defRPr sz="28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5" name="Slide Number Placeholder 1">
            <a:extLst>
              <a:ext uri="{FF2B5EF4-FFF2-40B4-BE49-F238E27FC236}">
                <a16:creationId xmlns:a16="http://schemas.microsoft.com/office/drawing/2014/main" id="{E91659F4-7912-4840-A3EE-B14947DCAFB5}"/>
              </a:ext>
            </a:extLst>
          </p:cNvPr>
          <p:cNvSpPr>
            <a:spLocks noGrp="1"/>
          </p:cNvSpPr>
          <p:nvPr>
            <p:ph type="sldNum" sz="quarter" idx="11"/>
          </p:nvPr>
        </p:nvSpPr>
        <p:spPr/>
        <p:txBody>
          <a:bodyPr/>
          <a:lstStyle>
            <a:lvl1pPr>
              <a:defRPr/>
            </a:lvl1pPr>
          </a:lstStyle>
          <a:p>
            <a:fld id="{07477324-DFD1-2248-8733-B36E37F5C7EC}" type="slidenum">
              <a:rPr lang="en-GB" smtClean="0"/>
              <a:t>‹#›</a:t>
            </a:fld>
            <a:endParaRPr lang="en-GB" dirty="0"/>
          </a:p>
        </p:txBody>
      </p:sp>
      <p:sp>
        <p:nvSpPr>
          <p:cNvPr id="8" name="Footer Placeholder 2">
            <a:extLst>
              <a:ext uri="{FF2B5EF4-FFF2-40B4-BE49-F238E27FC236}">
                <a16:creationId xmlns:a16="http://schemas.microsoft.com/office/drawing/2014/main" id="{65949009-5964-0348-BF2F-303C0FFE9B07}"/>
              </a:ext>
            </a:extLst>
          </p:cNvPr>
          <p:cNvSpPr>
            <a:spLocks noGrp="1"/>
          </p:cNvSpPr>
          <p:nvPr>
            <p:ph type="ftr" sz="quarter" idx="12"/>
          </p:nvPr>
        </p:nvSpPr>
        <p:spPr/>
        <p:txBody>
          <a:bodyPr/>
          <a:lstStyle>
            <a:lvl1pPr>
              <a:defRPr/>
            </a:lvl1pPr>
          </a:lstStyle>
          <a:p>
            <a:endParaRPr lang="en-GB" dirty="0"/>
          </a:p>
        </p:txBody>
      </p:sp>
      <p:sp>
        <p:nvSpPr>
          <p:cNvPr id="9" name="Date Placeholder 3">
            <a:extLst>
              <a:ext uri="{FF2B5EF4-FFF2-40B4-BE49-F238E27FC236}">
                <a16:creationId xmlns:a16="http://schemas.microsoft.com/office/drawing/2014/main" id="{25E528CC-4D1B-B440-9E4C-2F96A0E77920}"/>
              </a:ext>
            </a:extLst>
          </p:cNvPr>
          <p:cNvSpPr>
            <a:spLocks noGrp="1"/>
          </p:cNvSpPr>
          <p:nvPr>
            <p:ph type="dt" sz="half" idx="13"/>
          </p:nvPr>
        </p:nvSpPr>
        <p:spPr/>
        <p:txBody>
          <a:bodyPr/>
          <a:lstStyle>
            <a:lvl1pPr>
              <a:defRPr/>
            </a:lvl1pPr>
          </a:lstStyle>
          <a:p>
            <a:fld id="{DAA2A2AF-5178-4395-A1EE-33D52A59B99D}" type="datetime1">
              <a:rPr lang="en-GB" smtClean="0"/>
              <a:t>22/03/2025</a:t>
            </a:fld>
            <a:endParaRPr lang="en-GB" dirty="0"/>
          </a:p>
        </p:txBody>
      </p:sp>
    </p:spTree>
    <p:extLst>
      <p:ext uri="{BB962C8B-B14F-4D97-AF65-F5344CB8AC3E}">
        <p14:creationId xmlns:p14="http://schemas.microsoft.com/office/powerpoint/2010/main" val="210002485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E21D6A0D-D9DA-994E-B048-3D9602FE5A91}"/>
              </a:ext>
            </a:extLst>
          </p:cNvPr>
          <p:cNvSpPr>
            <a:spLocks noGrp="1" noChangeArrowheads="1"/>
          </p:cNvSpPr>
          <p:nvPr>
            <p:ph type="dt" sz="half" idx="10"/>
          </p:nvPr>
        </p:nvSpPr>
        <p:spPr>
          <a:ln/>
        </p:spPr>
        <p:txBody>
          <a:bodyPr/>
          <a:lstStyle>
            <a:lvl1pPr>
              <a:defRPr/>
            </a:lvl1pPr>
          </a:lstStyle>
          <a:p>
            <a:pPr>
              <a:defRPr/>
            </a:pPr>
            <a:fld id="{12CCF93E-E627-4C93-A147-A091A637799B}" type="datetime1">
              <a:rPr lang="en-GB" smtClean="0"/>
              <a:t>22/03/2025</a:t>
            </a:fld>
            <a:endParaRPr lang="en-US" dirty="0"/>
          </a:p>
        </p:txBody>
      </p:sp>
      <p:sp>
        <p:nvSpPr>
          <p:cNvPr id="5" name="Rectangle 5">
            <a:extLst>
              <a:ext uri="{FF2B5EF4-FFF2-40B4-BE49-F238E27FC236}">
                <a16:creationId xmlns:a16="http://schemas.microsoft.com/office/drawing/2014/main" id="{4F502FEF-C389-9847-9566-BECD7C1516E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DE58DD0-6974-D54A-A8DA-1E064800FBEB}"/>
              </a:ext>
            </a:extLst>
          </p:cNvPr>
          <p:cNvSpPr>
            <a:spLocks noGrp="1" noChangeArrowheads="1"/>
          </p:cNvSpPr>
          <p:nvPr>
            <p:ph type="sldNum" sz="quarter" idx="12"/>
          </p:nvPr>
        </p:nvSpPr>
        <p:spPr>
          <a:ln/>
        </p:spPr>
        <p:txBody>
          <a:bodyPr/>
          <a:lstStyle>
            <a:lvl1pPr>
              <a:defRPr/>
            </a:lvl1pPr>
          </a:lstStyle>
          <a:p>
            <a:fld id="{4C2108BC-5EB9-3145-9CF4-53DFFCDF64CE}" type="slidenum">
              <a:rPr lang="en-US" altLang="en-US"/>
              <a:pPr/>
              <a:t>‹#›</a:t>
            </a:fld>
            <a:endParaRPr lang="en-US" altLang="en-US" dirty="0"/>
          </a:p>
        </p:txBody>
      </p:sp>
    </p:spTree>
    <p:extLst>
      <p:ext uri="{BB962C8B-B14F-4D97-AF65-F5344CB8AC3E}">
        <p14:creationId xmlns:p14="http://schemas.microsoft.com/office/powerpoint/2010/main" val="3811160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956" indent="0">
              <a:buNone/>
              <a:defRPr sz="2000"/>
            </a:lvl2pPr>
            <a:lvl3pPr marL="1037915" indent="0">
              <a:buNone/>
              <a:defRPr sz="1867"/>
            </a:lvl3pPr>
            <a:lvl4pPr marL="1556869" indent="0">
              <a:buNone/>
              <a:defRPr sz="1600"/>
            </a:lvl4pPr>
            <a:lvl5pPr marL="2075828" indent="0">
              <a:buNone/>
              <a:defRPr sz="1600"/>
            </a:lvl5pPr>
            <a:lvl6pPr marL="2594783" indent="0">
              <a:buNone/>
              <a:defRPr sz="1600"/>
            </a:lvl6pPr>
            <a:lvl7pPr marL="3113742" indent="0">
              <a:buNone/>
              <a:defRPr sz="1600"/>
            </a:lvl7pPr>
            <a:lvl8pPr marL="3632696" indent="0">
              <a:buNone/>
              <a:defRPr sz="1600"/>
            </a:lvl8pPr>
            <a:lvl9pPr marL="4151652"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57D1E04B-126E-7342-B8AF-EC9E918633EF}"/>
              </a:ext>
            </a:extLst>
          </p:cNvPr>
          <p:cNvSpPr>
            <a:spLocks noGrp="1" noChangeArrowheads="1"/>
          </p:cNvSpPr>
          <p:nvPr>
            <p:ph type="dt" sz="half" idx="10"/>
          </p:nvPr>
        </p:nvSpPr>
        <p:spPr>
          <a:ln/>
        </p:spPr>
        <p:txBody>
          <a:bodyPr/>
          <a:lstStyle>
            <a:lvl1pPr>
              <a:defRPr/>
            </a:lvl1pPr>
          </a:lstStyle>
          <a:p>
            <a:pPr>
              <a:defRPr/>
            </a:pPr>
            <a:fld id="{AE9539B4-9DD0-4205-B30B-648AD132BBBD}" type="datetime1">
              <a:rPr lang="en-GB" smtClean="0"/>
              <a:t>22/03/2025</a:t>
            </a:fld>
            <a:endParaRPr lang="en-US" dirty="0"/>
          </a:p>
        </p:txBody>
      </p:sp>
      <p:sp>
        <p:nvSpPr>
          <p:cNvPr id="5" name="Rectangle 5">
            <a:extLst>
              <a:ext uri="{FF2B5EF4-FFF2-40B4-BE49-F238E27FC236}">
                <a16:creationId xmlns:a16="http://schemas.microsoft.com/office/drawing/2014/main" id="{F7C0F25D-3F61-C64A-A760-999965D794D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50C9F8F-73F3-A946-89EC-E2870EEBA884}"/>
              </a:ext>
            </a:extLst>
          </p:cNvPr>
          <p:cNvSpPr>
            <a:spLocks noGrp="1" noChangeArrowheads="1"/>
          </p:cNvSpPr>
          <p:nvPr>
            <p:ph type="sldNum" sz="quarter" idx="12"/>
          </p:nvPr>
        </p:nvSpPr>
        <p:spPr>
          <a:ln/>
        </p:spPr>
        <p:txBody>
          <a:bodyPr/>
          <a:lstStyle>
            <a:lvl1pPr>
              <a:defRPr/>
            </a:lvl1pPr>
          </a:lstStyle>
          <a:p>
            <a:fld id="{8678F19F-C01D-D040-9D35-4D9BA0FDFF51}" type="slidenum">
              <a:rPr lang="en-US" altLang="en-US"/>
              <a:pPr/>
              <a:t>‹#›</a:t>
            </a:fld>
            <a:endParaRPr lang="en-US" altLang="en-US" dirty="0"/>
          </a:p>
        </p:txBody>
      </p:sp>
    </p:spTree>
    <p:extLst>
      <p:ext uri="{BB962C8B-B14F-4D97-AF65-F5344CB8AC3E}">
        <p14:creationId xmlns:p14="http://schemas.microsoft.com/office/powerpoint/2010/main" val="2392850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84C3B828-2406-0048-B594-6420DCAE2094}"/>
              </a:ext>
            </a:extLst>
          </p:cNvPr>
          <p:cNvSpPr>
            <a:spLocks noGrp="1" noChangeArrowheads="1"/>
          </p:cNvSpPr>
          <p:nvPr>
            <p:ph type="dt" sz="half" idx="10"/>
          </p:nvPr>
        </p:nvSpPr>
        <p:spPr>
          <a:ln/>
        </p:spPr>
        <p:txBody>
          <a:bodyPr/>
          <a:lstStyle>
            <a:lvl1pPr>
              <a:defRPr/>
            </a:lvl1pPr>
          </a:lstStyle>
          <a:p>
            <a:pPr>
              <a:defRPr/>
            </a:pPr>
            <a:fld id="{71BDFDA8-0F46-4685-8DED-52EAEA8DAD5C}" type="datetime1">
              <a:rPr lang="en-GB" smtClean="0"/>
              <a:t>22/03/2025</a:t>
            </a:fld>
            <a:endParaRPr lang="en-US" dirty="0"/>
          </a:p>
        </p:txBody>
      </p:sp>
      <p:sp>
        <p:nvSpPr>
          <p:cNvPr id="6" name="Rectangle 5">
            <a:extLst>
              <a:ext uri="{FF2B5EF4-FFF2-40B4-BE49-F238E27FC236}">
                <a16:creationId xmlns:a16="http://schemas.microsoft.com/office/drawing/2014/main" id="{00A8B061-441B-3B4C-A7E1-3035A83B28B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F3C303AC-D829-3943-A9DA-BF6185186898}"/>
              </a:ext>
            </a:extLst>
          </p:cNvPr>
          <p:cNvSpPr>
            <a:spLocks noGrp="1" noChangeArrowheads="1"/>
          </p:cNvSpPr>
          <p:nvPr>
            <p:ph type="sldNum" sz="quarter" idx="12"/>
          </p:nvPr>
        </p:nvSpPr>
        <p:spPr>
          <a:ln/>
        </p:spPr>
        <p:txBody>
          <a:bodyPr/>
          <a:lstStyle>
            <a:lvl1pPr>
              <a:defRPr/>
            </a:lvl1pPr>
          </a:lstStyle>
          <a:p>
            <a:fld id="{1FE3AC27-B673-CC49-8B57-C2C2740E502F}" type="slidenum">
              <a:rPr lang="en-US" altLang="en-US"/>
              <a:pPr/>
              <a:t>‹#›</a:t>
            </a:fld>
            <a:endParaRPr lang="en-US" altLang="en-US" dirty="0"/>
          </a:p>
        </p:txBody>
      </p:sp>
    </p:spTree>
    <p:extLst>
      <p:ext uri="{BB962C8B-B14F-4D97-AF65-F5344CB8AC3E}">
        <p14:creationId xmlns:p14="http://schemas.microsoft.com/office/powerpoint/2010/main" val="423339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956" indent="0">
              <a:buNone/>
              <a:defRPr sz="2267" b="1"/>
            </a:lvl2pPr>
            <a:lvl3pPr marL="1037915" indent="0">
              <a:buNone/>
              <a:defRPr sz="2000" b="1"/>
            </a:lvl3pPr>
            <a:lvl4pPr marL="1556869" indent="0">
              <a:buNone/>
              <a:defRPr sz="1867" b="1"/>
            </a:lvl4pPr>
            <a:lvl5pPr marL="2075828" indent="0">
              <a:buNone/>
              <a:defRPr sz="1867" b="1"/>
            </a:lvl5pPr>
            <a:lvl6pPr marL="2594783" indent="0">
              <a:buNone/>
              <a:defRPr sz="1867" b="1"/>
            </a:lvl6pPr>
            <a:lvl7pPr marL="3113742" indent="0">
              <a:buNone/>
              <a:defRPr sz="1867" b="1"/>
            </a:lvl7pPr>
            <a:lvl8pPr marL="3632696" indent="0">
              <a:buNone/>
              <a:defRPr sz="1867" b="1"/>
            </a:lvl8pPr>
            <a:lvl9pPr marL="4151652"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956" indent="0">
              <a:buNone/>
              <a:defRPr sz="2267" b="1"/>
            </a:lvl2pPr>
            <a:lvl3pPr marL="1037915" indent="0">
              <a:buNone/>
              <a:defRPr sz="2000" b="1"/>
            </a:lvl3pPr>
            <a:lvl4pPr marL="1556869" indent="0">
              <a:buNone/>
              <a:defRPr sz="1867" b="1"/>
            </a:lvl4pPr>
            <a:lvl5pPr marL="2075828" indent="0">
              <a:buNone/>
              <a:defRPr sz="1867" b="1"/>
            </a:lvl5pPr>
            <a:lvl6pPr marL="2594783" indent="0">
              <a:buNone/>
              <a:defRPr sz="1867" b="1"/>
            </a:lvl6pPr>
            <a:lvl7pPr marL="3113742" indent="0">
              <a:buNone/>
              <a:defRPr sz="1867" b="1"/>
            </a:lvl7pPr>
            <a:lvl8pPr marL="3632696" indent="0">
              <a:buNone/>
              <a:defRPr sz="1867" b="1"/>
            </a:lvl8pPr>
            <a:lvl9pPr marL="4151652"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26095EF4-96B8-2D4A-811C-136FF16CF438}"/>
              </a:ext>
            </a:extLst>
          </p:cNvPr>
          <p:cNvSpPr>
            <a:spLocks noGrp="1" noChangeArrowheads="1"/>
          </p:cNvSpPr>
          <p:nvPr>
            <p:ph type="dt" sz="half" idx="10"/>
          </p:nvPr>
        </p:nvSpPr>
        <p:spPr>
          <a:ln/>
        </p:spPr>
        <p:txBody>
          <a:bodyPr/>
          <a:lstStyle>
            <a:lvl1pPr>
              <a:defRPr/>
            </a:lvl1pPr>
          </a:lstStyle>
          <a:p>
            <a:pPr>
              <a:defRPr/>
            </a:pPr>
            <a:fld id="{95EC578F-7265-43AD-97A6-80B1E23026FD}" type="datetime1">
              <a:rPr lang="en-GB" smtClean="0"/>
              <a:t>22/03/2025</a:t>
            </a:fld>
            <a:endParaRPr lang="en-US" dirty="0"/>
          </a:p>
        </p:txBody>
      </p:sp>
      <p:sp>
        <p:nvSpPr>
          <p:cNvPr id="8" name="Rectangle 5">
            <a:extLst>
              <a:ext uri="{FF2B5EF4-FFF2-40B4-BE49-F238E27FC236}">
                <a16:creationId xmlns:a16="http://schemas.microsoft.com/office/drawing/2014/main" id="{FAEF11F1-4199-0249-B862-4884BF34FA6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7709C8B8-3968-C544-A631-F2BA8092D675}"/>
              </a:ext>
            </a:extLst>
          </p:cNvPr>
          <p:cNvSpPr>
            <a:spLocks noGrp="1" noChangeArrowheads="1"/>
          </p:cNvSpPr>
          <p:nvPr>
            <p:ph type="sldNum" sz="quarter" idx="12"/>
          </p:nvPr>
        </p:nvSpPr>
        <p:spPr>
          <a:ln/>
        </p:spPr>
        <p:txBody>
          <a:bodyPr/>
          <a:lstStyle>
            <a:lvl1pPr>
              <a:defRPr/>
            </a:lvl1pPr>
          </a:lstStyle>
          <a:p>
            <a:fld id="{54A0947D-F9AA-164A-8565-82721ACC5441}" type="slidenum">
              <a:rPr lang="en-US" altLang="en-US"/>
              <a:pPr/>
              <a:t>‹#›</a:t>
            </a:fld>
            <a:endParaRPr lang="en-US" altLang="en-US" dirty="0"/>
          </a:p>
        </p:txBody>
      </p:sp>
    </p:spTree>
    <p:extLst>
      <p:ext uri="{BB962C8B-B14F-4D97-AF65-F5344CB8AC3E}">
        <p14:creationId xmlns:p14="http://schemas.microsoft.com/office/powerpoint/2010/main" val="128169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F6EFA3B7-E7E9-0B46-9FA5-83DCA7FDA2D5}"/>
              </a:ext>
            </a:extLst>
          </p:cNvPr>
          <p:cNvSpPr>
            <a:spLocks noGrp="1" noChangeArrowheads="1"/>
          </p:cNvSpPr>
          <p:nvPr>
            <p:ph type="dt" sz="half" idx="10"/>
          </p:nvPr>
        </p:nvSpPr>
        <p:spPr>
          <a:ln/>
        </p:spPr>
        <p:txBody>
          <a:bodyPr/>
          <a:lstStyle>
            <a:lvl1pPr>
              <a:defRPr/>
            </a:lvl1pPr>
          </a:lstStyle>
          <a:p>
            <a:pPr>
              <a:defRPr/>
            </a:pPr>
            <a:fld id="{FADDB223-F531-4003-A373-1C1C417E8A08}" type="datetime1">
              <a:rPr lang="en-GB" smtClean="0"/>
              <a:t>22/03/2025</a:t>
            </a:fld>
            <a:endParaRPr lang="en-US" dirty="0"/>
          </a:p>
        </p:txBody>
      </p:sp>
      <p:sp>
        <p:nvSpPr>
          <p:cNvPr id="4" name="Rectangle 5">
            <a:extLst>
              <a:ext uri="{FF2B5EF4-FFF2-40B4-BE49-F238E27FC236}">
                <a16:creationId xmlns:a16="http://schemas.microsoft.com/office/drawing/2014/main" id="{CD57DC34-CA7E-AE41-9667-C2F3709E596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35AE9F09-636F-9347-A0CD-3332912C0EE5}"/>
              </a:ext>
            </a:extLst>
          </p:cNvPr>
          <p:cNvSpPr>
            <a:spLocks noGrp="1" noChangeArrowheads="1"/>
          </p:cNvSpPr>
          <p:nvPr>
            <p:ph type="sldNum" sz="quarter" idx="12"/>
          </p:nvPr>
        </p:nvSpPr>
        <p:spPr>
          <a:ln/>
        </p:spPr>
        <p:txBody>
          <a:bodyPr/>
          <a:lstStyle>
            <a:lvl1pPr>
              <a:defRPr/>
            </a:lvl1pPr>
          </a:lstStyle>
          <a:p>
            <a:fld id="{0DBF0D9D-B79E-6A42-A5B6-6D96ED5D1AA3}" type="slidenum">
              <a:rPr lang="en-US" altLang="en-US"/>
              <a:pPr/>
              <a:t>‹#›</a:t>
            </a:fld>
            <a:endParaRPr lang="en-US" altLang="en-US" dirty="0"/>
          </a:p>
        </p:txBody>
      </p:sp>
    </p:spTree>
    <p:extLst>
      <p:ext uri="{BB962C8B-B14F-4D97-AF65-F5344CB8AC3E}">
        <p14:creationId xmlns:p14="http://schemas.microsoft.com/office/powerpoint/2010/main" val="1691107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33F81C5-E3CC-154E-BD47-20545BC9DE7F}"/>
              </a:ext>
            </a:extLst>
          </p:cNvPr>
          <p:cNvSpPr>
            <a:spLocks noGrp="1" noChangeArrowheads="1"/>
          </p:cNvSpPr>
          <p:nvPr>
            <p:ph type="dt" sz="half" idx="10"/>
          </p:nvPr>
        </p:nvSpPr>
        <p:spPr>
          <a:ln/>
        </p:spPr>
        <p:txBody>
          <a:bodyPr/>
          <a:lstStyle>
            <a:lvl1pPr>
              <a:defRPr/>
            </a:lvl1pPr>
          </a:lstStyle>
          <a:p>
            <a:pPr>
              <a:defRPr/>
            </a:pPr>
            <a:fld id="{E44401EC-C44B-43DF-AC85-B3F104AF7332}" type="datetime1">
              <a:rPr lang="en-GB" smtClean="0"/>
              <a:t>22/03/2025</a:t>
            </a:fld>
            <a:endParaRPr lang="en-US" dirty="0"/>
          </a:p>
        </p:txBody>
      </p:sp>
      <p:sp>
        <p:nvSpPr>
          <p:cNvPr id="3" name="Rectangle 5">
            <a:extLst>
              <a:ext uri="{FF2B5EF4-FFF2-40B4-BE49-F238E27FC236}">
                <a16:creationId xmlns:a16="http://schemas.microsoft.com/office/drawing/2014/main" id="{140F372A-FA49-0143-8456-45DCC1228D9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933617E6-637D-AA4C-A0D9-3E8111C2033A}"/>
              </a:ext>
            </a:extLst>
          </p:cNvPr>
          <p:cNvSpPr>
            <a:spLocks noGrp="1" noChangeArrowheads="1"/>
          </p:cNvSpPr>
          <p:nvPr>
            <p:ph type="sldNum" sz="quarter" idx="12"/>
          </p:nvPr>
        </p:nvSpPr>
        <p:spPr>
          <a:ln/>
        </p:spPr>
        <p:txBody>
          <a:bodyPr/>
          <a:lstStyle>
            <a:lvl1pPr>
              <a:defRPr/>
            </a:lvl1pPr>
          </a:lstStyle>
          <a:p>
            <a:fld id="{F9385A94-C0B9-FE4C-91EE-6FD141131832}" type="slidenum">
              <a:rPr lang="en-US" altLang="en-US"/>
              <a:pPr/>
              <a:t>‹#›</a:t>
            </a:fld>
            <a:endParaRPr lang="en-US" altLang="en-US" dirty="0"/>
          </a:p>
        </p:txBody>
      </p:sp>
    </p:spTree>
    <p:extLst>
      <p:ext uri="{BB962C8B-B14F-4D97-AF65-F5344CB8AC3E}">
        <p14:creationId xmlns:p14="http://schemas.microsoft.com/office/powerpoint/2010/main" val="3095770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66"/>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956" indent="0">
              <a:buNone/>
              <a:defRPr sz="1333"/>
            </a:lvl2pPr>
            <a:lvl3pPr marL="1037915" indent="0">
              <a:buNone/>
              <a:defRPr sz="1200"/>
            </a:lvl3pPr>
            <a:lvl4pPr marL="1556869" indent="0">
              <a:buNone/>
              <a:defRPr sz="1067"/>
            </a:lvl4pPr>
            <a:lvl5pPr marL="2075828" indent="0">
              <a:buNone/>
              <a:defRPr sz="1067"/>
            </a:lvl5pPr>
            <a:lvl6pPr marL="2594783" indent="0">
              <a:buNone/>
              <a:defRPr sz="1067"/>
            </a:lvl6pPr>
            <a:lvl7pPr marL="3113742" indent="0">
              <a:buNone/>
              <a:defRPr sz="1067"/>
            </a:lvl7pPr>
            <a:lvl8pPr marL="3632696" indent="0">
              <a:buNone/>
              <a:defRPr sz="1067"/>
            </a:lvl8pPr>
            <a:lvl9pPr marL="4151652"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DFC73F3F-6904-2E47-B02E-6EF608C5C136}"/>
              </a:ext>
            </a:extLst>
          </p:cNvPr>
          <p:cNvSpPr>
            <a:spLocks noGrp="1" noChangeArrowheads="1"/>
          </p:cNvSpPr>
          <p:nvPr>
            <p:ph type="dt" sz="half" idx="10"/>
          </p:nvPr>
        </p:nvSpPr>
        <p:spPr>
          <a:ln/>
        </p:spPr>
        <p:txBody>
          <a:bodyPr/>
          <a:lstStyle>
            <a:lvl1pPr>
              <a:defRPr/>
            </a:lvl1pPr>
          </a:lstStyle>
          <a:p>
            <a:pPr>
              <a:defRPr/>
            </a:pPr>
            <a:fld id="{AA1530B3-D728-464A-A895-069B8B76621D}" type="datetime1">
              <a:rPr lang="en-GB" smtClean="0"/>
              <a:t>22/03/2025</a:t>
            </a:fld>
            <a:endParaRPr lang="en-US" dirty="0"/>
          </a:p>
        </p:txBody>
      </p:sp>
      <p:sp>
        <p:nvSpPr>
          <p:cNvPr id="6" name="Rectangle 5">
            <a:extLst>
              <a:ext uri="{FF2B5EF4-FFF2-40B4-BE49-F238E27FC236}">
                <a16:creationId xmlns:a16="http://schemas.microsoft.com/office/drawing/2014/main" id="{5C37C0D8-B19E-0048-A808-6F4307FDCAB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35B85EB-A5DD-9847-9341-FC7EE9DF9482}"/>
              </a:ext>
            </a:extLst>
          </p:cNvPr>
          <p:cNvSpPr>
            <a:spLocks noGrp="1" noChangeArrowheads="1"/>
          </p:cNvSpPr>
          <p:nvPr>
            <p:ph type="sldNum" sz="quarter" idx="12"/>
          </p:nvPr>
        </p:nvSpPr>
        <p:spPr>
          <a:ln/>
        </p:spPr>
        <p:txBody>
          <a:bodyPr/>
          <a:lstStyle>
            <a:lvl1pPr>
              <a:defRPr/>
            </a:lvl1pPr>
          </a:lstStyle>
          <a:p>
            <a:fld id="{26B31BE7-B308-F44D-92EC-DF8EFE8584EA}" type="slidenum">
              <a:rPr lang="en-US" altLang="en-US"/>
              <a:pPr/>
              <a:t>‹#›</a:t>
            </a:fld>
            <a:endParaRPr lang="en-US" altLang="en-US" dirty="0"/>
          </a:p>
        </p:txBody>
      </p:sp>
    </p:spTree>
    <p:extLst>
      <p:ext uri="{BB962C8B-B14F-4D97-AF65-F5344CB8AC3E}">
        <p14:creationId xmlns:p14="http://schemas.microsoft.com/office/powerpoint/2010/main" val="3077118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956" indent="0">
              <a:buNone/>
              <a:defRPr sz="3200"/>
            </a:lvl2pPr>
            <a:lvl3pPr marL="1037915" indent="0">
              <a:buNone/>
              <a:defRPr sz="2667"/>
            </a:lvl3pPr>
            <a:lvl4pPr marL="1556869" indent="0">
              <a:buNone/>
              <a:defRPr sz="2267"/>
            </a:lvl4pPr>
            <a:lvl5pPr marL="2075828" indent="0">
              <a:buNone/>
              <a:defRPr sz="2267"/>
            </a:lvl5pPr>
            <a:lvl6pPr marL="2594783" indent="0">
              <a:buNone/>
              <a:defRPr sz="2267"/>
            </a:lvl6pPr>
            <a:lvl7pPr marL="3113742" indent="0">
              <a:buNone/>
              <a:defRPr sz="2267"/>
            </a:lvl7pPr>
            <a:lvl8pPr marL="3632696" indent="0">
              <a:buNone/>
              <a:defRPr sz="2267"/>
            </a:lvl8pPr>
            <a:lvl9pPr marL="4151652"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1"/>
            <a:ext cx="7315200" cy="804863"/>
          </a:xfrm>
        </p:spPr>
        <p:txBody>
          <a:bodyPr/>
          <a:lstStyle>
            <a:lvl1pPr marL="0" indent="0">
              <a:buNone/>
              <a:defRPr sz="1600"/>
            </a:lvl1pPr>
            <a:lvl2pPr marL="518956" indent="0">
              <a:buNone/>
              <a:defRPr sz="1333"/>
            </a:lvl2pPr>
            <a:lvl3pPr marL="1037915" indent="0">
              <a:buNone/>
              <a:defRPr sz="1200"/>
            </a:lvl3pPr>
            <a:lvl4pPr marL="1556869" indent="0">
              <a:buNone/>
              <a:defRPr sz="1067"/>
            </a:lvl4pPr>
            <a:lvl5pPr marL="2075828" indent="0">
              <a:buNone/>
              <a:defRPr sz="1067"/>
            </a:lvl5pPr>
            <a:lvl6pPr marL="2594783" indent="0">
              <a:buNone/>
              <a:defRPr sz="1067"/>
            </a:lvl6pPr>
            <a:lvl7pPr marL="3113742" indent="0">
              <a:buNone/>
              <a:defRPr sz="1067"/>
            </a:lvl7pPr>
            <a:lvl8pPr marL="3632696" indent="0">
              <a:buNone/>
              <a:defRPr sz="1067"/>
            </a:lvl8pPr>
            <a:lvl9pPr marL="4151652"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C87F9974-B02F-8143-9585-057F37346E2B}"/>
              </a:ext>
            </a:extLst>
          </p:cNvPr>
          <p:cNvSpPr>
            <a:spLocks noGrp="1" noChangeArrowheads="1"/>
          </p:cNvSpPr>
          <p:nvPr>
            <p:ph type="dt" sz="half" idx="10"/>
          </p:nvPr>
        </p:nvSpPr>
        <p:spPr>
          <a:ln/>
        </p:spPr>
        <p:txBody>
          <a:bodyPr/>
          <a:lstStyle>
            <a:lvl1pPr>
              <a:defRPr/>
            </a:lvl1pPr>
          </a:lstStyle>
          <a:p>
            <a:pPr>
              <a:defRPr/>
            </a:pPr>
            <a:fld id="{B4E3646D-1B00-41A8-856E-1AE2A2B328A1}" type="datetime1">
              <a:rPr lang="en-GB" smtClean="0"/>
              <a:t>22/03/2025</a:t>
            </a:fld>
            <a:endParaRPr lang="en-US" dirty="0"/>
          </a:p>
        </p:txBody>
      </p:sp>
      <p:sp>
        <p:nvSpPr>
          <p:cNvPr id="6" name="Rectangle 5">
            <a:extLst>
              <a:ext uri="{FF2B5EF4-FFF2-40B4-BE49-F238E27FC236}">
                <a16:creationId xmlns:a16="http://schemas.microsoft.com/office/drawing/2014/main" id="{001F96DE-AA05-E441-9862-61EE004E125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F15F15C-3650-8041-9702-9D5D69AF417E}"/>
              </a:ext>
            </a:extLst>
          </p:cNvPr>
          <p:cNvSpPr>
            <a:spLocks noGrp="1" noChangeArrowheads="1"/>
          </p:cNvSpPr>
          <p:nvPr>
            <p:ph type="sldNum" sz="quarter" idx="12"/>
          </p:nvPr>
        </p:nvSpPr>
        <p:spPr>
          <a:ln/>
        </p:spPr>
        <p:txBody>
          <a:bodyPr/>
          <a:lstStyle>
            <a:lvl1pPr>
              <a:defRPr/>
            </a:lvl1pPr>
          </a:lstStyle>
          <a:p>
            <a:fld id="{14C4D169-5A7D-D84A-A798-1DF6E6A7C66B}" type="slidenum">
              <a:rPr lang="en-US" altLang="en-US"/>
              <a:pPr/>
              <a:t>‹#›</a:t>
            </a:fld>
            <a:endParaRPr lang="en-US" altLang="en-US" dirty="0"/>
          </a:p>
        </p:txBody>
      </p:sp>
    </p:spTree>
    <p:extLst>
      <p:ext uri="{BB962C8B-B14F-4D97-AF65-F5344CB8AC3E}">
        <p14:creationId xmlns:p14="http://schemas.microsoft.com/office/powerpoint/2010/main" val="786386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48D9B2B9-AFF7-7B4A-83B8-19041F5F3253}"/>
              </a:ext>
            </a:extLst>
          </p:cNvPr>
          <p:cNvSpPr>
            <a:spLocks noGrp="1" noChangeArrowheads="1"/>
          </p:cNvSpPr>
          <p:nvPr>
            <p:ph type="dt" sz="half" idx="10"/>
          </p:nvPr>
        </p:nvSpPr>
        <p:spPr>
          <a:ln/>
        </p:spPr>
        <p:txBody>
          <a:bodyPr/>
          <a:lstStyle>
            <a:lvl1pPr>
              <a:defRPr/>
            </a:lvl1pPr>
          </a:lstStyle>
          <a:p>
            <a:pPr>
              <a:defRPr/>
            </a:pPr>
            <a:fld id="{B2982677-783A-495D-AFE3-C7AEF02A241B}" type="datetime1">
              <a:rPr lang="en-GB" smtClean="0"/>
              <a:t>22/03/2025</a:t>
            </a:fld>
            <a:endParaRPr lang="en-US" dirty="0"/>
          </a:p>
        </p:txBody>
      </p:sp>
      <p:sp>
        <p:nvSpPr>
          <p:cNvPr id="5" name="Rectangle 5">
            <a:extLst>
              <a:ext uri="{FF2B5EF4-FFF2-40B4-BE49-F238E27FC236}">
                <a16:creationId xmlns:a16="http://schemas.microsoft.com/office/drawing/2014/main" id="{86784A7C-F71F-9D4A-8576-77256D6E941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6B49358F-4C0B-CC49-8EA1-0D18908725F2}"/>
              </a:ext>
            </a:extLst>
          </p:cNvPr>
          <p:cNvSpPr>
            <a:spLocks noGrp="1" noChangeArrowheads="1"/>
          </p:cNvSpPr>
          <p:nvPr>
            <p:ph type="sldNum" sz="quarter" idx="12"/>
          </p:nvPr>
        </p:nvSpPr>
        <p:spPr>
          <a:ln/>
        </p:spPr>
        <p:txBody>
          <a:bodyPr/>
          <a:lstStyle>
            <a:lvl1pPr>
              <a:defRPr/>
            </a:lvl1pPr>
          </a:lstStyle>
          <a:p>
            <a:fld id="{6A194A69-F3EF-0B44-A634-BE1062EFF2E3}" type="slidenum">
              <a:rPr lang="en-US" altLang="en-US"/>
              <a:pPr/>
              <a:t>‹#›</a:t>
            </a:fld>
            <a:endParaRPr lang="en-US" altLang="en-US" dirty="0"/>
          </a:p>
        </p:txBody>
      </p:sp>
    </p:spTree>
    <p:extLst>
      <p:ext uri="{BB962C8B-B14F-4D97-AF65-F5344CB8AC3E}">
        <p14:creationId xmlns:p14="http://schemas.microsoft.com/office/powerpoint/2010/main" val="330466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9E625105-FD82-3346-BE02-756AC1C8213C}"/>
              </a:ext>
            </a:extLst>
          </p:cNvPr>
          <p:cNvSpPr>
            <a:spLocks noGrp="1" noChangeArrowheads="1"/>
          </p:cNvSpPr>
          <p:nvPr>
            <p:ph type="dt" sz="half" idx="10"/>
          </p:nvPr>
        </p:nvSpPr>
        <p:spPr>
          <a:ln/>
        </p:spPr>
        <p:txBody>
          <a:bodyPr/>
          <a:lstStyle>
            <a:lvl1pPr>
              <a:defRPr/>
            </a:lvl1pPr>
          </a:lstStyle>
          <a:p>
            <a:pPr>
              <a:defRPr/>
            </a:pPr>
            <a:fld id="{AC1E0EF5-ED2C-445F-94FD-C48ACA0E210D}" type="datetime1">
              <a:rPr lang="en-GB" smtClean="0"/>
              <a:t>22/03/2025</a:t>
            </a:fld>
            <a:endParaRPr lang="en-US" dirty="0"/>
          </a:p>
        </p:txBody>
      </p:sp>
      <p:sp>
        <p:nvSpPr>
          <p:cNvPr id="5" name="Rectangle 5">
            <a:extLst>
              <a:ext uri="{FF2B5EF4-FFF2-40B4-BE49-F238E27FC236}">
                <a16:creationId xmlns:a16="http://schemas.microsoft.com/office/drawing/2014/main" id="{67696643-C965-CB44-AE3B-B01B909D73E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A7ECD4C-30F4-A449-A95E-B52F275F2CC1}"/>
              </a:ext>
            </a:extLst>
          </p:cNvPr>
          <p:cNvSpPr>
            <a:spLocks noGrp="1" noChangeArrowheads="1"/>
          </p:cNvSpPr>
          <p:nvPr>
            <p:ph type="sldNum" sz="quarter" idx="12"/>
          </p:nvPr>
        </p:nvSpPr>
        <p:spPr>
          <a:ln/>
        </p:spPr>
        <p:txBody>
          <a:bodyPr/>
          <a:lstStyle>
            <a:lvl1pPr>
              <a:defRPr/>
            </a:lvl1pPr>
          </a:lstStyle>
          <a:p>
            <a:fld id="{ACF70202-D4D5-EB4C-9DCD-7D9385C09D28}" type="slidenum">
              <a:rPr lang="en-US" altLang="en-US"/>
              <a:pPr/>
              <a:t>‹#›</a:t>
            </a:fld>
            <a:endParaRPr lang="en-US" altLang="en-US" dirty="0"/>
          </a:p>
        </p:txBody>
      </p:sp>
    </p:spTree>
    <p:extLst>
      <p:ext uri="{BB962C8B-B14F-4D97-AF65-F5344CB8AC3E}">
        <p14:creationId xmlns:p14="http://schemas.microsoft.com/office/powerpoint/2010/main" val="129313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52D6A-33DC-7F48-8A51-B1CB07F518B1}"/>
              </a:ext>
            </a:extLst>
          </p:cNvPr>
          <p:cNvSpPr>
            <a:spLocks noGrp="1"/>
          </p:cNvSpPr>
          <p:nvPr>
            <p:ph type="sldNum" sz="quarter" idx="10"/>
          </p:nvPr>
        </p:nvSpPr>
        <p:spPr/>
        <p:txBody>
          <a:bodyPr/>
          <a:lstStyle>
            <a:lvl1pPr>
              <a:defRPr/>
            </a:lvl1pPr>
          </a:lstStyle>
          <a:p>
            <a:fld id="{07477324-DFD1-2248-8733-B36E37F5C7EC}" type="slidenum">
              <a:rPr lang="en-GB" smtClean="0"/>
              <a:t>‹#›</a:t>
            </a:fld>
            <a:endParaRPr lang="en-GB" dirty="0"/>
          </a:p>
        </p:txBody>
      </p:sp>
      <p:sp>
        <p:nvSpPr>
          <p:cNvPr id="3" name="Footer Placeholder 2">
            <a:extLst>
              <a:ext uri="{FF2B5EF4-FFF2-40B4-BE49-F238E27FC236}">
                <a16:creationId xmlns:a16="http://schemas.microsoft.com/office/drawing/2014/main" id="{F4770352-DE10-EE4F-893E-262BB3A6458D}"/>
              </a:ext>
            </a:extLst>
          </p:cNvPr>
          <p:cNvSpPr>
            <a:spLocks noGrp="1"/>
          </p:cNvSpPr>
          <p:nvPr>
            <p:ph type="ftr" sz="quarter" idx="11"/>
          </p:nvPr>
        </p:nvSpPr>
        <p:spPr/>
        <p:txBody>
          <a:bodyPr/>
          <a:lstStyle>
            <a:lvl1pPr>
              <a:defRPr/>
            </a:lvl1pPr>
          </a:lstStyle>
          <a:p>
            <a:endParaRPr lang="en-GB" dirty="0"/>
          </a:p>
        </p:txBody>
      </p:sp>
      <p:sp>
        <p:nvSpPr>
          <p:cNvPr id="4" name="Date Placeholder 3">
            <a:extLst>
              <a:ext uri="{FF2B5EF4-FFF2-40B4-BE49-F238E27FC236}">
                <a16:creationId xmlns:a16="http://schemas.microsoft.com/office/drawing/2014/main" id="{78AD66A9-19A2-5548-9EBB-05D5A4EFEBF8}"/>
              </a:ext>
            </a:extLst>
          </p:cNvPr>
          <p:cNvSpPr>
            <a:spLocks noGrp="1"/>
          </p:cNvSpPr>
          <p:nvPr>
            <p:ph type="dt" sz="half" idx="12"/>
          </p:nvPr>
        </p:nvSpPr>
        <p:spPr/>
        <p:txBody>
          <a:bodyPr/>
          <a:lstStyle>
            <a:lvl1pPr>
              <a:defRPr/>
            </a:lvl1pPr>
          </a:lstStyle>
          <a:p>
            <a:fld id="{6D77D6CB-4C85-4BDC-B532-BE36230C04C3}" type="datetime1">
              <a:rPr lang="en-GB" smtClean="0"/>
              <a:t>22/03/2025</a:t>
            </a:fld>
            <a:endParaRPr lang="en-GB" dirty="0"/>
          </a:p>
        </p:txBody>
      </p:sp>
    </p:spTree>
    <p:extLst>
      <p:ext uri="{BB962C8B-B14F-4D97-AF65-F5344CB8AC3E}">
        <p14:creationId xmlns:p14="http://schemas.microsoft.com/office/powerpoint/2010/main" val="418234244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898" indent="0" algn="ctr">
              <a:buNone/>
              <a:defRPr/>
            </a:lvl2pPr>
            <a:lvl3pPr marL="1037797" indent="0" algn="ctr">
              <a:buNone/>
              <a:defRPr/>
            </a:lvl3pPr>
            <a:lvl4pPr marL="1556692" indent="0" algn="ctr">
              <a:buNone/>
              <a:defRPr/>
            </a:lvl4pPr>
            <a:lvl5pPr marL="2075592" indent="0" algn="ctr">
              <a:buNone/>
              <a:defRPr/>
            </a:lvl5pPr>
            <a:lvl6pPr marL="2594487" indent="0" algn="ctr">
              <a:buNone/>
              <a:defRPr/>
            </a:lvl6pPr>
            <a:lvl7pPr marL="3113389" indent="0" algn="ctr">
              <a:buNone/>
              <a:defRPr/>
            </a:lvl7pPr>
            <a:lvl8pPr marL="3632283" indent="0" algn="ctr">
              <a:buNone/>
              <a:defRPr/>
            </a:lvl8pPr>
            <a:lvl9pPr marL="4151179"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7FC20FE2-BF63-A14A-8399-09214025AA97}"/>
              </a:ext>
            </a:extLst>
          </p:cNvPr>
          <p:cNvSpPr>
            <a:spLocks noGrp="1" noChangeArrowheads="1"/>
          </p:cNvSpPr>
          <p:nvPr>
            <p:ph type="dt" sz="half" idx="10"/>
          </p:nvPr>
        </p:nvSpPr>
        <p:spPr>
          <a:ln/>
        </p:spPr>
        <p:txBody>
          <a:bodyPr/>
          <a:lstStyle>
            <a:lvl1pPr>
              <a:defRPr/>
            </a:lvl1pPr>
          </a:lstStyle>
          <a:p>
            <a:pPr>
              <a:defRPr/>
            </a:pPr>
            <a:fld id="{53C2CA75-2EF0-4009-8EBE-B29EFF303CEC}" type="datetime1">
              <a:rPr lang="en-GB" smtClean="0"/>
              <a:t>22/03/2025</a:t>
            </a:fld>
            <a:endParaRPr lang="en-US" dirty="0"/>
          </a:p>
        </p:txBody>
      </p:sp>
      <p:sp>
        <p:nvSpPr>
          <p:cNvPr id="5" name="Rectangle 5">
            <a:extLst>
              <a:ext uri="{FF2B5EF4-FFF2-40B4-BE49-F238E27FC236}">
                <a16:creationId xmlns:a16="http://schemas.microsoft.com/office/drawing/2014/main" id="{D1B297D3-C72A-D24D-9F3D-082CDE2E026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97C896A-67D3-8B4C-A807-0062073A4D9B}"/>
              </a:ext>
            </a:extLst>
          </p:cNvPr>
          <p:cNvSpPr>
            <a:spLocks noGrp="1" noChangeArrowheads="1"/>
          </p:cNvSpPr>
          <p:nvPr>
            <p:ph type="sldNum" sz="quarter" idx="12"/>
          </p:nvPr>
        </p:nvSpPr>
        <p:spPr>
          <a:ln/>
        </p:spPr>
        <p:txBody>
          <a:bodyPr/>
          <a:lstStyle>
            <a:lvl1pPr>
              <a:defRPr/>
            </a:lvl1pPr>
          </a:lstStyle>
          <a:p>
            <a:fld id="{8CAAAE17-BB35-5448-8B35-002C76C85D42}" type="slidenum">
              <a:rPr lang="en-US" altLang="en-US"/>
              <a:pPr/>
              <a:t>‹#›</a:t>
            </a:fld>
            <a:endParaRPr lang="en-US" altLang="en-US" dirty="0"/>
          </a:p>
        </p:txBody>
      </p:sp>
    </p:spTree>
    <p:extLst>
      <p:ext uri="{BB962C8B-B14F-4D97-AF65-F5344CB8AC3E}">
        <p14:creationId xmlns:p14="http://schemas.microsoft.com/office/powerpoint/2010/main" val="1297094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A2386FD5-8707-FE41-9FC9-4A8F38A99782}"/>
              </a:ext>
            </a:extLst>
          </p:cNvPr>
          <p:cNvSpPr>
            <a:spLocks noGrp="1" noChangeArrowheads="1"/>
          </p:cNvSpPr>
          <p:nvPr>
            <p:ph type="dt" sz="half" idx="10"/>
          </p:nvPr>
        </p:nvSpPr>
        <p:spPr>
          <a:ln/>
        </p:spPr>
        <p:txBody>
          <a:bodyPr/>
          <a:lstStyle>
            <a:lvl1pPr>
              <a:defRPr/>
            </a:lvl1pPr>
          </a:lstStyle>
          <a:p>
            <a:pPr>
              <a:defRPr/>
            </a:pPr>
            <a:fld id="{D61387BB-8EA8-4BDF-A416-B90EF46D3673}" type="datetime1">
              <a:rPr lang="en-GB" smtClean="0"/>
              <a:t>22/03/2025</a:t>
            </a:fld>
            <a:endParaRPr lang="en-US" dirty="0"/>
          </a:p>
        </p:txBody>
      </p:sp>
      <p:sp>
        <p:nvSpPr>
          <p:cNvPr id="5" name="Rectangle 5">
            <a:extLst>
              <a:ext uri="{FF2B5EF4-FFF2-40B4-BE49-F238E27FC236}">
                <a16:creationId xmlns:a16="http://schemas.microsoft.com/office/drawing/2014/main" id="{40006375-18AA-2344-87B3-A41D855E83E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62F4E48-AA81-6C49-A23C-EBAE40CBF6E5}"/>
              </a:ext>
            </a:extLst>
          </p:cNvPr>
          <p:cNvSpPr>
            <a:spLocks noGrp="1" noChangeArrowheads="1"/>
          </p:cNvSpPr>
          <p:nvPr>
            <p:ph type="sldNum" sz="quarter" idx="12"/>
          </p:nvPr>
        </p:nvSpPr>
        <p:spPr>
          <a:ln/>
        </p:spPr>
        <p:txBody>
          <a:bodyPr/>
          <a:lstStyle>
            <a:lvl1pPr>
              <a:defRPr/>
            </a:lvl1pPr>
          </a:lstStyle>
          <a:p>
            <a:fld id="{2EDD29EA-2C21-924D-8FD7-34572882E6F6}" type="slidenum">
              <a:rPr lang="en-US" altLang="en-US"/>
              <a:pPr/>
              <a:t>‹#›</a:t>
            </a:fld>
            <a:endParaRPr lang="en-US" altLang="en-US" dirty="0"/>
          </a:p>
        </p:txBody>
      </p:sp>
    </p:spTree>
    <p:extLst>
      <p:ext uri="{BB962C8B-B14F-4D97-AF65-F5344CB8AC3E}">
        <p14:creationId xmlns:p14="http://schemas.microsoft.com/office/powerpoint/2010/main" val="3363512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898" indent="0">
              <a:buNone/>
              <a:defRPr sz="2000"/>
            </a:lvl2pPr>
            <a:lvl3pPr marL="1037797" indent="0">
              <a:buNone/>
              <a:defRPr sz="1867"/>
            </a:lvl3pPr>
            <a:lvl4pPr marL="1556692" indent="0">
              <a:buNone/>
              <a:defRPr sz="1600"/>
            </a:lvl4pPr>
            <a:lvl5pPr marL="2075592" indent="0">
              <a:buNone/>
              <a:defRPr sz="1600"/>
            </a:lvl5pPr>
            <a:lvl6pPr marL="2594487" indent="0">
              <a:buNone/>
              <a:defRPr sz="1600"/>
            </a:lvl6pPr>
            <a:lvl7pPr marL="3113389" indent="0">
              <a:buNone/>
              <a:defRPr sz="1600"/>
            </a:lvl7pPr>
            <a:lvl8pPr marL="3632283" indent="0">
              <a:buNone/>
              <a:defRPr sz="1600"/>
            </a:lvl8pPr>
            <a:lvl9pPr marL="4151179"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C24A45C7-ED29-9A40-90DF-61291FAF960B}"/>
              </a:ext>
            </a:extLst>
          </p:cNvPr>
          <p:cNvSpPr>
            <a:spLocks noGrp="1" noChangeArrowheads="1"/>
          </p:cNvSpPr>
          <p:nvPr>
            <p:ph type="dt" sz="half" idx="10"/>
          </p:nvPr>
        </p:nvSpPr>
        <p:spPr>
          <a:ln/>
        </p:spPr>
        <p:txBody>
          <a:bodyPr/>
          <a:lstStyle>
            <a:lvl1pPr>
              <a:defRPr/>
            </a:lvl1pPr>
          </a:lstStyle>
          <a:p>
            <a:pPr>
              <a:defRPr/>
            </a:pPr>
            <a:fld id="{F9BD5F1D-5FC9-4D6D-8A64-076B38F6D473}" type="datetime1">
              <a:rPr lang="en-GB" smtClean="0"/>
              <a:t>22/03/2025</a:t>
            </a:fld>
            <a:endParaRPr lang="en-US" dirty="0"/>
          </a:p>
        </p:txBody>
      </p:sp>
      <p:sp>
        <p:nvSpPr>
          <p:cNvPr id="5" name="Rectangle 5">
            <a:extLst>
              <a:ext uri="{FF2B5EF4-FFF2-40B4-BE49-F238E27FC236}">
                <a16:creationId xmlns:a16="http://schemas.microsoft.com/office/drawing/2014/main" id="{FFEF5294-266E-A546-8CCF-7EE1D687D6E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481CB96-7B88-4647-962E-B32C3C822A44}"/>
              </a:ext>
            </a:extLst>
          </p:cNvPr>
          <p:cNvSpPr>
            <a:spLocks noGrp="1" noChangeArrowheads="1"/>
          </p:cNvSpPr>
          <p:nvPr>
            <p:ph type="sldNum" sz="quarter" idx="12"/>
          </p:nvPr>
        </p:nvSpPr>
        <p:spPr>
          <a:ln/>
        </p:spPr>
        <p:txBody>
          <a:bodyPr/>
          <a:lstStyle>
            <a:lvl1pPr>
              <a:defRPr/>
            </a:lvl1pPr>
          </a:lstStyle>
          <a:p>
            <a:fld id="{E0C47413-C82D-AC4A-BEBC-D5138CEC3782}" type="slidenum">
              <a:rPr lang="en-US" altLang="en-US"/>
              <a:pPr/>
              <a:t>‹#›</a:t>
            </a:fld>
            <a:endParaRPr lang="en-US" altLang="en-US" dirty="0"/>
          </a:p>
        </p:txBody>
      </p:sp>
    </p:spTree>
    <p:extLst>
      <p:ext uri="{BB962C8B-B14F-4D97-AF65-F5344CB8AC3E}">
        <p14:creationId xmlns:p14="http://schemas.microsoft.com/office/powerpoint/2010/main" val="3055892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C9F159A3-1E6A-BD4F-99DA-18B26205A62B}"/>
              </a:ext>
            </a:extLst>
          </p:cNvPr>
          <p:cNvSpPr>
            <a:spLocks noGrp="1" noChangeArrowheads="1"/>
          </p:cNvSpPr>
          <p:nvPr>
            <p:ph type="dt" sz="half" idx="10"/>
          </p:nvPr>
        </p:nvSpPr>
        <p:spPr>
          <a:ln/>
        </p:spPr>
        <p:txBody>
          <a:bodyPr/>
          <a:lstStyle>
            <a:lvl1pPr>
              <a:defRPr/>
            </a:lvl1pPr>
          </a:lstStyle>
          <a:p>
            <a:pPr>
              <a:defRPr/>
            </a:pPr>
            <a:fld id="{8634EBA3-1540-4FD1-B2A8-57BECF85EFB3}" type="datetime1">
              <a:rPr lang="en-GB" smtClean="0"/>
              <a:t>22/03/2025</a:t>
            </a:fld>
            <a:endParaRPr lang="en-US" dirty="0"/>
          </a:p>
        </p:txBody>
      </p:sp>
      <p:sp>
        <p:nvSpPr>
          <p:cNvPr id="6" name="Rectangle 5">
            <a:extLst>
              <a:ext uri="{FF2B5EF4-FFF2-40B4-BE49-F238E27FC236}">
                <a16:creationId xmlns:a16="http://schemas.microsoft.com/office/drawing/2014/main" id="{2CF3EC25-E7C1-AF44-81D3-43E90ECA0F7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28A9885-C7E2-0648-BC4B-397B4BE3DF1D}"/>
              </a:ext>
            </a:extLst>
          </p:cNvPr>
          <p:cNvSpPr>
            <a:spLocks noGrp="1" noChangeArrowheads="1"/>
          </p:cNvSpPr>
          <p:nvPr>
            <p:ph type="sldNum" sz="quarter" idx="12"/>
          </p:nvPr>
        </p:nvSpPr>
        <p:spPr>
          <a:ln/>
        </p:spPr>
        <p:txBody>
          <a:bodyPr/>
          <a:lstStyle>
            <a:lvl1pPr>
              <a:defRPr/>
            </a:lvl1pPr>
          </a:lstStyle>
          <a:p>
            <a:fld id="{BBA9EFCD-8737-E544-9B88-562887FD2B1C}" type="slidenum">
              <a:rPr lang="en-US" altLang="en-US"/>
              <a:pPr/>
              <a:t>‹#›</a:t>
            </a:fld>
            <a:endParaRPr lang="en-US" altLang="en-US" dirty="0"/>
          </a:p>
        </p:txBody>
      </p:sp>
    </p:spTree>
    <p:extLst>
      <p:ext uri="{BB962C8B-B14F-4D97-AF65-F5344CB8AC3E}">
        <p14:creationId xmlns:p14="http://schemas.microsoft.com/office/powerpoint/2010/main" val="4259505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898" indent="0">
              <a:buNone/>
              <a:defRPr sz="2267" b="1"/>
            </a:lvl2pPr>
            <a:lvl3pPr marL="1037797" indent="0">
              <a:buNone/>
              <a:defRPr sz="2000" b="1"/>
            </a:lvl3pPr>
            <a:lvl4pPr marL="1556692" indent="0">
              <a:buNone/>
              <a:defRPr sz="1867" b="1"/>
            </a:lvl4pPr>
            <a:lvl5pPr marL="2075592" indent="0">
              <a:buNone/>
              <a:defRPr sz="1867" b="1"/>
            </a:lvl5pPr>
            <a:lvl6pPr marL="2594487" indent="0">
              <a:buNone/>
              <a:defRPr sz="1867" b="1"/>
            </a:lvl6pPr>
            <a:lvl7pPr marL="3113389" indent="0">
              <a:buNone/>
              <a:defRPr sz="1867" b="1"/>
            </a:lvl7pPr>
            <a:lvl8pPr marL="3632283" indent="0">
              <a:buNone/>
              <a:defRPr sz="1867" b="1"/>
            </a:lvl8pPr>
            <a:lvl9pPr marL="4151179"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898" indent="0">
              <a:buNone/>
              <a:defRPr sz="2267" b="1"/>
            </a:lvl2pPr>
            <a:lvl3pPr marL="1037797" indent="0">
              <a:buNone/>
              <a:defRPr sz="2000" b="1"/>
            </a:lvl3pPr>
            <a:lvl4pPr marL="1556692" indent="0">
              <a:buNone/>
              <a:defRPr sz="1867" b="1"/>
            </a:lvl4pPr>
            <a:lvl5pPr marL="2075592" indent="0">
              <a:buNone/>
              <a:defRPr sz="1867" b="1"/>
            </a:lvl5pPr>
            <a:lvl6pPr marL="2594487" indent="0">
              <a:buNone/>
              <a:defRPr sz="1867" b="1"/>
            </a:lvl6pPr>
            <a:lvl7pPr marL="3113389" indent="0">
              <a:buNone/>
              <a:defRPr sz="1867" b="1"/>
            </a:lvl7pPr>
            <a:lvl8pPr marL="3632283" indent="0">
              <a:buNone/>
              <a:defRPr sz="1867" b="1"/>
            </a:lvl8pPr>
            <a:lvl9pPr marL="4151179"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A6178F50-3D06-B244-8FF8-816683A8241F}"/>
              </a:ext>
            </a:extLst>
          </p:cNvPr>
          <p:cNvSpPr>
            <a:spLocks noGrp="1" noChangeArrowheads="1"/>
          </p:cNvSpPr>
          <p:nvPr>
            <p:ph type="dt" sz="half" idx="10"/>
          </p:nvPr>
        </p:nvSpPr>
        <p:spPr>
          <a:ln/>
        </p:spPr>
        <p:txBody>
          <a:bodyPr/>
          <a:lstStyle>
            <a:lvl1pPr>
              <a:defRPr/>
            </a:lvl1pPr>
          </a:lstStyle>
          <a:p>
            <a:pPr>
              <a:defRPr/>
            </a:pPr>
            <a:fld id="{9646DC43-07C5-4BA1-8590-9FE51407C1C6}" type="datetime1">
              <a:rPr lang="en-GB" smtClean="0"/>
              <a:t>22/03/2025</a:t>
            </a:fld>
            <a:endParaRPr lang="en-US" dirty="0"/>
          </a:p>
        </p:txBody>
      </p:sp>
      <p:sp>
        <p:nvSpPr>
          <p:cNvPr id="8" name="Rectangle 5">
            <a:extLst>
              <a:ext uri="{FF2B5EF4-FFF2-40B4-BE49-F238E27FC236}">
                <a16:creationId xmlns:a16="http://schemas.microsoft.com/office/drawing/2014/main" id="{23D67D7A-8660-564B-A211-85277F81546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AF52D000-BB3D-FD4A-AA30-F8AD25D9A891}"/>
              </a:ext>
            </a:extLst>
          </p:cNvPr>
          <p:cNvSpPr>
            <a:spLocks noGrp="1" noChangeArrowheads="1"/>
          </p:cNvSpPr>
          <p:nvPr>
            <p:ph type="sldNum" sz="quarter" idx="12"/>
          </p:nvPr>
        </p:nvSpPr>
        <p:spPr>
          <a:ln/>
        </p:spPr>
        <p:txBody>
          <a:bodyPr/>
          <a:lstStyle>
            <a:lvl1pPr>
              <a:defRPr/>
            </a:lvl1pPr>
          </a:lstStyle>
          <a:p>
            <a:fld id="{F4A3A8C3-92A5-954F-9B99-4BD9C87B3A09}" type="slidenum">
              <a:rPr lang="en-US" altLang="en-US"/>
              <a:pPr/>
              <a:t>‹#›</a:t>
            </a:fld>
            <a:endParaRPr lang="en-US" altLang="en-US" dirty="0"/>
          </a:p>
        </p:txBody>
      </p:sp>
    </p:spTree>
    <p:extLst>
      <p:ext uri="{BB962C8B-B14F-4D97-AF65-F5344CB8AC3E}">
        <p14:creationId xmlns:p14="http://schemas.microsoft.com/office/powerpoint/2010/main" val="994903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9F499659-008D-BE41-AA02-37AEECBBF3DF}"/>
              </a:ext>
            </a:extLst>
          </p:cNvPr>
          <p:cNvSpPr>
            <a:spLocks noGrp="1" noChangeArrowheads="1"/>
          </p:cNvSpPr>
          <p:nvPr>
            <p:ph type="dt" sz="half" idx="10"/>
          </p:nvPr>
        </p:nvSpPr>
        <p:spPr>
          <a:ln/>
        </p:spPr>
        <p:txBody>
          <a:bodyPr/>
          <a:lstStyle>
            <a:lvl1pPr>
              <a:defRPr/>
            </a:lvl1pPr>
          </a:lstStyle>
          <a:p>
            <a:pPr>
              <a:defRPr/>
            </a:pPr>
            <a:fld id="{D5151500-D6A6-440C-8137-07168A94E740}" type="datetime1">
              <a:rPr lang="en-GB" smtClean="0"/>
              <a:t>22/03/2025</a:t>
            </a:fld>
            <a:endParaRPr lang="en-US" dirty="0"/>
          </a:p>
        </p:txBody>
      </p:sp>
      <p:sp>
        <p:nvSpPr>
          <p:cNvPr id="4" name="Rectangle 5">
            <a:extLst>
              <a:ext uri="{FF2B5EF4-FFF2-40B4-BE49-F238E27FC236}">
                <a16:creationId xmlns:a16="http://schemas.microsoft.com/office/drawing/2014/main" id="{C35D86FE-85F7-494F-BC07-1C60475AA3B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E40D4ED4-D27B-FC46-BB1D-749091EFD402}"/>
              </a:ext>
            </a:extLst>
          </p:cNvPr>
          <p:cNvSpPr>
            <a:spLocks noGrp="1" noChangeArrowheads="1"/>
          </p:cNvSpPr>
          <p:nvPr>
            <p:ph type="sldNum" sz="quarter" idx="12"/>
          </p:nvPr>
        </p:nvSpPr>
        <p:spPr>
          <a:ln/>
        </p:spPr>
        <p:txBody>
          <a:bodyPr/>
          <a:lstStyle>
            <a:lvl1pPr>
              <a:defRPr/>
            </a:lvl1pPr>
          </a:lstStyle>
          <a:p>
            <a:fld id="{593B44CA-6080-0A47-B371-632D8A6575E0}" type="slidenum">
              <a:rPr lang="en-US" altLang="en-US"/>
              <a:pPr/>
              <a:t>‹#›</a:t>
            </a:fld>
            <a:endParaRPr lang="en-US" altLang="en-US" dirty="0"/>
          </a:p>
        </p:txBody>
      </p:sp>
    </p:spTree>
    <p:extLst>
      <p:ext uri="{BB962C8B-B14F-4D97-AF65-F5344CB8AC3E}">
        <p14:creationId xmlns:p14="http://schemas.microsoft.com/office/powerpoint/2010/main" val="580653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2A1905-31C7-BF4C-8DC6-93B74770EE55}"/>
              </a:ext>
            </a:extLst>
          </p:cNvPr>
          <p:cNvSpPr>
            <a:spLocks noGrp="1" noChangeArrowheads="1"/>
          </p:cNvSpPr>
          <p:nvPr>
            <p:ph type="dt" sz="half" idx="10"/>
          </p:nvPr>
        </p:nvSpPr>
        <p:spPr>
          <a:ln/>
        </p:spPr>
        <p:txBody>
          <a:bodyPr/>
          <a:lstStyle>
            <a:lvl1pPr>
              <a:defRPr/>
            </a:lvl1pPr>
          </a:lstStyle>
          <a:p>
            <a:pPr>
              <a:defRPr/>
            </a:pPr>
            <a:fld id="{5BD83468-5B10-4638-8715-FBE3DF584CCA}" type="datetime1">
              <a:rPr lang="en-GB" smtClean="0"/>
              <a:t>22/03/2025</a:t>
            </a:fld>
            <a:endParaRPr lang="en-US" dirty="0"/>
          </a:p>
        </p:txBody>
      </p:sp>
      <p:sp>
        <p:nvSpPr>
          <p:cNvPr id="3" name="Rectangle 5">
            <a:extLst>
              <a:ext uri="{FF2B5EF4-FFF2-40B4-BE49-F238E27FC236}">
                <a16:creationId xmlns:a16="http://schemas.microsoft.com/office/drawing/2014/main" id="{9A0036A6-114F-D640-8683-3173429425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72A1F2D7-C0CE-3742-B07C-61BD2D89BB47}"/>
              </a:ext>
            </a:extLst>
          </p:cNvPr>
          <p:cNvSpPr>
            <a:spLocks noGrp="1" noChangeArrowheads="1"/>
          </p:cNvSpPr>
          <p:nvPr>
            <p:ph type="sldNum" sz="quarter" idx="12"/>
          </p:nvPr>
        </p:nvSpPr>
        <p:spPr>
          <a:ln/>
        </p:spPr>
        <p:txBody>
          <a:bodyPr/>
          <a:lstStyle>
            <a:lvl1pPr>
              <a:defRPr/>
            </a:lvl1pPr>
          </a:lstStyle>
          <a:p>
            <a:fld id="{8DC1DBD2-740A-664E-A092-F869C7009D2A}" type="slidenum">
              <a:rPr lang="en-US" altLang="en-US"/>
              <a:pPr/>
              <a:t>‹#›</a:t>
            </a:fld>
            <a:endParaRPr lang="en-US" altLang="en-US" dirty="0"/>
          </a:p>
        </p:txBody>
      </p:sp>
    </p:spTree>
    <p:extLst>
      <p:ext uri="{BB962C8B-B14F-4D97-AF65-F5344CB8AC3E}">
        <p14:creationId xmlns:p14="http://schemas.microsoft.com/office/powerpoint/2010/main" val="3432576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68"/>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898" indent="0">
              <a:buNone/>
              <a:defRPr sz="1333"/>
            </a:lvl2pPr>
            <a:lvl3pPr marL="1037797" indent="0">
              <a:buNone/>
              <a:defRPr sz="1200"/>
            </a:lvl3pPr>
            <a:lvl4pPr marL="1556692" indent="0">
              <a:buNone/>
              <a:defRPr sz="1067"/>
            </a:lvl4pPr>
            <a:lvl5pPr marL="2075592" indent="0">
              <a:buNone/>
              <a:defRPr sz="1067"/>
            </a:lvl5pPr>
            <a:lvl6pPr marL="2594487" indent="0">
              <a:buNone/>
              <a:defRPr sz="1067"/>
            </a:lvl6pPr>
            <a:lvl7pPr marL="3113389" indent="0">
              <a:buNone/>
              <a:defRPr sz="1067"/>
            </a:lvl7pPr>
            <a:lvl8pPr marL="3632283" indent="0">
              <a:buNone/>
              <a:defRPr sz="1067"/>
            </a:lvl8pPr>
            <a:lvl9pPr marL="4151179"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E4728F85-893F-4747-BBF7-33392C86F0E5}"/>
              </a:ext>
            </a:extLst>
          </p:cNvPr>
          <p:cNvSpPr>
            <a:spLocks noGrp="1" noChangeArrowheads="1"/>
          </p:cNvSpPr>
          <p:nvPr>
            <p:ph type="dt" sz="half" idx="10"/>
          </p:nvPr>
        </p:nvSpPr>
        <p:spPr>
          <a:ln/>
        </p:spPr>
        <p:txBody>
          <a:bodyPr/>
          <a:lstStyle>
            <a:lvl1pPr>
              <a:defRPr/>
            </a:lvl1pPr>
          </a:lstStyle>
          <a:p>
            <a:pPr>
              <a:defRPr/>
            </a:pPr>
            <a:fld id="{15AA5A7D-DF0A-47B3-AADF-9A8EB9B08C02}" type="datetime1">
              <a:rPr lang="en-GB" smtClean="0"/>
              <a:t>22/03/2025</a:t>
            </a:fld>
            <a:endParaRPr lang="en-US" dirty="0"/>
          </a:p>
        </p:txBody>
      </p:sp>
      <p:sp>
        <p:nvSpPr>
          <p:cNvPr id="6" name="Rectangle 5">
            <a:extLst>
              <a:ext uri="{FF2B5EF4-FFF2-40B4-BE49-F238E27FC236}">
                <a16:creationId xmlns:a16="http://schemas.microsoft.com/office/drawing/2014/main" id="{C43925DC-B3B2-2F43-8AC4-26301429272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DC89EA7-71DD-634E-B148-6E4BBD447BC9}"/>
              </a:ext>
            </a:extLst>
          </p:cNvPr>
          <p:cNvSpPr>
            <a:spLocks noGrp="1" noChangeArrowheads="1"/>
          </p:cNvSpPr>
          <p:nvPr>
            <p:ph type="sldNum" sz="quarter" idx="12"/>
          </p:nvPr>
        </p:nvSpPr>
        <p:spPr>
          <a:ln/>
        </p:spPr>
        <p:txBody>
          <a:bodyPr/>
          <a:lstStyle>
            <a:lvl1pPr>
              <a:defRPr/>
            </a:lvl1pPr>
          </a:lstStyle>
          <a:p>
            <a:fld id="{8FC45C2A-FA64-5947-9C8A-DA4EBC62FA60}" type="slidenum">
              <a:rPr lang="en-US" altLang="en-US"/>
              <a:pPr/>
              <a:t>‹#›</a:t>
            </a:fld>
            <a:endParaRPr lang="en-US" altLang="en-US" dirty="0"/>
          </a:p>
        </p:txBody>
      </p:sp>
    </p:spTree>
    <p:extLst>
      <p:ext uri="{BB962C8B-B14F-4D97-AF65-F5344CB8AC3E}">
        <p14:creationId xmlns:p14="http://schemas.microsoft.com/office/powerpoint/2010/main" val="284649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898" indent="0">
              <a:buNone/>
              <a:defRPr sz="3200"/>
            </a:lvl2pPr>
            <a:lvl3pPr marL="1037797" indent="0">
              <a:buNone/>
              <a:defRPr sz="2667"/>
            </a:lvl3pPr>
            <a:lvl4pPr marL="1556692" indent="0">
              <a:buNone/>
              <a:defRPr sz="2267"/>
            </a:lvl4pPr>
            <a:lvl5pPr marL="2075592" indent="0">
              <a:buNone/>
              <a:defRPr sz="2267"/>
            </a:lvl5pPr>
            <a:lvl6pPr marL="2594487" indent="0">
              <a:buNone/>
              <a:defRPr sz="2267"/>
            </a:lvl6pPr>
            <a:lvl7pPr marL="3113389" indent="0">
              <a:buNone/>
              <a:defRPr sz="2267"/>
            </a:lvl7pPr>
            <a:lvl8pPr marL="3632283" indent="0">
              <a:buNone/>
              <a:defRPr sz="2267"/>
            </a:lvl8pPr>
            <a:lvl9pPr marL="4151179"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3"/>
            <a:ext cx="7315200" cy="804863"/>
          </a:xfrm>
        </p:spPr>
        <p:txBody>
          <a:bodyPr/>
          <a:lstStyle>
            <a:lvl1pPr marL="0" indent="0">
              <a:buNone/>
              <a:defRPr sz="1600"/>
            </a:lvl1pPr>
            <a:lvl2pPr marL="518898" indent="0">
              <a:buNone/>
              <a:defRPr sz="1333"/>
            </a:lvl2pPr>
            <a:lvl3pPr marL="1037797" indent="0">
              <a:buNone/>
              <a:defRPr sz="1200"/>
            </a:lvl3pPr>
            <a:lvl4pPr marL="1556692" indent="0">
              <a:buNone/>
              <a:defRPr sz="1067"/>
            </a:lvl4pPr>
            <a:lvl5pPr marL="2075592" indent="0">
              <a:buNone/>
              <a:defRPr sz="1067"/>
            </a:lvl5pPr>
            <a:lvl6pPr marL="2594487" indent="0">
              <a:buNone/>
              <a:defRPr sz="1067"/>
            </a:lvl6pPr>
            <a:lvl7pPr marL="3113389" indent="0">
              <a:buNone/>
              <a:defRPr sz="1067"/>
            </a:lvl7pPr>
            <a:lvl8pPr marL="3632283" indent="0">
              <a:buNone/>
              <a:defRPr sz="1067"/>
            </a:lvl8pPr>
            <a:lvl9pPr marL="4151179"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26C2AC5B-7D6B-F443-82D2-8915A58640C9}"/>
              </a:ext>
            </a:extLst>
          </p:cNvPr>
          <p:cNvSpPr>
            <a:spLocks noGrp="1" noChangeArrowheads="1"/>
          </p:cNvSpPr>
          <p:nvPr>
            <p:ph type="dt" sz="half" idx="10"/>
          </p:nvPr>
        </p:nvSpPr>
        <p:spPr>
          <a:ln/>
        </p:spPr>
        <p:txBody>
          <a:bodyPr/>
          <a:lstStyle>
            <a:lvl1pPr>
              <a:defRPr/>
            </a:lvl1pPr>
          </a:lstStyle>
          <a:p>
            <a:pPr>
              <a:defRPr/>
            </a:pPr>
            <a:fld id="{20C22E28-6920-4A05-96A7-C71393849339}" type="datetime1">
              <a:rPr lang="en-GB" smtClean="0"/>
              <a:t>22/03/2025</a:t>
            </a:fld>
            <a:endParaRPr lang="en-US" dirty="0"/>
          </a:p>
        </p:txBody>
      </p:sp>
      <p:sp>
        <p:nvSpPr>
          <p:cNvPr id="6" name="Rectangle 5">
            <a:extLst>
              <a:ext uri="{FF2B5EF4-FFF2-40B4-BE49-F238E27FC236}">
                <a16:creationId xmlns:a16="http://schemas.microsoft.com/office/drawing/2014/main" id="{C2B7E389-3A27-EE42-AA3B-9781DF51C3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46AAE07-0A83-1A43-BDBE-9767C045443A}"/>
              </a:ext>
            </a:extLst>
          </p:cNvPr>
          <p:cNvSpPr>
            <a:spLocks noGrp="1" noChangeArrowheads="1"/>
          </p:cNvSpPr>
          <p:nvPr>
            <p:ph type="sldNum" sz="quarter" idx="12"/>
          </p:nvPr>
        </p:nvSpPr>
        <p:spPr>
          <a:ln/>
        </p:spPr>
        <p:txBody>
          <a:bodyPr/>
          <a:lstStyle>
            <a:lvl1pPr>
              <a:defRPr/>
            </a:lvl1pPr>
          </a:lstStyle>
          <a:p>
            <a:fld id="{8BDEB248-4CBF-E444-94E5-BE5D5EA96BD7}" type="slidenum">
              <a:rPr lang="en-US" altLang="en-US"/>
              <a:pPr/>
              <a:t>‹#›</a:t>
            </a:fld>
            <a:endParaRPr lang="en-US" altLang="en-US" dirty="0"/>
          </a:p>
        </p:txBody>
      </p:sp>
    </p:spTree>
    <p:extLst>
      <p:ext uri="{BB962C8B-B14F-4D97-AF65-F5344CB8AC3E}">
        <p14:creationId xmlns:p14="http://schemas.microsoft.com/office/powerpoint/2010/main" val="2613105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E111A509-412C-6D44-A547-58DB5F3629A0}"/>
              </a:ext>
            </a:extLst>
          </p:cNvPr>
          <p:cNvSpPr>
            <a:spLocks noGrp="1" noChangeArrowheads="1"/>
          </p:cNvSpPr>
          <p:nvPr>
            <p:ph type="dt" sz="half" idx="10"/>
          </p:nvPr>
        </p:nvSpPr>
        <p:spPr>
          <a:ln/>
        </p:spPr>
        <p:txBody>
          <a:bodyPr/>
          <a:lstStyle>
            <a:lvl1pPr>
              <a:defRPr/>
            </a:lvl1pPr>
          </a:lstStyle>
          <a:p>
            <a:pPr>
              <a:defRPr/>
            </a:pPr>
            <a:fld id="{DC081691-69D4-4305-A8B4-9947B089FC05}" type="datetime1">
              <a:rPr lang="en-GB" smtClean="0"/>
              <a:t>22/03/2025</a:t>
            </a:fld>
            <a:endParaRPr lang="en-US" dirty="0"/>
          </a:p>
        </p:txBody>
      </p:sp>
      <p:sp>
        <p:nvSpPr>
          <p:cNvPr id="5" name="Rectangle 5">
            <a:extLst>
              <a:ext uri="{FF2B5EF4-FFF2-40B4-BE49-F238E27FC236}">
                <a16:creationId xmlns:a16="http://schemas.microsoft.com/office/drawing/2014/main" id="{6CD95391-A4E7-5746-9BCD-9509233D868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A1C7B01-FA44-9042-B32A-2956BC6DB05E}"/>
              </a:ext>
            </a:extLst>
          </p:cNvPr>
          <p:cNvSpPr>
            <a:spLocks noGrp="1" noChangeArrowheads="1"/>
          </p:cNvSpPr>
          <p:nvPr>
            <p:ph type="sldNum" sz="quarter" idx="12"/>
          </p:nvPr>
        </p:nvSpPr>
        <p:spPr>
          <a:ln/>
        </p:spPr>
        <p:txBody>
          <a:bodyPr/>
          <a:lstStyle>
            <a:lvl1pPr>
              <a:defRPr/>
            </a:lvl1pPr>
          </a:lstStyle>
          <a:p>
            <a:fld id="{5B3147F3-5F1B-4645-866C-ACB095E59BAC}" type="slidenum">
              <a:rPr lang="en-US" altLang="en-US"/>
              <a:pPr/>
              <a:t>‹#›</a:t>
            </a:fld>
            <a:endParaRPr lang="en-US" altLang="en-US" dirty="0"/>
          </a:p>
        </p:txBody>
      </p:sp>
    </p:spTree>
    <p:extLst>
      <p:ext uri="{BB962C8B-B14F-4D97-AF65-F5344CB8AC3E}">
        <p14:creationId xmlns:p14="http://schemas.microsoft.com/office/powerpoint/2010/main" val="397848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A2D2C4BC-38BF-4761-867E-D72A1FDE34A3}" type="datetime1">
              <a:rPr lang="en-GB" smtClean="0"/>
              <a:t>22/03/2025</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07477324-DFD1-2248-8733-B36E37F5C7EC}" type="slidenum">
              <a:rPr lang="en-GB" smtClean="0"/>
              <a:t>‹#›</a:t>
            </a:fld>
            <a:endParaRPr lang="en-GB" dirty="0"/>
          </a:p>
        </p:txBody>
      </p:sp>
    </p:spTree>
    <p:extLst>
      <p:ext uri="{BB962C8B-B14F-4D97-AF65-F5344CB8AC3E}">
        <p14:creationId xmlns:p14="http://schemas.microsoft.com/office/powerpoint/2010/main" val="3207174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1730221F-0A25-B249-AAC5-E7EA6C43CEA4}"/>
              </a:ext>
            </a:extLst>
          </p:cNvPr>
          <p:cNvSpPr>
            <a:spLocks noGrp="1" noChangeArrowheads="1"/>
          </p:cNvSpPr>
          <p:nvPr>
            <p:ph type="dt" sz="half" idx="10"/>
          </p:nvPr>
        </p:nvSpPr>
        <p:spPr>
          <a:ln/>
        </p:spPr>
        <p:txBody>
          <a:bodyPr/>
          <a:lstStyle>
            <a:lvl1pPr>
              <a:defRPr/>
            </a:lvl1pPr>
          </a:lstStyle>
          <a:p>
            <a:pPr>
              <a:defRPr/>
            </a:pPr>
            <a:fld id="{01A731EA-9CB3-4721-8A57-EFAE5FD6FF04}" type="datetime1">
              <a:rPr lang="en-GB" smtClean="0"/>
              <a:t>22/03/2025</a:t>
            </a:fld>
            <a:endParaRPr lang="en-US" dirty="0"/>
          </a:p>
        </p:txBody>
      </p:sp>
      <p:sp>
        <p:nvSpPr>
          <p:cNvPr id="5" name="Rectangle 5">
            <a:extLst>
              <a:ext uri="{FF2B5EF4-FFF2-40B4-BE49-F238E27FC236}">
                <a16:creationId xmlns:a16="http://schemas.microsoft.com/office/drawing/2014/main" id="{101F3825-6A7A-0441-B1A8-3C440FF7548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6F7F3B4-1E8F-8249-AC91-BEB4ED61C8A7}"/>
              </a:ext>
            </a:extLst>
          </p:cNvPr>
          <p:cNvSpPr>
            <a:spLocks noGrp="1" noChangeArrowheads="1"/>
          </p:cNvSpPr>
          <p:nvPr>
            <p:ph type="sldNum" sz="quarter" idx="12"/>
          </p:nvPr>
        </p:nvSpPr>
        <p:spPr>
          <a:ln/>
        </p:spPr>
        <p:txBody>
          <a:bodyPr/>
          <a:lstStyle>
            <a:lvl1pPr>
              <a:defRPr/>
            </a:lvl1pPr>
          </a:lstStyle>
          <a:p>
            <a:fld id="{068BBF5D-B500-BC42-9035-420003CB737A}" type="slidenum">
              <a:rPr lang="en-US" altLang="en-US"/>
              <a:pPr/>
              <a:t>‹#›</a:t>
            </a:fld>
            <a:endParaRPr lang="en-US" altLang="en-US" dirty="0"/>
          </a:p>
        </p:txBody>
      </p:sp>
    </p:spTree>
    <p:extLst>
      <p:ext uri="{BB962C8B-B14F-4D97-AF65-F5344CB8AC3E}">
        <p14:creationId xmlns:p14="http://schemas.microsoft.com/office/powerpoint/2010/main" val="127492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838" indent="0" algn="ctr">
              <a:buNone/>
              <a:defRPr/>
            </a:lvl2pPr>
            <a:lvl3pPr marL="1037678" indent="0" algn="ctr">
              <a:buNone/>
              <a:defRPr/>
            </a:lvl3pPr>
            <a:lvl4pPr marL="1556514" indent="0" algn="ctr">
              <a:buNone/>
              <a:defRPr/>
            </a:lvl4pPr>
            <a:lvl5pPr marL="2075356" indent="0" algn="ctr">
              <a:buNone/>
              <a:defRPr/>
            </a:lvl5pPr>
            <a:lvl6pPr marL="2594192" indent="0" algn="ctr">
              <a:buNone/>
              <a:defRPr/>
            </a:lvl6pPr>
            <a:lvl7pPr marL="3113036" indent="0" algn="ctr">
              <a:buNone/>
              <a:defRPr/>
            </a:lvl7pPr>
            <a:lvl8pPr marL="3631869" indent="0" algn="ctr">
              <a:buNone/>
              <a:defRPr/>
            </a:lvl8pPr>
            <a:lvl9pPr marL="4150707"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B97D6C2A-EEFA-D94D-BC30-8C46192F8A82}"/>
              </a:ext>
            </a:extLst>
          </p:cNvPr>
          <p:cNvSpPr>
            <a:spLocks noGrp="1" noChangeArrowheads="1"/>
          </p:cNvSpPr>
          <p:nvPr>
            <p:ph type="dt" sz="half" idx="10"/>
          </p:nvPr>
        </p:nvSpPr>
        <p:spPr>
          <a:ln/>
        </p:spPr>
        <p:txBody>
          <a:bodyPr/>
          <a:lstStyle>
            <a:lvl1pPr>
              <a:defRPr/>
            </a:lvl1pPr>
          </a:lstStyle>
          <a:p>
            <a:pPr>
              <a:defRPr/>
            </a:pPr>
            <a:fld id="{5AC6BD72-5AC7-4F19-A45D-AA41FF7193FC}" type="datetime1">
              <a:rPr lang="en-GB" smtClean="0"/>
              <a:t>22/03/2025</a:t>
            </a:fld>
            <a:endParaRPr lang="en-US" dirty="0"/>
          </a:p>
        </p:txBody>
      </p:sp>
      <p:sp>
        <p:nvSpPr>
          <p:cNvPr id="5" name="Rectangle 5">
            <a:extLst>
              <a:ext uri="{FF2B5EF4-FFF2-40B4-BE49-F238E27FC236}">
                <a16:creationId xmlns:a16="http://schemas.microsoft.com/office/drawing/2014/main" id="{DED68F77-9773-C646-A8E1-1A3E8EE9EFD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8D6C78BC-5E48-1643-9EF9-3381E487062F}"/>
              </a:ext>
            </a:extLst>
          </p:cNvPr>
          <p:cNvSpPr>
            <a:spLocks noGrp="1" noChangeArrowheads="1"/>
          </p:cNvSpPr>
          <p:nvPr>
            <p:ph type="sldNum" sz="quarter" idx="12"/>
          </p:nvPr>
        </p:nvSpPr>
        <p:spPr>
          <a:ln/>
        </p:spPr>
        <p:txBody>
          <a:bodyPr/>
          <a:lstStyle>
            <a:lvl1pPr>
              <a:defRPr/>
            </a:lvl1pPr>
          </a:lstStyle>
          <a:p>
            <a:fld id="{65C11D24-8CC3-5E44-9ABB-63567955B281}" type="slidenum">
              <a:rPr lang="en-US" altLang="en-US"/>
              <a:pPr/>
              <a:t>‹#›</a:t>
            </a:fld>
            <a:endParaRPr lang="en-US" altLang="en-US" dirty="0"/>
          </a:p>
        </p:txBody>
      </p:sp>
    </p:spTree>
    <p:extLst>
      <p:ext uri="{BB962C8B-B14F-4D97-AF65-F5344CB8AC3E}">
        <p14:creationId xmlns:p14="http://schemas.microsoft.com/office/powerpoint/2010/main" val="2960937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FA5652D3-EF3C-3B48-8F6A-569077DA1E16}"/>
              </a:ext>
            </a:extLst>
          </p:cNvPr>
          <p:cNvSpPr>
            <a:spLocks noGrp="1" noChangeArrowheads="1"/>
          </p:cNvSpPr>
          <p:nvPr>
            <p:ph type="dt" sz="half" idx="10"/>
          </p:nvPr>
        </p:nvSpPr>
        <p:spPr>
          <a:ln/>
        </p:spPr>
        <p:txBody>
          <a:bodyPr/>
          <a:lstStyle>
            <a:lvl1pPr>
              <a:defRPr/>
            </a:lvl1pPr>
          </a:lstStyle>
          <a:p>
            <a:pPr>
              <a:defRPr/>
            </a:pPr>
            <a:fld id="{C2A138C3-33D3-4C89-80E9-51A9A582C87C}" type="datetime1">
              <a:rPr lang="en-GB" smtClean="0"/>
              <a:t>22/03/2025</a:t>
            </a:fld>
            <a:endParaRPr lang="en-US" dirty="0"/>
          </a:p>
        </p:txBody>
      </p:sp>
      <p:sp>
        <p:nvSpPr>
          <p:cNvPr id="5" name="Rectangle 5">
            <a:extLst>
              <a:ext uri="{FF2B5EF4-FFF2-40B4-BE49-F238E27FC236}">
                <a16:creationId xmlns:a16="http://schemas.microsoft.com/office/drawing/2014/main" id="{9044DC8C-2C3E-5241-AAD0-735D09B9F46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868B05A-594D-1844-99A6-11B29171D836}"/>
              </a:ext>
            </a:extLst>
          </p:cNvPr>
          <p:cNvSpPr>
            <a:spLocks noGrp="1" noChangeArrowheads="1"/>
          </p:cNvSpPr>
          <p:nvPr>
            <p:ph type="sldNum" sz="quarter" idx="12"/>
          </p:nvPr>
        </p:nvSpPr>
        <p:spPr>
          <a:ln/>
        </p:spPr>
        <p:txBody>
          <a:bodyPr/>
          <a:lstStyle>
            <a:lvl1pPr>
              <a:defRPr/>
            </a:lvl1pPr>
          </a:lstStyle>
          <a:p>
            <a:fld id="{9A7B657D-D854-824B-8D24-3973C471D070}" type="slidenum">
              <a:rPr lang="en-US" altLang="en-US"/>
              <a:pPr/>
              <a:t>‹#›</a:t>
            </a:fld>
            <a:endParaRPr lang="en-US" altLang="en-US" dirty="0"/>
          </a:p>
        </p:txBody>
      </p:sp>
    </p:spTree>
    <p:extLst>
      <p:ext uri="{BB962C8B-B14F-4D97-AF65-F5344CB8AC3E}">
        <p14:creationId xmlns:p14="http://schemas.microsoft.com/office/powerpoint/2010/main" val="39675374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838" indent="0">
              <a:buNone/>
              <a:defRPr sz="2000"/>
            </a:lvl2pPr>
            <a:lvl3pPr marL="1037678" indent="0">
              <a:buNone/>
              <a:defRPr sz="1867"/>
            </a:lvl3pPr>
            <a:lvl4pPr marL="1556514" indent="0">
              <a:buNone/>
              <a:defRPr sz="1600"/>
            </a:lvl4pPr>
            <a:lvl5pPr marL="2075356" indent="0">
              <a:buNone/>
              <a:defRPr sz="1600"/>
            </a:lvl5pPr>
            <a:lvl6pPr marL="2594192" indent="0">
              <a:buNone/>
              <a:defRPr sz="1600"/>
            </a:lvl6pPr>
            <a:lvl7pPr marL="3113036" indent="0">
              <a:buNone/>
              <a:defRPr sz="1600"/>
            </a:lvl7pPr>
            <a:lvl8pPr marL="3631869" indent="0">
              <a:buNone/>
              <a:defRPr sz="1600"/>
            </a:lvl8pPr>
            <a:lvl9pPr marL="4150707"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90F9FB6E-14C9-AA4C-882D-B6E77176C723}"/>
              </a:ext>
            </a:extLst>
          </p:cNvPr>
          <p:cNvSpPr>
            <a:spLocks noGrp="1" noChangeArrowheads="1"/>
          </p:cNvSpPr>
          <p:nvPr>
            <p:ph type="dt" sz="half" idx="10"/>
          </p:nvPr>
        </p:nvSpPr>
        <p:spPr>
          <a:ln/>
        </p:spPr>
        <p:txBody>
          <a:bodyPr/>
          <a:lstStyle>
            <a:lvl1pPr>
              <a:defRPr/>
            </a:lvl1pPr>
          </a:lstStyle>
          <a:p>
            <a:pPr>
              <a:defRPr/>
            </a:pPr>
            <a:fld id="{958C3CC0-678B-4301-99D7-015C9BE98842}" type="datetime1">
              <a:rPr lang="en-GB" smtClean="0"/>
              <a:t>22/03/2025</a:t>
            </a:fld>
            <a:endParaRPr lang="en-US" dirty="0"/>
          </a:p>
        </p:txBody>
      </p:sp>
      <p:sp>
        <p:nvSpPr>
          <p:cNvPr id="5" name="Rectangle 5">
            <a:extLst>
              <a:ext uri="{FF2B5EF4-FFF2-40B4-BE49-F238E27FC236}">
                <a16:creationId xmlns:a16="http://schemas.microsoft.com/office/drawing/2014/main" id="{841C54A7-2A11-EC44-AF90-52924C1DA20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16BC916-10CF-EE4C-90CD-F2C9C27DB8B6}"/>
              </a:ext>
            </a:extLst>
          </p:cNvPr>
          <p:cNvSpPr>
            <a:spLocks noGrp="1" noChangeArrowheads="1"/>
          </p:cNvSpPr>
          <p:nvPr>
            <p:ph type="sldNum" sz="quarter" idx="12"/>
          </p:nvPr>
        </p:nvSpPr>
        <p:spPr>
          <a:ln/>
        </p:spPr>
        <p:txBody>
          <a:bodyPr/>
          <a:lstStyle>
            <a:lvl1pPr>
              <a:defRPr/>
            </a:lvl1pPr>
          </a:lstStyle>
          <a:p>
            <a:fld id="{AC7D28B7-93E3-FE41-ACCC-F49D9B1F0A4D}" type="slidenum">
              <a:rPr lang="en-US" altLang="en-US"/>
              <a:pPr/>
              <a:t>‹#›</a:t>
            </a:fld>
            <a:endParaRPr lang="en-US" altLang="en-US" dirty="0"/>
          </a:p>
        </p:txBody>
      </p:sp>
    </p:spTree>
    <p:extLst>
      <p:ext uri="{BB962C8B-B14F-4D97-AF65-F5344CB8AC3E}">
        <p14:creationId xmlns:p14="http://schemas.microsoft.com/office/powerpoint/2010/main" val="19233086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CE3BB6FC-84FE-2043-80DC-A6588F359D71}"/>
              </a:ext>
            </a:extLst>
          </p:cNvPr>
          <p:cNvSpPr>
            <a:spLocks noGrp="1" noChangeArrowheads="1"/>
          </p:cNvSpPr>
          <p:nvPr>
            <p:ph type="dt" sz="half" idx="10"/>
          </p:nvPr>
        </p:nvSpPr>
        <p:spPr>
          <a:ln/>
        </p:spPr>
        <p:txBody>
          <a:bodyPr/>
          <a:lstStyle>
            <a:lvl1pPr>
              <a:defRPr/>
            </a:lvl1pPr>
          </a:lstStyle>
          <a:p>
            <a:pPr>
              <a:defRPr/>
            </a:pPr>
            <a:fld id="{1046027C-E3E1-4888-BE24-4BADE9435AE1}" type="datetime1">
              <a:rPr lang="en-GB" smtClean="0"/>
              <a:t>22/03/2025</a:t>
            </a:fld>
            <a:endParaRPr lang="en-US" dirty="0"/>
          </a:p>
        </p:txBody>
      </p:sp>
      <p:sp>
        <p:nvSpPr>
          <p:cNvPr id="6" name="Rectangle 5">
            <a:extLst>
              <a:ext uri="{FF2B5EF4-FFF2-40B4-BE49-F238E27FC236}">
                <a16:creationId xmlns:a16="http://schemas.microsoft.com/office/drawing/2014/main" id="{5F406FA5-C40C-6944-9F52-E8F0076AC3B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6203357D-55BA-8742-8F55-2BFF6079FC62}"/>
              </a:ext>
            </a:extLst>
          </p:cNvPr>
          <p:cNvSpPr>
            <a:spLocks noGrp="1" noChangeArrowheads="1"/>
          </p:cNvSpPr>
          <p:nvPr>
            <p:ph type="sldNum" sz="quarter" idx="12"/>
          </p:nvPr>
        </p:nvSpPr>
        <p:spPr>
          <a:ln/>
        </p:spPr>
        <p:txBody>
          <a:bodyPr/>
          <a:lstStyle>
            <a:lvl1pPr>
              <a:defRPr/>
            </a:lvl1pPr>
          </a:lstStyle>
          <a:p>
            <a:fld id="{2B85A022-C6FB-E64B-9939-CFAA541C6E2B}" type="slidenum">
              <a:rPr lang="en-US" altLang="en-US"/>
              <a:pPr/>
              <a:t>‹#›</a:t>
            </a:fld>
            <a:endParaRPr lang="en-US" altLang="en-US" dirty="0"/>
          </a:p>
        </p:txBody>
      </p:sp>
    </p:spTree>
    <p:extLst>
      <p:ext uri="{BB962C8B-B14F-4D97-AF65-F5344CB8AC3E}">
        <p14:creationId xmlns:p14="http://schemas.microsoft.com/office/powerpoint/2010/main" val="1464238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838" indent="0">
              <a:buNone/>
              <a:defRPr sz="2267" b="1"/>
            </a:lvl2pPr>
            <a:lvl3pPr marL="1037678" indent="0">
              <a:buNone/>
              <a:defRPr sz="2000" b="1"/>
            </a:lvl3pPr>
            <a:lvl4pPr marL="1556514" indent="0">
              <a:buNone/>
              <a:defRPr sz="1867" b="1"/>
            </a:lvl4pPr>
            <a:lvl5pPr marL="2075356" indent="0">
              <a:buNone/>
              <a:defRPr sz="1867" b="1"/>
            </a:lvl5pPr>
            <a:lvl6pPr marL="2594192" indent="0">
              <a:buNone/>
              <a:defRPr sz="1867" b="1"/>
            </a:lvl6pPr>
            <a:lvl7pPr marL="3113036" indent="0">
              <a:buNone/>
              <a:defRPr sz="1867" b="1"/>
            </a:lvl7pPr>
            <a:lvl8pPr marL="3631869" indent="0">
              <a:buNone/>
              <a:defRPr sz="1867" b="1"/>
            </a:lvl8pPr>
            <a:lvl9pPr marL="4150707"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838" indent="0">
              <a:buNone/>
              <a:defRPr sz="2267" b="1"/>
            </a:lvl2pPr>
            <a:lvl3pPr marL="1037678" indent="0">
              <a:buNone/>
              <a:defRPr sz="2000" b="1"/>
            </a:lvl3pPr>
            <a:lvl4pPr marL="1556514" indent="0">
              <a:buNone/>
              <a:defRPr sz="1867" b="1"/>
            </a:lvl4pPr>
            <a:lvl5pPr marL="2075356" indent="0">
              <a:buNone/>
              <a:defRPr sz="1867" b="1"/>
            </a:lvl5pPr>
            <a:lvl6pPr marL="2594192" indent="0">
              <a:buNone/>
              <a:defRPr sz="1867" b="1"/>
            </a:lvl6pPr>
            <a:lvl7pPr marL="3113036" indent="0">
              <a:buNone/>
              <a:defRPr sz="1867" b="1"/>
            </a:lvl7pPr>
            <a:lvl8pPr marL="3631869" indent="0">
              <a:buNone/>
              <a:defRPr sz="1867" b="1"/>
            </a:lvl8pPr>
            <a:lvl9pPr marL="4150707"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BEDDC66F-573D-8949-AD67-6CE611B25D50}"/>
              </a:ext>
            </a:extLst>
          </p:cNvPr>
          <p:cNvSpPr>
            <a:spLocks noGrp="1" noChangeArrowheads="1"/>
          </p:cNvSpPr>
          <p:nvPr>
            <p:ph type="dt" sz="half" idx="10"/>
          </p:nvPr>
        </p:nvSpPr>
        <p:spPr>
          <a:ln/>
        </p:spPr>
        <p:txBody>
          <a:bodyPr/>
          <a:lstStyle>
            <a:lvl1pPr>
              <a:defRPr/>
            </a:lvl1pPr>
          </a:lstStyle>
          <a:p>
            <a:pPr>
              <a:defRPr/>
            </a:pPr>
            <a:fld id="{36C4AB3E-B449-4E7F-81FE-296572DA7359}" type="datetime1">
              <a:rPr lang="en-GB" smtClean="0"/>
              <a:t>22/03/2025</a:t>
            </a:fld>
            <a:endParaRPr lang="en-US" dirty="0"/>
          </a:p>
        </p:txBody>
      </p:sp>
      <p:sp>
        <p:nvSpPr>
          <p:cNvPr id="8" name="Rectangle 5">
            <a:extLst>
              <a:ext uri="{FF2B5EF4-FFF2-40B4-BE49-F238E27FC236}">
                <a16:creationId xmlns:a16="http://schemas.microsoft.com/office/drawing/2014/main" id="{5F875426-3CD7-0C40-A0FD-B31FCFBC24F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C14016B7-8920-F84F-944C-66DF0AC70E42}"/>
              </a:ext>
            </a:extLst>
          </p:cNvPr>
          <p:cNvSpPr>
            <a:spLocks noGrp="1" noChangeArrowheads="1"/>
          </p:cNvSpPr>
          <p:nvPr>
            <p:ph type="sldNum" sz="quarter" idx="12"/>
          </p:nvPr>
        </p:nvSpPr>
        <p:spPr>
          <a:ln/>
        </p:spPr>
        <p:txBody>
          <a:bodyPr/>
          <a:lstStyle>
            <a:lvl1pPr>
              <a:defRPr/>
            </a:lvl1pPr>
          </a:lstStyle>
          <a:p>
            <a:fld id="{D56002B2-E3C3-0146-BF64-CCBF09B18A06}" type="slidenum">
              <a:rPr lang="en-US" altLang="en-US"/>
              <a:pPr/>
              <a:t>‹#›</a:t>
            </a:fld>
            <a:endParaRPr lang="en-US" altLang="en-US" dirty="0"/>
          </a:p>
        </p:txBody>
      </p:sp>
    </p:spTree>
    <p:extLst>
      <p:ext uri="{BB962C8B-B14F-4D97-AF65-F5344CB8AC3E}">
        <p14:creationId xmlns:p14="http://schemas.microsoft.com/office/powerpoint/2010/main" val="3835720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A1D63D9E-CB1D-8B4B-85BC-E91A5D016EE8}"/>
              </a:ext>
            </a:extLst>
          </p:cNvPr>
          <p:cNvSpPr>
            <a:spLocks noGrp="1" noChangeArrowheads="1"/>
          </p:cNvSpPr>
          <p:nvPr>
            <p:ph type="dt" sz="half" idx="10"/>
          </p:nvPr>
        </p:nvSpPr>
        <p:spPr>
          <a:ln/>
        </p:spPr>
        <p:txBody>
          <a:bodyPr/>
          <a:lstStyle>
            <a:lvl1pPr>
              <a:defRPr/>
            </a:lvl1pPr>
          </a:lstStyle>
          <a:p>
            <a:pPr>
              <a:defRPr/>
            </a:pPr>
            <a:fld id="{AE5E463C-60C5-462F-9895-9EE455EC0C19}" type="datetime1">
              <a:rPr lang="en-GB" smtClean="0"/>
              <a:t>22/03/2025</a:t>
            </a:fld>
            <a:endParaRPr lang="en-US" dirty="0"/>
          </a:p>
        </p:txBody>
      </p:sp>
      <p:sp>
        <p:nvSpPr>
          <p:cNvPr id="4" name="Rectangle 5">
            <a:extLst>
              <a:ext uri="{FF2B5EF4-FFF2-40B4-BE49-F238E27FC236}">
                <a16:creationId xmlns:a16="http://schemas.microsoft.com/office/drawing/2014/main" id="{7A9180B4-1950-B145-A67E-134DD270FEF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C2D0160-7CE9-4746-AE63-E5E19A99D5A7}"/>
              </a:ext>
            </a:extLst>
          </p:cNvPr>
          <p:cNvSpPr>
            <a:spLocks noGrp="1" noChangeArrowheads="1"/>
          </p:cNvSpPr>
          <p:nvPr>
            <p:ph type="sldNum" sz="quarter" idx="12"/>
          </p:nvPr>
        </p:nvSpPr>
        <p:spPr>
          <a:ln/>
        </p:spPr>
        <p:txBody>
          <a:bodyPr/>
          <a:lstStyle>
            <a:lvl1pPr>
              <a:defRPr/>
            </a:lvl1pPr>
          </a:lstStyle>
          <a:p>
            <a:fld id="{8CAC4D6B-8033-AC45-BFCB-19C771EB99A6}" type="slidenum">
              <a:rPr lang="en-US" altLang="en-US"/>
              <a:pPr/>
              <a:t>‹#›</a:t>
            </a:fld>
            <a:endParaRPr lang="en-US" altLang="en-US" dirty="0"/>
          </a:p>
        </p:txBody>
      </p:sp>
    </p:spTree>
    <p:extLst>
      <p:ext uri="{BB962C8B-B14F-4D97-AF65-F5344CB8AC3E}">
        <p14:creationId xmlns:p14="http://schemas.microsoft.com/office/powerpoint/2010/main" val="34419486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694CB7-05C0-6447-AF29-52DC794DADEE}"/>
              </a:ext>
            </a:extLst>
          </p:cNvPr>
          <p:cNvSpPr>
            <a:spLocks noGrp="1" noChangeArrowheads="1"/>
          </p:cNvSpPr>
          <p:nvPr>
            <p:ph type="dt" sz="half" idx="10"/>
          </p:nvPr>
        </p:nvSpPr>
        <p:spPr>
          <a:ln/>
        </p:spPr>
        <p:txBody>
          <a:bodyPr/>
          <a:lstStyle>
            <a:lvl1pPr>
              <a:defRPr/>
            </a:lvl1pPr>
          </a:lstStyle>
          <a:p>
            <a:pPr>
              <a:defRPr/>
            </a:pPr>
            <a:fld id="{91B76D06-56D8-4307-B1F0-38664900CBEE}" type="datetime1">
              <a:rPr lang="en-GB" smtClean="0"/>
              <a:t>22/03/2025</a:t>
            </a:fld>
            <a:endParaRPr lang="en-US" dirty="0"/>
          </a:p>
        </p:txBody>
      </p:sp>
      <p:sp>
        <p:nvSpPr>
          <p:cNvPr id="3" name="Rectangle 5">
            <a:extLst>
              <a:ext uri="{FF2B5EF4-FFF2-40B4-BE49-F238E27FC236}">
                <a16:creationId xmlns:a16="http://schemas.microsoft.com/office/drawing/2014/main" id="{55CAC97E-DA0B-394B-8F87-53CC57EBB03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ECBDBB4B-9FBA-5B43-B8EC-74DC9D636690}"/>
              </a:ext>
            </a:extLst>
          </p:cNvPr>
          <p:cNvSpPr>
            <a:spLocks noGrp="1" noChangeArrowheads="1"/>
          </p:cNvSpPr>
          <p:nvPr>
            <p:ph type="sldNum" sz="quarter" idx="12"/>
          </p:nvPr>
        </p:nvSpPr>
        <p:spPr>
          <a:ln/>
        </p:spPr>
        <p:txBody>
          <a:bodyPr/>
          <a:lstStyle>
            <a:lvl1pPr>
              <a:defRPr/>
            </a:lvl1pPr>
          </a:lstStyle>
          <a:p>
            <a:fld id="{9CB433B1-F79F-BD4A-8D7A-310C39AE6A8B}" type="slidenum">
              <a:rPr lang="en-US" altLang="en-US"/>
              <a:pPr/>
              <a:t>‹#›</a:t>
            </a:fld>
            <a:endParaRPr lang="en-US" altLang="en-US" dirty="0"/>
          </a:p>
        </p:txBody>
      </p:sp>
    </p:spTree>
    <p:extLst>
      <p:ext uri="{BB962C8B-B14F-4D97-AF65-F5344CB8AC3E}">
        <p14:creationId xmlns:p14="http://schemas.microsoft.com/office/powerpoint/2010/main" val="2824303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atin typeface="Century Gothic" panose="020B0502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4766735" y="273069"/>
            <a:ext cx="6815667" cy="5853113"/>
          </a:xfrm>
        </p:spPr>
        <p:txBody>
          <a:bodyPr/>
          <a:lstStyle>
            <a:lvl1pPr>
              <a:defRPr sz="3600">
                <a:latin typeface="Century Gothic" panose="020B0502020202020204" pitchFamily="34" charset="0"/>
              </a:defRPr>
            </a:lvl1pPr>
            <a:lvl2pPr>
              <a:defRPr sz="3200">
                <a:latin typeface="Century Gothic" panose="020B0502020202020204" pitchFamily="34" charset="0"/>
              </a:defRPr>
            </a:lvl2pPr>
            <a:lvl3pPr>
              <a:defRPr sz="2667">
                <a:latin typeface="Century Gothic" panose="020B0502020202020204" pitchFamily="34" charset="0"/>
              </a:defRPr>
            </a:lvl3pPr>
            <a:lvl4pPr>
              <a:defRPr sz="2267">
                <a:latin typeface="Century Gothic" panose="020B0502020202020204" pitchFamily="34" charset="0"/>
              </a:defRPr>
            </a:lvl4pPr>
            <a:lvl5pPr>
              <a:defRPr sz="2267">
                <a:latin typeface="Century Gothic" panose="020B0502020202020204" pitchFamily="34" charset="0"/>
              </a:defRPr>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atin typeface="Century Gothic" panose="020B0502020202020204" pitchFamily="34" charset="0"/>
              </a:defRPr>
            </a:lvl1pPr>
            <a:lvl2pPr marL="518838" indent="0">
              <a:buNone/>
              <a:defRPr sz="1333"/>
            </a:lvl2pPr>
            <a:lvl3pPr marL="1037678" indent="0">
              <a:buNone/>
              <a:defRPr sz="1200"/>
            </a:lvl3pPr>
            <a:lvl4pPr marL="1556514" indent="0">
              <a:buNone/>
              <a:defRPr sz="1067"/>
            </a:lvl4pPr>
            <a:lvl5pPr marL="2075356" indent="0">
              <a:buNone/>
              <a:defRPr sz="1067"/>
            </a:lvl5pPr>
            <a:lvl6pPr marL="2594192" indent="0">
              <a:buNone/>
              <a:defRPr sz="1067"/>
            </a:lvl6pPr>
            <a:lvl7pPr marL="3113036" indent="0">
              <a:buNone/>
              <a:defRPr sz="1067"/>
            </a:lvl7pPr>
            <a:lvl8pPr marL="3631869" indent="0">
              <a:buNone/>
              <a:defRPr sz="1067"/>
            </a:lvl8pPr>
            <a:lvl9pPr marL="4150707"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5C0A15BE-5E1E-D84E-B56E-32387FDB207F}"/>
              </a:ext>
            </a:extLst>
          </p:cNvPr>
          <p:cNvSpPr>
            <a:spLocks noGrp="1" noChangeArrowheads="1"/>
          </p:cNvSpPr>
          <p:nvPr>
            <p:ph type="dt" sz="half" idx="10"/>
          </p:nvPr>
        </p:nvSpPr>
        <p:spPr>
          <a:ln/>
        </p:spPr>
        <p:txBody>
          <a:bodyPr/>
          <a:lstStyle>
            <a:lvl1pPr>
              <a:defRPr/>
            </a:lvl1pPr>
          </a:lstStyle>
          <a:p>
            <a:pPr>
              <a:defRPr/>
            </a:pPr>
            <a:fld id="{BB69FF02-6E3D-4CFA-8C97-3E0A11ED06D9}" type="datetime1">
              <a:rPr lang="en-GB" smtClean="0"/>
              <a:t>22/03/2025</a:t>
            </a:fld>
            <a:endParaRPr lang="en-US" dirty="0"/>
          </a:p>
        </p:txBody>
      </p:sp>
      <p:sp>
        <p:nvSpPr>
          <p:cNvPr id="6" name="Rectangle 5">
            <a:extLst>
              <a:ext uri="{FF2B5EF4-FFF2-40B4-BE49-F238E27FC236}">
                <a16:creationId xmlns:a16="http://schemas.microsoft.com/office/drawing/2014/main" id="{FD4E76B8-883D-B944-9E3B-E044634A50A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54A18CB-EC76-AF42-8B3F-7EDB7435EE4E}"/>
              </a:ext>
            </a:extLst>
          </p:cNvPr>
          <p:cNvSpPr>
            <a:spLocks noGrp="1" noChangeArrowheads="1"/>
          </p:cNvSpPr>
          <p:nvPr>
            <p:ph type="sldNum" sz="quarter" idx="12"/>
          </p:nvPr>
        </p:nvSpPr>
        <p:spPr>
          <a:ln/>
        </p:spPr>
        <p:txBody>
          <a:bodyPr/>
          <a:lstStyle>
            <a:lvl1pPr>
              <a:defRPr/>
            </a:lvl1pPr>
          </a:lstStyle>
          <a:p>
            <a:fld id="{C1AF8C23-7856-0B43-A6A4-CCBC6BBACB65}" type="slidenum">
              <a:rPr lang="en-US" altLang="en-US"/>
              <a:pPr/>
              <a:t>‹#›</a:t>
            </a:fld>
            <a:endParaRPr lang="en-US" altLang="en-US" dirty="0"/>
          </a:p>
        </p:txBody>
      </p:sp>
    </p:spTree>
    <p:extLst>
      <p:ext uri="{BB962C8B-B14F-4D97-AF65-F5344CB8AC3E}">
        <p14:creationId xmlns:p14="http://schemas.microsoft.com/office/powerpoint/2010/main" val="30191724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838" indent="0">
              <a:buNone/>
              <a:defRPr sz="3200"/>
            </a:lvl2pPr>
            <a:lvl3pPr marL="1037678" indent="0">
              <a:buNone/>
              <a:defRPr sz="2667"/>
            </a:lvl3pPr>
            <a:lvl4pPr marL="1556514" indent="0">
              <a:buNone/>
              <a:defRPr sz="2267"/>
            </a:lvl4pPr>
            <a:lvl5pPr marL="2075356" indent="0">
              <a:buNone/>
              <a:defRPr sz="2267"/>
            </a:lvl5pPr>
            <a:lvl6pPr marL="2594192" indent="0">
              <a:buNone/>
              <a:defRPr sz="2267"/>
            </a:lvl6pPr>
            <a:lvl7pPr marL="3113036" indent="0">
              <a:buNone/>
              <a:defRPr sz="2267"/>
            </a:lvl7pPr>
            <a:lvl8pPr marL="3631869" indent="0">
              <a:buNone/>
              <a:defRPr sz="2267"/>
            </a:lvl8pPr>
            <a:lvl9pPr marL="4150707"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600"/>
            </a:lvl1pPr>
            <a:lvl2pPr marL="518838" indent="0">
              <a:buNone/>
              <a:defRPr sz="1333"/>
            </a:lvl2pPr>
            <a:lvl3pPr marL="1037678" indent="0">
              <a:buNone/>
              <a:defRPr sz="1200"/>
            </a:lvl3pPr>
            <a:lvl4pPr marL="1556514" indent="0">
              <a:buNone/>
              <a:defRPr sz="1067"/>
            </a:lvl4pPr>
            <a:lvl5pPr marL="2075356" indent="0">
              <a:buNone/>
              <a:defRPr sz="1067"/>
            </a:lvl5pPr>
            <a:lvl6pPr marL="2594192" indent="0">
              <a:buNone/>
              <a:defRPr sz="1067"/>
            </a:lvl6pPr>
            <a:lvl7pPr marL="3113036" indent="0">
              <a:buNone/>
              <a:defRPr sz="1067"/>
            </a:lvl7pPr>
            <a:lvl8pPr marL="3631869" indent="0">
              <a:buNone/>
              <a:defRPr sz="1067"/>
            </a:lvl8pPr>
            <a:lvl9pPr marL="4150707"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7F28D72D-4A34-B84C-A112-D1BCC129F763}"/>
              </a:ext>
            </a:extLst>
          </p:cNvPr>
          <p:cNvSpPr>
            <a:spLocks noGrp="1" noChangeArrowheads="1"/>
          </p:cNvSpPr>
          <p:nvPr>
            <p:ph type="dt" sz="half" idx="10"/>
          </p:nvPr>
        </p:nvSpPr>
        <p:spPr>
          <a:ln/>
        </p:spPr>
        <p:txBody>
          <a:bodyPr/>
          <a:lstStyle>
            <a:lvl1pPr>
              <a:defRPr/>
            </a:lvl1pPr>
          </a:lstStyle>
          <a:p>
            <a:pPr>
              <a:defRPr/>
            </a:pPr>
            <a:fld id="{34E97A02-4B74-4BB0-939F-453D57A28FAA}" type="datetime1">
              <a:rPr lang="en-GB" smtClean="0"/>
              <a:t>22/03/2025</a:t>
            </a:fld>
            <a:endParaRPr lang="en-US" dirty="0"/>
          </a:p>
        </p:txBody>
      </p:sp>
      <p:sp>
        <p:nvSpPr>
          <p:cNvPr id="6" name="Rectangle 5">
            <a:extLst>
              <a:ext uri="{FF2B5EF4-FFF2-40B4-BE49-F238E27FC236}">
                <a16:creationId xmlns:a16="http://schemas.microsoft.com/office/drawing/2014/main" id="{1F391A5D-5CE8-C547-8692-D6B1CBDC01E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6681187-C8A2-154B-8041-7633D6352BBB}"/>
              </a:ext>
            </a:extLst>
          </p:cNvPr>
          <p:cNvSpPr>
            <a:spLocks noGrp="1" noChangeArrowheads="1"/>
          </p:cNvSpPr>
          <p:nvPr>
            <p:ph type="sldNum" sz="quarter" idx="12"/>
          </p:nvPr>
        </p:nvSpPr>
        <p:spPr>
          <a:ln/>
        </p:spPr>
        <p:txBody>
          <a:bodyPr/>
          <a:lstStyle>
            <a:lvl1pPr>
              <a:defRPr/>
            </a:lvl1pPr>
          </a:lstStyle>
          <a:p>
            <a:fld id="{1B4A1BEC-F819-3E4B-BF9C-0860F39FFB69}" type="slidenum">
              <a:rPr lang="en-US" altLang="en-US"/>
              <a:pPr/>
              <a:t>‹#›</a:t>
            </a:fld>
            <a:endParaRPr lang="en-US" altLang="en-US" dirty="0"/>
          </a:p>
        </p:txBody>
      </p:sp>
    </p:spTree>
    <p:extLst>
      <p:ext uri="{BB962C8B-B14F-4D97-AF65-F5344CB8AC3E}">
        <p14:creationId xmlns:p14="http://schemas.microsoft.com/office/powerpoint/2010/main" val="252569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a:extLst>
              <a:ext uri="{28A0092B-C50C-407E-A947-70E740481C1C}">
                <a14:useLocalDpi xmlns:a14="http://schemas.microsoft.com/office/drawing/2010/main"/>
              </a:ext>
            </a:extLst>
          </a:blip>
          <a:srcRect/>
          <a:stretch>
            <a:fillRect/>
          </a:stretch>
        </p:blipFill>
        <p:spPr bwMode="auto">
          <a:xfrm>
            <a:off x="2" y="2"/>
            <a:ext cx="12191999" cy="59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2400" baseline="0">
                <a:solidFill>
                  <a:schemeClr val="bg1"/>
                </a:solidFill>
                <a:latin typeface="Century Gothic" panose="020B0502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300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id="{E76C7AAD-2202-1741-99E7-2E2530882453}"/>
              </a:ext>
            </a:extLst>
          </p:cNvPr>
          <p:cNvSpPr>
            <a:spLocks noGrp="1"/>
          </p:cNvSpPr>
          <p:nvPr>
            <p:ph type="dt" sz="half" idx="10"/>
          </p:nvPr>
        </p:nvSpPr>
        <p:spPr/>
        <p:txBody>
          <a:bodyPr/>
          <a:lstStyle/>
          <a:p>
            <a:fld id="{9FF8D4CF-1D85-4174-8104-520DD0223874}" type="datetime1">
              <a:rPr lang="en-GB" smtClean="0"/>
              <a:t>22/03/2025</a:t>
            </a:fld>
            <a:endParaRPr lang="en-GB" dirty="0"/>
          </a:p>
        </p:txBody>
      </p:sp>
      <p:sp>
        <p:nvSpPr>
          <p:cNvPr id="9" name="Footer Placeholder 8">
            <a:extLst>
              <a:ext uri="{FF2B5EF4-FFF2-40B4-BE49-F238E27FC236}">
                <a16:creationId xmlns:a16="http://schemas.microsoft.com/office/drawing/2014/main" id="{78535A6F-D3EC-2F41-A7FE-1091B1157F8A}"/>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81C07BEE-47BD-3A4D-AF47-983DB691DE35}"/>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346579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id="{2DC91084-DC92-324D-B440-DC6BCEEA00C3}"/>
              </a:ext>
            </a:extLst>
          </p:cNvPr>
          <p:cNvSpPr>
            <a:spLocks noGrp="1" noChangeArrowheads="1"/>
          </p:cNvSpPr>
          <p:nvPr>
            <p:ph type="dt" sz="half" idx="10"/>
          </p:nvPr>
        </p:nvSpPr>
        <p:spPr>
          <a:ln/>
        </p:spPr>
        <p:txBody>
          <a:bodyPr/>
          <a:lstStyle>
            <a:lvl1pPr>
              <a:defRPr/>
            </a:lvl1pPr>
          </a:lstStyle>
          <a:p>
            <a:pPr>
              <a:defRPr/>
            </a:pPr>
            <a:fld id="{DA64ADBC-DFDD-4503-9E9D-17334934A66D}" type="datetime1">
              <a:rPr lang="en-GB" smtClean="0"/>
              <a:t>22/03/2025</a:t>
            </a:fld>
            <a:endParaRPr lang="en-US" dirty="0"/>
          </a:p>
        </p:txBody>
      </p:sp>
      <p:sp>
        <p:nvSpPr>
          <p:cNvPr id="5" name="Rectangle 5">
            <a:extLst>
              <a:ext uri="{FF2B5EF4-FFF2-40B4-BE49-F238E27FC236}">
                <a16:creationId xmlns:a16="http://schemas.microsoft.com/office/drawing/2014/main" id="{91E27B51-28B6-D444-ADE7-D50A6419A94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1F5E7F2-912A-6A45-AB77-D6DCFB683362}"/>
              </a:ext>
            </a:extLst>
          </p:cNvPr>
          <p:cNvSpPr>
            <a:spLocks noGrp="1" noChangeArrowheads="1"/>
          </p:cNvSpPr>
          <p:nvPr>
            <p:ph type="sldNum" sz="quarter" idx="12"/>
          </p:nvPr>
        </p:nvSpPr>
        <p:spPr>
          <a:ln/>
        </p:spPr>
        <p:txBody>
          <a:bodyPr/>
          <a:lstStyle>
            <a:lvl1pPr>
              <a:defRPr/>
            </a:lvl1pPr>
          </a:lstStyle>
          <a:p>
            <a:fld id="{48458719-2AB5-4741-B8CA-41170386F82E}" type="slidenum">
              <a:rPr lang="en-US" altLang="en-US"/>
              <a:pPr/>
              <a:t>‹#›</a:t>
            </a:fld>
            <a:endParaRPr lang="en-US" altLang="en-US" dirty="0"/>
          </a:p>
        </p:txBody>
      </p:sp>
    </p:spTree>
    <p:extLst>
      <p:ext uri="{BB962C8B-B14F-4D97-AF65-F5344CB8AC3E}">
        <p14:creationId xmlns:p14="http://schemas.microsoft.com/office/powerpoint/2010/main" val="3226997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lvl1pPr>
              <a:defRPr>
                <a:latin typeface="Century Gothic" panose="020B0502020202020204" pitchFamily="34" charset="0"/>
              </a:defRPr>
            </a:lvl1pPr>
          </a:lstStyle>
          <a:p>
            <a:r>
              <a:rPr lang="en-GB"/>
              <a:t>Click to edit Master title style</a:t>
            </a:r>
            <a:endParaRPr lang="en-GB" dirty="0"/>
          </a:p>
        </p:txBody>
      </p:sp>
      <p:sp>
        <p:nvSpPr>
          <p:cNvPr id="3" name="Vertical Text Placeholder 2"/>
          <p:cNvSpPr>
            <a:spLocks noGrp="1"/>
          </p:cNvSpPr>
          <p:nvPr>
            <p:ph type="body" orient="vert" idx="1"/>
          </p:nvPr>
        </p:nvSpPr>
        <p:spPr>
          <a:xfrm>
            <a:off x="609600" y="274640"/>
            <a:ext cx="8026400" cy="5851525"/>
          </a:xfr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id="{CAEF77FA-B2E4-4A47-BF92-16029F736630}"/>
              </a:ext>
            </a:extLst>
          </p:cNvPr>
          <p:cNvSpPr>
            <a:spLocks noGrp="1" noChangeArrowheads="1"/>
          </p:cNvSpPr>
          <p:nvPr>
            <p:ph type="dt" sz="half" idx="10"/>
          </p:nvPr>
        </p:nvSpPr>
        <p:spPr>
          <a:ln/>
        </p:spPr>
        <p:txBody>
          <a:bodyPr/>
          <a:lstStyle>
            <a:lvl1pPr>
              <a:defRPr/>
            </a:lvl1pPr>
          </a:lstStyle>
          <a:p>
            <a:pPr>
              <a:defRPr/>
            </a:pPr>
            <a:fld id="{F39D1AC2-7A8C-40B5-82EC-1518FC9DFF0C}" type="datetime1">
              <a:rPr lang="en-GB" smtClean="0"/>
              <a:t>22/03/2025</a:t>
            </a:fld>
            <a:endParaRPr lang="en-US" dirty="0"/>
          </a:p>
        </p:txBody>
      </p:sp>
      <p:sp>
        <p:nvSpPr>
          <p:cNvPr id="5" name="Rectangle 5">
            <a:extLst>
              <a:ext uri="{FF2B5EF4-FFF2-40B4-BE49-F238E27FC236}">
                <a16:creationId xmlns:a16="http://schemas.microsoft.com/office/drawing/2014/main" id="{93DD7869-4F60-0C4B-926A-FFB8C4D136E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1B90BDB-9577-2C4C-BBF4-E9202E1D5377}"/>
              </a:ext>
            </a:extLst>
          </p:cNvPr>
          <p:cNvSpPr>
            <a:spLocks noGrp="1" noChangeArrowheads="1"/>
          </p:cNvSpPr>
          <p:nvPr>
            <p:ph type="sldNum" sz="quarter" idx="12"/>
          </p:nvPr>
        </p:nvSpPr>
        <p:spPr>
          <a:ln/>
        </p:spPr>
        <p:txBody>
          <a:bodyPr/>
          <a:lstStyle>
            <a:lvl1pPr>
              <a:defRPr/>
            </a:lvl1pPr>
          </a:lstStyle>
          <a:p>
            <a:fld id="{22E2350B-A9F3-D148-9714-34BEE5A0B666}" type="slidenum">
              <a:rPr lang="en-US" altLang="en-US"/>
              <a:pPr/>
              <a:t>‹#›</a:t>
            </a:fld>
            <a:endParaRPr lang="en-US" altLang="en-US" dirty="0"/>
          </a:p>
        </p:txBody>
      </p:sp>
    </p:spTree>
    <p:extLst>
      <p:ext uri="{BB962C8B-B14F-4D97-AF65-F5344CB8AC3E}">
        <p14:creationId xmlns:p14="http://schemas.microsoft.com/office/powerpoint/2010/main" val="21992891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Century Gothic" panose="020B0502020202020204" pitchFamily="34" charset="0"/>
              </a:defRPr>
            </a:lvl1pPr>
            <a:lvl2pPr marL="518779" indent="0" algn="ctr">
              <a:buNone/>
              <a:defRPr/>
            </a:lvl2pPr>
            <a:lvl3pPr marL="1037561" indent="0" algn="ctr">
              <a:buNone/>
              <a:defRPr/>
            </a:lvl3pPr>
            <a:lvl4pPr marL="1556337" indent="0" algn="ctr">
              <a:buNone/>
              <a:defRPr/>
            </a:lvl4pPr>
            <a:lvl5pPr marL="2075120" indent="0" algn="ctr">
              <a:buNone/>
              <a:defRPr/>
            </a:lvl5pPr>
            <a:lvl6pPr marL="2593898" indent="0" algn="ctr">
              <a:buNone/>
              <a:defRPr/>
            </a:lvl6pPr>
            <a:lvl7pPr marL="3112682" indent="0" algn="ctr">
              <a:buNone/>
              <a:defRPr/>
            </a:lvl7pPr>
            <a:lvl8pPr marL="3631456" indent="0" algn="ctr">
              <a:buNone/>
              <a:defRPr/>
            </a:lvl8pPr>
            <a:lvl9pPr marL="4150235" indent="0" algn="ctr">
              <a:buNone/>
              <a:defRPr/>
            </a:lvl9pPr>
          </a:lstStyle>
          <a:p>
            <a:r>
              <a:rPr lang="en-GB"/>
              <a:t>Click to edit Master subtitle style</a:t>
            </a:r>
            <a:endParaRPr lang="en-GB" dirty="0"/>
          </a:p>
        </p:txBody>
      </p:sp>
      <p:sp>
        <p:nvSpPr>
          <p:cNvPr id="4" name="Rectangle 4">
            <a:extLst>
              <a:ext uri="{FF2B5EF4-FFF2-40B4-BE49-F238E27FC236}">
                <a16:creationId xmlns:a16="http://schemas.microsoft.com/office/drawing/2014/main" id="{ADE5FCA1-FF82-CB4C-8F18-6930C219B2BF}"/>
              </a:ext>
            </a:extLst>
          </p:cNvPr>
          <p:cNvSpPr>
            <a:spLocks noGrp="1" noChangeArrowheads="1"/>
          </p:cNvSpPr>
          <p:nvPr>
            <p:ph type="dt" sz="half" idx="10"/>
          </p:nvPr>
        </p:nvSpPr>
        <p:spPr>
          <a:ln/>
        </p:spPr>
        <p:txBody>
          <a:bodyPr/>
          <a:lstStyle>
            <a:lvl1pPr>
              <a:defRPr/>
            </a:lvl1pPr>
          </a:lstStyle>
          <a:p>
            <a:pPr>
              <a:defRPr/>
            </a:pPr>
            <a:fld id="{BC264EF8-677F-49D6-9498-A5E82DEEDFC6}" type="datetime1">
              <a:rPr lang="en-GB" smtClean="0"/>
              <a:t>22/03/2025</a:t>
            </a:fld>
            <a:endParaRPr lang="en-US" dirty="0"/>
          </a:p>
        </p:txBody>
      </p:sp>
      <p:sp>
        <p:nvSpPr>
          <p:cNvPr id="5" name="Rectangle 5">
            <a:extLst>
              <a:ext uri="{FF2B5EF4-FFF2-40B4-BE49-F238E27FC236}">
                <a16:creationId xmlns:a16="http://schemas.microsoft.com/office/drawing/2014/main" id="{F4B2BFCB-4DE4-C841-901B-F22C2C0BBE3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DB9A685-377B-2345-80B2-C989F574FB60}"/>
              </a:ext>
            </a:extLst>
          </p:cNvPr>
          <p:cNvSpPr>
            <a:spLocks noGrp="1" noChangeArrowheads="1"/>
          </p:cNvSpPr>
          <p:nvPr>
            <p:ph type="sldNum" sz="quarter" idx="12"/>
          </p:nvPr>
        </p:nvSpPr>
        <p:spPr>
          <a:ln/>
        </p:spPr>
        <p:txBody>
          <a:bodyPr/>
          <a:lstStyle>
            <a:lvl1pPr>
              <a:defRPr/>
            </a:lvl1pPr>
          </a:lstStyle>
          <a:p>
            <a:fld id="{61856A87-8719-9F4F-BEB7-BC51F22B60C6}" type="slidenum">
              <a:rPr lang="en-US" altLang="en-US"/>
              <a:pPr/>
              <a:t>‹#›</a:t>
            </a:fld>
            <a:endParaRPr lang="en-US" altLang="en-US" dirty="0"/>
          </a:p>
        </p:txBody>
      </p:sp>
    </p:spTree>
    <p:extLst>
      <p:ext uri="{BB962C8B-B14F-4D97-AF65-F5344CB8AC3E}">
        <p14:creationId xmlns:p14="http://schemas.microsoft.com/office/powerpoint/2010/main" val="3513554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id="{FA488C9D-E16E-0649-AF63-13FAC3237FCC}"/>
              </a:ext>
            </a:extLst>
          </p:cNvPr>
          <p:cNvSpPr>
            <a:spLocks noGrp="1" noChangeArrowheads="1"/>
          </p:cNvSpPr>
          <p:nvPr>
            <p:ph type="dt" sz="half" idx="10"/>
          </p:nvPr>
        </p:nvSpPr>
        <p:spPr>
          <a:ln/>
        </p:spPr>
        <p:txBody>
          <a:bodyPr/>
          <a:lstStyle>
            <a:lvl1pPr>
              <a:defRPr/>
            </a:lvl1pPr>
          </a:lstStyle>
          <a:p>
            <a:pPr>
              <a:defRPr/>
            </a:pPr>
            <a:fld id="{7AEEA87E-DDB6-4DC2-9AE0-EF7D947FD607}" type="datetime1">
              <a:rPr lang="en-GB" smtClean="0"/>
              <a:t>22/03/2025</a:t>
            </a:fld>
            <a:endParaRPr lang="en-US" dirty="0"/>
          </a:p>
        </p:txBody>
      </p:sp>
      <p:sp>
        <p:nvSpPr>
          <p:cNvPr id="5" name="Rectangle 5">
            <a:extLst>
              <a:ext uri="{FF2B5EF4-FFF2-40B4-BE49-F238E27FC236}">
                <a16:creationId xmlns:a16="http://schemas.microsoft.com/office/drawing/2014/main" id="{BC491F30-BBED-774D-A159-D005ADE80DA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C794AA7-65C9-1546-9C7F-E9A12FB01CD8}"/>
              </a:ext>
            </a:extLst>
          </p:cNvPr>
          <p:cNvSpPr>
            <a:spLocks noGrp="1" noChangeArrowheads="1"/>
          </p:cNvSpPr>
          <p:nvPr>
            <p:ph type="sldNum" sz="quarter" idx="12"/>
          </p:nvPr>
        </p:nvSpPr>
        <p:spPr>
          <a:ln/>
        </p:spPr>
        <p:txBody>
          <a:bodyPr/>
          <a:lstStyle>
            <a:lvl1pPr>
              <a:defRPr/>
            </a:lvl1pPr>
          </a:lstStyle>
          <a:p>
            <a:fld id="{F153F869-D22F-4145-8E12-50B8E432F5BD}" type="slidenum">
              <a:rPr lang="en-US" altLang="en-US"/>
              <a:pPr/>
              <a:t>‹#›</a:t>
            </a:fld>
            <a:endParaRPr lang="en-US" altLang="en-US" dirty="0"/>
          </a:p>
        </p:txBody>
      </p:sp>
    </p:spTree>
    <p:extLst>
      <p:ext uri="{BB962C8B-B14F-4D97-AF65-F5344CB8AC3E}">
        <p14:creationId xmlns:p14="http://schemas.microsoft.com/office/powerpoint/2010/main" val="19983569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atin typeface="Century Gothic" panose="020B0502020202020204" pitchFamily="34" charset="0"/>
              </a:defRPr>
            </a:lvl1pPr>
          </a:lstStyle>
          <a:p>
            <a:r>
              <a:rPr lang="en-GB"/>
              <a:t>Click to edit Master title style</a:t>
            </a:r>
            <a:endParaRPr lang="en-GB" dirty="0"/>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atin typeface="Century Gothic" panose="020B0502020202020204" pitchFamily="34" charset="0"/>
              </a:defRPr>
            </a:lvl1pPr>
            <a:lvl2pPr marL="518779" indent="0">
              <a:buNone/>
              <a:defRPr sz="2000"/>
            </a:lvl2pPr>
            <a:lvl3pPr marL="1037561" indent="0">
              <a:buNone/>
              <a:defRPr sz="1867"/>
            </a:lvl3pPr>
            <a:lvl4pPr marL="1556337" indent="0">
              <a:buNone/>
              <a:defRPr sz="1600"/>
            </a:lvl4pPr>
            <a:lvl5pPr marL="2075120" indent="0">
              <a:buNone/>
              <a:defRPr sz="1600"/>
            </a:lvl5pPr>
            <a:lvl6pPr marL="2593898" indent="0">
              <a:buNone/>
              <a:defRPr sz="1600"/>
            </a:lvl6pPr>
            <a:lvl7pPr marL="3112682" indent="0">
              <a:buNone/>
              <a:defRPr sz="1600"/>
            </a:lvl7pPr>
            <a:lvl8pPr marL="3631456" indent="0">
              <a:buNone/>
              <a:defRPr sz="1600"/>
            </a:lvl8pPr>
            <a:lvl9pPr marL="4150235"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5946E339-47AB-1C43-B2EC-15A5E299D48B}"/>
              </a:ext>
            </a:extLst>
          </p:cNvPr>
          <p:cNvSpPr>
            <a:spLocks noGrp="1" noChangeArrowheads="1"/>
          </p:cNvSpPr>
          <p:nvPr>
            <p:ph type="dt" sz="half" idx="10"/>
          </p:nvPr>
        </p:nvSpPr>
        <p:spPr>
          <a:ln/>
        </p:spPr>
        <p:txBody>
          <a:bodyPr/>
          <a:lstStyle>
            <a:lvl1pPr>
              <a:defRPr/>
            </a:lvl1pPr>
          </a:lstStyle>
          <a:p>
            <a:pPr>
              <a:defRPr/>
            </a:pPr>
            <a:fld id="{CAC585C0-3BE3-42E9-881A-DB68D9899F90}" type="datetime1">
              <a:rPr lang="en-GB" smtClean="0"/>
              <a:t>22/03/2025</a:t>
            </a:fld>
            <a:endParaRPr lang="en-US" dirty="0"/>
          </a:p>
        </p:txBody>
      </p:sp>
      <p:sp>
        <p:nvSpPr>
          <p:cNvPr id="5" name="Rectangle 5">
            <a:extLst>
              <a:ext uri="{FF2B5EF4-FFF2-40B4-BE49-F238E27FC236}">
                <a16:creationId xmlns:a16="http://schemas.microsoft.com/office/drawing/2014/main" id="{66200CEB-43E5-BD47-8FA0-8848FE7DC49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3ED1AD18-0755-754C-94B5-FC753D70C469}"/>
              </a:ext>
            </a:extLst>
          </p:cNvPr>
          <p:cNvSpPr>
            <a:spLocks noGrp="1" noChangeArrowheads="1"/>
          </p:cNvSpPr>
          <p:nvPr>
            <p:ph type="sldNum" sz="quarter" idx="12"/>
          </p:nvPr>
        </p:nvSpPr>
        <p:spPr>
          <a:ln/>
        </p:spPr>
        <p:txBody>
          <a:bodyPr/>
          <a:lstStyle>
            <a:lvl1pPr>
              <a:defRPr/>
            </a:lvl1pPr>
          </a:lstStyle>
          <a:p>
            <a:fld id="{617ACC0F-E7FE-3A46-857B-09F32AD25D3E}" type="slidenum">
              <a:rPr lang="en-US" altLang="en-US"/>
              <a:pPr/>
              <a:t>‹#›</a:t>
            </a:fld>
            <a:endParaRPr lang="en-US" altLang="en-US" dirty="0"/>
          </a:p>
        </p:txBody>
      </p:sp>
    </p:spTree>
    <p:extLst>
      <p:ext uri="{BB962C8B-B14F-4D97-AF65-F5344CB8AC3E}">
        <p14:creationId xmlns:p14="http://schemas.microsoft.com/office/powerpoint/2010/main" val="14955378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0D535E94-4AB8-E242-A726-90949E977732}"/>
              </a:ext>
            </a:extLst>
          </p:cNvPr>
          <p:cNvSpPr>
            <a:spLocks noGrp="1" noChangeArrowheads="1"/>
          </p:cNvSpPr>
          <p:nvPr>
            <p:ph type="dt" sz="half" idx="10"/>
          </p:nvPr>
        </p:nvSpPr>
        <p:spPr>
          <a:ln/>
        </p:spPr>
        <p:txBody>
          <a:bodyPr/>
          <a:lstStyle>
            <a:lvl1pPr>
              <a:defRPr/>
            </a:lvl1pPr>
          </a:lstStyle>
          <a:p>
            <a:pPr>
              <a:defRPr/>
            </a:pPr>
            <a:fld id="{52E75BAE-6608-4E44-AB3B-0F2EFA2F802F}" type="datetime1">
              <a:rPr lang="en-GB" smtClean="0"/>
              <a:t>22/03/2025</a:t>
            </a:fld>
            <a:endParaRPr lang="en-US" dirty="0"/>
          </a:p>
        </p:txBody>
      </p:sp>
      <p:sp>
        <p:nvSpPr>
          <p:cNvPr id="6" name="Rectangle 5">
            <a:extLst>
              <a:ext uri="{FF2B5EF4-FFF2-40B4-BE49-F238E27FC236}">
                <a16:creationId xmlns:a16="http://schemas.microsoft.com/office/drawing/2014/main" id="{2DD53909-F6A3-C44A-96A1-6A28B6CA3BA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8AC1F958-B9D0-2A48-A19B-B12EEAD3DE2D}"/>
              </a:ext>
            </a:extLst>
          </p:cNvPr>
          <p:cNvSpPr>
            <a:spLocks noGrp="1" noChangeArrowheads="1"/>
          </p:cNvSpPr>
          <p:nvPr>
            <p:ph type="sldNum" sz="quarter" idx="12"/>
          </p:nvPr>
        </p:nvSpPr>
        <p:spPr>
          <a:ln/>
        </p:spPr>
        <p:txBody>
          <a:bodyPr/>
          <a:lstStyle>
            <a:lvl1pPr>
              <a:defRPr/>
            </a:lvl1pPr>
          </a:lstStyle>
          <a:p>
            <a:fld id="{CF566D71-A9D5-7E41-BC20-C8353931751B}" type="slidenum">
              <a:rPr lang="en-US" altLang="en-US"/>
              <a:pPr/>
              <a:t>‹#›</a:t>
            </a:fld>
            <a:endParaRPr lang="en-US" altLang="en-US" dirty="0"/>
          </a:p>
        </p:txBody>
      </p:sp>
    </p:spTree>
    <p:extLst>
      <p:ext uri="{BB962C8B-B14F-4D97-AF65-F5344CB8AC3E}">
        <p14:creationId xmlns:p14="http://schemas.microsoft.com/office/powerpoint/2010/main" val="2302919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779" indent="0">
              <a:buNone/>
              <a:defRPr sz="2267" b="1"/>
            </a:lvl2pPr>
            <a:lvl3pPr marL="1037561" indent="0">
              <a:buNone/>
              <a:defRPr sz="2000" b="1"/>
            </a:lvl3pPr>
            <a:lvl4pPr marL="1556337" indent="0">
              <a:buNone/>
              <a:defRPr sz="1867" b="1"/>
            </a:lvl4pPr>
            <a:lvl5pPr marL="2075120" indent="0">
              <a:buNone/>
              <a:defRPr sz="1867" b="1"/>
            </a:lvl5pPr>
            <a:lvl6pPr marL="2593898" indent="0">
              <a:buNone/>
              <a:defRPr sz="1867" b="1"/>
            </a:lvl6pPr>
            <a:lvl7pPr marL="3112682" indent="0">
              <a:buNone/>
              <a:defRPr sz="1867" b="1"/>
            </a:lvl7pPr>
            <a:lvl8pPr marL="3631456" indent="0">
              <a:buNone/>
              <a:defRPr sz="1867" b="1"/>
            </a:lvl8pPr>
            <a:lvl9pPr marL="4150235"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779" indent="0">
              <a:buNone/>
              <a:defRPr sz="2267" b="1"/>
            </a:lvl2pPr>
            <a:lvl3pPr marL="1037561" indent="0">
              <a:buNone/>
              <a:defRPr sz="2000" b="1"/>
            </a:lvl3pPr>
            <a:lvl4pPr marL="1556337" indent="0">
              <a:buNone/>
              <a:defRPr sz="1867" b="1"/>
            </a:lvl4pPr>
            <a:lvl5pPr marL="2075120" indent="0">
              <a:buNone/>
              <a:defRPr sz="1867" b="1"/>
            </a:lvl5pPr>
            <a:lvl6pPr marL="2593898" indent="0">
              <a:buNone/>
              <a:defRPr sz="1867" b="1"/>
            </a:lvl6pPr>
            <a:lvl7pPr marL="3112682" indent="0">
              <a:buNone/>
              <a:defRPr sz="1867" b="1"/>
            </a:lvl7pPr>
            <a:lvl8pPr marL="3631456" indent="0">
              <a:buNone/>
              <a:defRPr sz="1867" b="1"/>
            </a:lvl8pPr>
            <a:lvl9pPr marL="4150235"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1025736E-3D56-3C41-B72E-360F7090B123}"/>
              </a:ext>
            </a:extLst>
          </p:cNvPr>
          <p:cNvSpPr>
            <a:spLocks noGrp="1" noChangeArrowheads="1"/>
          </p:cNvSpPr>
          <p:nvPr>
            <p:ph type="dt" sz="half" idx="10"/>
          </p:nvPr>
        </p:nvSpPr>
        <p:spPr>
          <a:ln/>
        </p:spPr>
        <p:txBody>
          <a:bodyPr/>
          <a:lstStyle>
            <a:lvl1pPr>
              <a:defRPr/>
            </a:lvl1pPr>
          </a:lstStyle>
          <a:p>
            <a:pPr>
              <a:defRPr/>
            </a:pPr>
            <a:fld id="{FD547F6B-A318-4015-9D2E-0B1BA7BA4371}" type="datetime1">
              <a:rPr lang="en-GB" smtClean="0"/>
              <a:t>22/03/2025</a:t>
            </a:fld>
            <a:endParaRPr lang="en-US" dirty="0"/>
          </a:p>
        </p:txBody>
      </p:sp>
      <p:sp>
        <p:nvSpPr>
          <p:cNvPr id="8" name="Rectangle 5">
            <a:extLst>
              <a:ext uri="{FF2B5EF4-FFF2-40B4-BE49-F238E27FC236}">
                <a16:creationId xmlns:a16="http://schemas.microsoft.com/office/drawing/2014/main" id="{3714A647-5ADF-6941-A431-83FCCFF73EB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6A917535-143B-284C-899C-777D33333C5E}"/>
              </a:ext>
            </a:extLst>
          </p:cNvPr>
          <p:cNvSpPr>
            <a:spLocks noGrp="1" noChangeArrowheads="1"/>
          </p:cNvSpPr>
          <p:nvPr>
            <p:ph type="sldNum" sz="quarter" idx="12"/>
          </p:nvPr>
        </p:nvSpPr>
        <p:spPr>
          <a:ln/>
        </p:spPr>
        <p:txBody>
          <a:bodyPr/>
          <a:lstStyle>
            <a:lvl1pPr>
              <a:defRPr/>
            </a:lvl1pPr>
          </a:lstStyle>
          <a:p>
            <a:fld id="{F3ED86DD-BF70-0B48-9A60-261F1F0DBABB}" type="slidenum">
              <a:rPr lang="en-US" altLang="en-US"/>
              <a:pPr/>
              <a:t>‹#›</a:t>
            </a:fld>
            <a:endParaRPr lang="en-US" altLang="en-US" dirty="0"/>
          </a:p>
        </p:txBody>
      </p:sp>
    </p:spTree>
    <p:extLst>
      <p:ext uri="{BB962C8B-B14F-4D97-AF65-F5344CB8AC3E}">
        <p14:creationId xmlns:p14="http://schemas.microsoft.com/office/powerpoint/2010/main" val="8899892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DC7D18E1-ADB7-6044-BDF7-5D9518FFDA58}"/>
              </a:ext>
            </a:extLst>
          </p:cNvPr>
          <p:cNvSpPr>
            <a:spLocks noGrp="1" noChangeArrowheads="1"/>
          </p:cNvSpPr>
          <p:nvPr>
            <p:ph type="dt" sz="half" idx="10"/>
          </p:nvPr>
        </p:nvSpPr>
        <p:spPr>
          <a:ln/>
        </p:spPr>
        <p:txBody>
          <a:bodyPr/>
          <a:lstStyle>
            <a:lvl1pPr>
              <a:defRPr/>
            </a:lvl1pPr>
          </a:lstStyle>
          <a:p>
            <a:pPr>
              <a:defRPr/>
            </a:pPr>
            <a:fld id="{9ED0B557-4E94-4388-AA53-3289A92C9371}" type="datetime1">
              <a:rPr lang="en-GB" smtClean="0"/>
              <a:t>22/03/2025</a:t>
            </a:fld>
            <a:endParaRPr lang="en-US" dirty="0"/>
          </a:p>
        </p:txBody>
      </p:sp>
      <p:sp>
        <p:nvSpPr>
          <p:cNvPr id="4" name="Rectangle 5">
            <a:extLst>
              <a:ext uri="{FF2B5EF4-FFF2-40B4-BE49-F238E27FC236}">
                <a16:creationId xmlns:a16="http://schemas.microsoft.com/office/drawing/2014/main" id="{4CBAFD00-F390-5942-BD25-3C2A8FB0C9B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BCA1398-9CF0-E449-9B09-7672630A825D}"/>
              </a:ext>
            </a:extLst>
          </p:cNvPr>
          <p:cNvSpPr>
            <a:spLocks noGrp="1" noChangeArrowheads="1"/>
          </p:cNvSpPr>
          <p:nvPr>
            <p:ph type="sldNum" sz="quarter" idx="12"/>
          </p:nvPr>
        </p:nvSpPr>
        <p:spPr>
          <a:ln/>
        </p:spPr>
        <p:txBody>
          <a:bodyPr/>
          <a:lstStyle>
            <a:lvl1pPr>
              <a:defRPr/>
            </a:lvl1pPr>
          </a:lstStyle>
          <a:p>
            <a:fld id="{7021E92B-6411-AB4F-811C-8623E2FF534D}" type="slidenum">
              <a:rPr lang="en-US" altLang="en-US"/>
              <a:pPr/>
              <a:t>‹#›</a:t>
            </a:fld>
            <a:endParaRPr lang="en-US" altLang="en-US" dirty="0"/>
          </a:p>
        </p:txBody>
      </p:sp>
    </p:spTree>
    <p:extLst>
      <p:ext uri="{BB962C8B-B14F-4D97-AF65-F5344CB8AC3E}">
        <p14:creationId xmlns:p14="http://schemas.microsoft.com/office/powerpoint/2010/main" val="4155200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90BFBA-0178-8D47-A5B8-636CDA084B38}"/>
              </a:ext>
            </a:extLst>
          </p:cNvPr>
          <p:cNvSpPr>
            <a:spLocks noGrp="1" noChangeArrowheads="1"/>
          </p:cNvSpPr>
          <p:nvPr>
            <p:ph type="dt" sz="half" idx="10"/>
          </p:nvPr>
        </p:nvSpPr>
        <p:spPr>
          <a:ln/>
        </p:spPr>
        <p:txBody>
          <a:bodyPr/>
          <a:lstStyle>
            <a:lvl1pPr>
              <a:defRPr/>
            </a:lvl1pPr>
          </a:lstStyle>
          <a:p>
            <a:pPr>
              <a:defRPr/>
            </a:pPr>
            <a:fld id="{6D7E5202-5297-4575-B38F-8879A548054D}" type="datetime1">
              <a:rPr lang="en-GB" smtClean="0"/>
              <a:t>22/03/2025</a:t>
            </a:fld>
            <a:endParaRPr lang="en-US" dirty="0"/>
          </a:p>
        </p:txBody>
      </p:sp>
      <p:sp>
        <p:nvSpPr>
          <p:cNvPr id="3" name="Rectangle 5">
            <a:extLst>
              <a:ext uri="{FF2B5EF4-FFF2-40B4-BE49-F238E27FC236}">
                <a16:creationId xmlns:a16="http://schemas.microsoft.com/office/drawing/2014/main" id="{B41E9FE7-028B-BF4F-8C0A-89753A59525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A2ADD260-43EA-1A44-982A-D34A27BBD0D2}"/>
              </a:ext>
            </a:extLst>
          </p:cNvPr>
          <p:cNvSpPr>
            <a:spLocks noGrp="1" noChangeArrowheads="1"/>
          </p:cNvSpPr>
          <p:nvPr>
            <p:ph type="sldNum" sz="quarter" idx="12"/>
          </p:nvPr>
        </p:nvSpPr>
        <p:spPr>
          <a:ln/>
        </p:spPr>
        <p:txBody>
          <a:bodyPr/>
          <a:lstStyle>
            <a:lvl1pPr>
              <a:defRPr/>
            </a:lvl1pPr>
          </a:lstStyle>
          <a:p>
            <a:fld id="{F899DB99-F943-A64C-971A-AC49A3CAF512}" type="slidenum">
              <a:rPr lang="en-US" altLang="en-US"/>
              <a:pPr/>
              <a:t>‹#›</a:t>
            </a:fld>
            <a:endParaRPr lang="en-US" altLang="en-US" dirty="0"/>
          </a:p>
        </p:txBody>
      </p:sp>
    </p:spTree>
    <p:extLst>
      <p:ext uri="{BB962C8B-B14F-4D97-AF65-F5344CB8AC3E}">
        <p14:creationId xmlns:p14="http://schemas.microsoft.com/office/powerpoint/2010/main" val="25033414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70"/>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779" indent="0">
              <a:buNone/>
              <a:defRPr sz="1333"/>
            </a:lvl2pPr>
            <a:lvl3pPr marL="1037561" indent="0">
              <a:buNone/>
              <a:defRPr sz="1200"/>
            </a:lvl3pPr>
            <a:lvl4pPr marL="1556337" indent="0">
              <a:buNone/>
              <a:defRPr sz="1067"/>
            </a:lvl4pPr>
            <a:lvl5pPr marL="2075120" indent="0">
              <a:buNone/>
              <a:defRPr sz="1067"/>
            </a:lvl5pPr>
            <a:lvl6pPr marL="2593898" indent="0">
              <a:buNone/>
              <a:defRPr sz="1067"/>
            </a:lvl6pPr>
            <a:lvl7pPr marL="3112682" indent="0">
              <a:buNone/>
              <a:defRPr sz="1067"/>
            </a:lvl7pPr>
            <a:lvl8pPr marL="3631456" indent="0">
              <a:buNone/>
              <a:defRPr sz="1067"/>
            </a:lvl8pPr>
            <a:lvl9pPr marL="4150235"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67EDCCD7-A5EA-4040-96D1-20C9C80E26C2}"/>
              </a:ext>
            </a:extLst>
          </p:cNvPr>
          <p:cNvSpPr>
            <a:spLocks noGrp="1" noChangeArrowheads="1"/>
          </p:cNvSpPr>
          <p:nvPr>
            <p:ph type="dt" sz="half" idx="10"/>
          </p:nvPr>
        </p:nvSpPr>
        <p:spPr>
          <a:ln/>
        </p:spPr>
        <p:txBody>
          <a:bodyPr/>
          <a:lstStyle>
            <a:lvl1pPr>
              <a:defRPr/>
            </a:lvl1pPr>
          </a:lstStyle>
          <a:p>
            <a:pPr>
              <a:defRPr/>
            </a:pPr>
            <a:fld id="{2FE66813-DAC3-4DAD-B285-91427FDC1994}" type="datetime1">
              <a:rPr lang="en-GB" smtClean="0"/>
              <a:t>22/03/2025</a:t>
            </a:fld>
            <a:endParaRPr lang="en-US" dirty="0"/>
          </a:p>
        </p:txBody>
      </p:sp>
      <p:sp>
        <p:nvSpPr>
          <p:cNvPr id="6" name="Rectangle 5">
            <a:extLst>
              <a:ext uri="{FF2B5EF4-FFF2-40B4-BE49-F238E27FC236}">
                <a16:creationId xmlns:a16="http://schemas.microsoft.com/office/drawing/2014/main" id="{D6925714-04D7-C040-8DB9-0A59142384B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BE75971-7966-0245-865F-66E0688E1605}"/>
              </a:ext>
            </a:extLst>
          </p:cNvPr>
          <p:cNvSpPr>
            <a:spLocks noGrp="1" noChangeArrowheads="1"/>
          </p:cNvSpPr>
          <p:nvPr>
            <p:ph type="sldNum" sz="quarter" idx="12"/>
          </p:nvPr>
        </p:nvSpPr>
        <p:spPr>
          <a:ln/>
        </p:spPr>
        <p:txBody>
          <a:bodyPr/>
          <a:lstStyle>
            <a:lvl1pPr>
              <a:defRPr/>
            </a:lvl1pPr>
          </a:lstStyle>
          <a:p>
            <a:fld id="{8515DF91-64F5-5742-AFD6-815E29AB4FD3}" type="slidenum">
              <a:rPr lang="en-US" altLang="en-US"/>
              <a:pPr/>
              <a:t>‹#›</a:t>
            </a:fld>
            <a:endParaRPr lang="en-US" altLang="en-US" dirty="0"/>
          </a:p>
        </p:txBody>
      </p:sp>
    </p:spTree>
    <p:extLst>
      <p:ext uri="{BB962C8B-B14F-4D97-AF65-F5344CB8AC3E}">
        <p14:creationId xmlns:p14="http://schemas.microsoft.com/office/powerpoint/2010/main" val="236458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C242FC84-7891-F740-B8A1-EC98BEFAEA4C}" type="slidenum">
              <a:rPr lang="en-GB" smtClean="0"/>
              <a:t>‹#›</a:t>
            </a:fld>
            <a:endParaRPr lang="en-GB" dirty="0"/>
          </a:p>
        </p:txBody>
      </p:sp>
      <p:sp>
        <p:nvSpPr>
          <p:cNvPr id="5" name="Footer Placeholder 2"/>
          <p:cNvSpPr>
            <a:spLocks noGrp="1"/>
          </p:cNvSpPr>
          <p:nvPr>
            <p:ph type="ftr" sz="quarter" idx="11"/>
          </p:nvPr>
        </p:nvSpPr>
        <p:spPr/>
        <p:txBody>
          <a:bodyPr/>
          <a:lstStyle>
            <a:lvl1pPr>
              <a:defRPr/>
            </a:lvl1pPr>
          </a:lstStyle>
          <a:p>
            <a:endParaRPr lang="en-GB" dirty="0"/>
          </a:p>
        </p:txBody>
      </p:sp>
      <p:sp>
        <p:nvSpPr>
          <p:cNvPr id="6" name="Date Placeholder 3"/>
          <p:cNvSpPr>
            <a:spLocks noGrp="1"/>
          </p:cNvSpPr>
          <p:nvPr>
            <p:ph type="dt" sz="half" idx="12"/>
          </p:nvPr>
        </p:nvSpPr>
        <p:spPr/>
        <p:txBody>
          <a:bodyPr/>
          <a:lstStyle>
            <a:lvl1pPr>
              <a:defRPr/>
            </a:lvl1pPr>
          </a:lstStyle>
          <a:p>
            <a:fld id="{EC36885E-811C-4F24-9740-64DC1525FAD9}" type="datetime1">
              <a:rPr lang="en-GB" smtClean="0"/>
              <a:t>22/03/2025</a:t>
            </a:fld>
            <a:endParaRPr lang="en-GB" dirty="0"/>
          </a:p>
        </p:txBody>
      </p:sp>
    </p:spTree>
    <p:extLst>
      <p:ext uri="{BB962C8B-B14F-4D97-AF65-F5344CB8AC3E}">
        <p14:creationId xmlns:p14="http://schemas.microsoft.com/office/powerpoint/2010/main" val="40154124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779" indent="0">
              <a:buNone/>
              <a:defRPr sz="3200"/>
            </a:lvl2pPr>
            <a:lvl3pPr marL="1037561" indent="0">
              <a:buNone/>
              <a:defRPr sz="2667"/>
            </a:lvl3pPr>
            <a:lvl4pPr marL="1556337" indent="0">
              <a:buNone/>
              <a:defRPr sz="2267"/>
            </a:lvl4pPr>
            <a:lvl5pPr marL="2075120" indent="0">
              <a:buNone/>
              <a:defRPr sz="2267"/>
            </a:lvl5pPr>
            <a:lvl6pPr marL="2593898" indent="0">
              <a:buNone/>
              <a:defRPr sz="2267"/>
            </a:lvl6pPr>
            <a:lvl7pPr marL="3112682" indent="0">
              <a:buNone/>
              <a:defRPr sz="2267"/>
            </a:lvl7pPr>
            <a:lvl8pPr marL="3631456" indent="0">
              <a:buNone/>
              <a:defRPr sz="2267"/>
            </a:lvl8pPr>
            <a:lvl9pPr marL="4150235"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5"/>
            <a:ext cx="7315200" cy="804863"/>
          </a:xfrm>
        </p:spPr>
        <p:txBody>
          <a:bodyPr/>
          <a:lstStyle>
            <a:lvl1pPr marL="0" indent="0">
              <a:buNone/>
              <a:defRPr sz="1600"/>
            </a:lvl1pPr>
            <a:lvl2pPr marL="518779" indent="0">
              <a:buNone/>
              <a:defRPr sz="1333"/>
            </a:lvl2pPr>
            <a:lvl3pPr marL="1037561" indent="0">
              <a:buNone/>
              <a:defRPr sz="1200"/>
            </a:lvl3pPr>
            <a:lvl4pPr marL="1556337" indent="0">
              <a:buNone/>
              <a:defRPr sz="1067"/>
            </a:lvl4pPr>
            <a:lvl5pPr marL="2075120" indent="0">
              <a:buNone/>
              <a:defRPr sz="1067"/>
            </a:lvl5pPr>
            <a:lvl6pPr marL="2593898" indent="0">
              <a:buNone/>
              <a:defRPr sz="1067"/>
            </a:lvl6pPr>
            <a:lvl7pPr marL="3112682" indent="0">
              <a:buNone/>
              <a:defRPr sz="1067"/>
            </a:lvl7pPr>
            <a:lvl8pPr marL="3631456" indent="0">
              <a:buNone/>
              <a:defRPr sz="1067"/>
            </a:lvl8pPr>
            <a:lvl9pPr marL="4150235"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3CC53847-413E-8E4D-A4FF-71DFEB55B505}"/>
              </a:ext>
            </a:extLst>
          </p:cNvPr>
          <p:cNvSpPr>
            <a:spLocks noGrp="1" noChangeArrowheads="1"/>
          </p:cNvSpPr>
          <p:nvPr>
            <p:ph type="dt" sz="half" idx="10"/>
          </p:nvPr>
        </p:nvSpPr>
        <p:spPr>
          <a:ln/>
        </p:spPr>
        <p:txBody>
          <a:bodyPr/>
          <a:lstStyle>
            <a:lvl1pPr>
              <a:defRPr/>
            </a:lvl1pPr>
          </a:lstStyle>
          <a:p>
            <a:pPr>
              <a:defRPr/>
            </a:pPr>
            <a:fld id="{CCD3291F-E030-4E0E-B779-EA5D87F9F083}" type="datetime1">
              <a:rPr lang="en-GB" smtClean="0"/>
              <a:t>22/03/2025</a:t>
            </a:fld>
            <a:endParaRPr lang="en-US" dirty="0"/>
          </a:p>
        </p:txBody>
      </p:sp>
      <p:sp>
        <p:nvSpPr>
          <p:cNvPr id="6" name="Rectangle 5">
            <a:extLst>
              <a:ext uri="{FF2B5EF4-FFF2-40B4-BE49-F238E27FC236}">
                <a16:creationId xmlns:a16="http://schemas.microsoft.com/office/drawing/2014/main" id="{884BDFF0-07B4-F54F-B5B9-C596D501C1C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520201D0-35C2-9F49-8444-45C949D5BB10}"/>
              </a:ext>
            </a:extLst>
          </p:cNvPr>
          <p:cNvSpPr>
            <a:spLocks noGrp="1" noChangeArrowheads="1"/>
          </p:cNvSpPr>
          <p:nvPr>
            <p:ph type="sldNum" sz="quarter" idx="12"/>
          </p:nvPr>
        </p:nvSpPr>
        <p:spPr>
          <a:ln/>
        </p:spPr>
        <p:txBody>
          <a:bodyPr/>
          <a:lstStyle>
            <a:lvl1pPr>
              <a:defRPr/>
            </a:lvl1pPr>
          </a:lstStyle>
          <a:p>
            <a:fld id="{310C88F2-A821-5D4E-8DE4-64128A3D794B}" type="slidenum">
              <a:rPr lang="en-US" altLang="en-US"/>
              <a:pPr/>
              <a:t>‹#›</a:t>
            </a:fld>
            <a:endParaRPr lang="en-US" altLang="en-US" dirty="0"/>
          </a:p>
        </p:txBody>
      </p:sp>
    </p:spTree>
    <p:extLst>
      <p:ext uri="{BB962C8B-B14F-4D97-AF65-F5344CB8AC3E}">
        <p14:creationId xmlns:p14="http://schemas.microsoft.com/office/powerpoint/2010/main" val="2561175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49C134DD-F86F-054E-B6F0-0DEEC7A24C3A}"/>
              </a:ext>
            </a:extLst>
          </p:cNvPr>
          <p:cNvSpPr>
            <a:spLocks noGrp="1" noChangeArrowheads="1"/>
          </p:cNvSpPr>
          <p:nvPr>
            <p:ph type="dt" sz="half" idx="10"/>
          </p:nvPr>
        </p:nvSpPr>
        <p:spPr>
          <a:ln/>
        </p:spPr>
        <p:txBody>
          <a:bodyPr/>
          <a:lstStyle>
            <a:lvl1pPr>
              <a:defRPr/>
            </a:lvl1pPr>
          </a:lstStyle>
          <a:p>
            <a:pPr>
              <a:defRPr/>
            </a:pPr>
            <a:fld id="{C080188D-A9CF-4D0A-B830-EA1C584C6919}" type="datetime1">
              <a:rPr lang="en-GB" smtClean="0"/>
              <a:t>22/03/2025</a:t>
            </a:fld>
            <a:endParaRPr lang="en-US" dirty="0"/>
          </a:p>
        </p:txBody>
      </p:sp>
      <p:sp>
        <p:nvSpPr>
          <p:cNvPr id="5" name="Rectangle 5">
            <a:extLst>
              <a:ext uri="{FF2B5EF4-FFF2-40B4-BE49-F238E27FC236}">
                <a16:creationId xmlns:a16="http://schemas.microsoft.com/office/drawing/2014/main" id="{C31A89F4-8BDB-844A-A8D4-45B59E5D68B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B7FF32E-A5B7-6946-BBCC-00D28D831C93}"/>
              </a:ext>
            </a:extLst>
          </p:cNvPr>
          <p:cNvSpPr>
            <a:spLocks noGrp="1" noChangeArrowheads="1"/>
          </p:cNvSpPr>
          <p:nvPr>
            <p:ph type="sldNum" sz="quarter" idx="12"/>
          </p:nvPr>
        </p:nvSpPr>
        <p:spPr>
          <a:ln/>
        </p:spPr>
        <p:txBody>
          <a:bodyPr/>
          <a:lstStyle>
            <a:lvl1pPr>
              <a:defRPr/>
            </a:lvl1pPr>
          </a:lstStyle>
          <a:p>
            <a:fld id="{202F62D0-F5B6-CF40-88F1-EF52E0FF6CEE}" type="slidenum">
              <a:rPr lang="en-US" altLang="en-US"/>
              <a:pPr/>
              <a:t>‹#›</a:t>
            </a:fld>
            <a:endParaRPr lang="en-US" altLang="en-US" dirty="0"/>
          </a:p>
        </p:txBody>
      </p:sp>
    </p:spTree>
    <p:extLst>
      <p:ext uri="{BB962C8B-B14F-4D97-AF65-F5344CB8AC3E}">
        <p14:creationId xmlns:p14="http://schemas.microsoft.com/office/powerpoint/2010/main" val="34994802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E6C52063-E0EE-D84F-956D-D2D174A8180E}"/>
              </a:ext>
            </a:extLst>
          </p:cNvPr>
          <p:cNvSpPr>
            <a:spLocks noGrp="1" noChangeArrowheads="1"/>
          </p:cNvSpPr>
          <p:nvPr>
            <p:ph type="dt" sz="half" idx="10"/>
          </p:nvPr>
        </p:nvSpPr>
        <p:spPr>
          <a:ln/>
        </p:spPr>
        <p:txBody>
          <a:bodyPr/>
          <a:lstStyle>
            <a:lvl1pPr>
              <a:defRPr/>
            </a:lvl1pPr>
          </a:lstStyle>
          <a:p>
            <a:pPr>
              <a:defRPr/>
            </a:pPr>
            <a:fld id="{0B697282-25C5-4541-823A-6B1A146162F9}" type="datetime1">
              <a:rPr lang="en-GB" smtClean="0"/>
              <a:t>22/03/2025</a:t>
            </a:fld>
            <a:endParaRPr lang="en-US" dirty="0"/>
          </a:p>
        </p:txBody>
      </p:sp>
      <p:sp>
        <p:nvSpPr>
          <p:cNvPr id="5" name="Rectangle 5">
            <a:extLst>
              <a:ext uri="{FF2B5EF4-FFF2-40B4-BE49-F238E27FC236}">
                <a16:creationId xmlns:a16="http://schemas.microsoft.com/office/drawing/2014/main" id="{2BACD124-F1CD-5D41-98B5-604EA271061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6DC30560-DC1E-0D40-8E1D-A680139E44F2}"/>
              </a:ext>
            </a:extLst>
          </p:cNvPr>
          <p:cNvSpPr>
            <a:spLocks noGrp="1" noChangeArrowheads="1"/>
          </p:cNvSpPr>
          <p:nvPr>
            <p:ph type="sldNum" sz="quarter" idx="12"/>
          </p:nvPr>
        </p:nvSpPr>
        <p:spPr>
          <a:ln/>
        </p:spPr>
        <p:txBody>
          <a:bodyPr/>
          <a:lstStyle>
            <a:lvl1pPr>
              <a:defRPr/>
            </a:lvl1pPr>
          </a:lstStyle>
          <a:p>
            <a:fld id="{D1ACCD63-ADF9-9944-A17A-45E9C334BD36}" type="slidenum">
              <a:rPr lang="en-US" altLang="en-US"/>
              <a:pPr/>
              <a:t>‹#›</a:t>
            </a:fld>
            <a:endParaRPr lang="en-US" altLang="en-US" dirty="0"/>
          </a:p>
        </p:txBody>
      </p:sp>
    </p:spTree>
    <p:extLst>
      <p:ext uri="{BB962C8B-B14F-4D97-AF65-F5344CB8AC3E}">
        <p14:creationId xmlns:p14="http://schemas.microsoft.com/office/powerpoint/2010/main" val="11822260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720" indent="0" algn="ctr">
              <a:buNone/>
              <a:defRPr/>
            </a:lvl2pPr>
            <a:lvl3pPr marL="1037442" indent="0" algn="ctr">
              <a:buNone/>
              <a:defRPr/>
            </a:lvl3pPr>
            <a:lvl4pPr marL="1556160" indent="0" algn="ctr">
              <a:buNone/>
              <a:defRPr/>
            </a:lvl4pPr>
            <a:lvl5pPr marL="2074884" indent="0" algn="ctr">
              <a:buNone/>
              <a:defRPr/>
            </a:lvl5pPr>
            <a:lvl6pPr marL="2593602" indent="0" algn="ctr">
              <a:buNone/>
              <a:defRPr/>
            </a:lvl6pPr>
            <a:lvl7pPr marL="3112328" indent="0" algn="ctr">
              <a:buNone/>
              <a:defRPr/>
            </a:lvl7pPr>
            <a:lvl8pPr marL="3631043" indent="0" algn="ctr">
              <a:buNone/>
              <a:defRPr/>
            </a:lvl8pPr>
            <a:lvl9pPr marL="4149763"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2DB39463-34B8-634E-9AEC-513704CFA0F5}"/>
              </a:ext>
            </a:extLst>
          </p:cNvPr>
          <p:cNvSpPr>
            <a:spLocks noGrp="1" noChangeArrowheads="1"/>
          </p:cNvSpPr>
          <p:nvPr>
            <p:ph type="dt" sz="half" idx="10"/>
          </p:nvPr>
        </p:nvSpPr>
        <p:spPr>
          <a:ln/>
        </p:spPr>
        <p:txBody>
          <a:bodyPr/>
          <a:lstStyle>
            <a:lvl1pPr>
              <a:defRPr/>
            </a:lvl1pPr>
          </a:lstStyle>
          <a:p>
            <a:pPr>
              <a:defRPr/>
            </a:pPr>
            <a:fld id="{6F4CD8E5-3E1D-43CD-A59C-CE8EDF7EAECE}" type="datetime1">
              <a:rPr lang="en-GB" smtClean="0"/>
              <a:t>22/03/2025</a:t>
            </a:fld>
            <a:endParaRPr lang="en-US" dirty="0"/>
          </a:p>
        </p:txBody>
      </p:sp>
      <p:sp>
        <p:nvSpPr>
          <p:cNvPr id="5" name="Rectangle 5">
            <a:extLst>
              <a:ext uri="{FF2B5EF4-FFF2-40B4-BE49-F238E27FC236}">
                <a16:creationId xmlns:a16="http://schemas.microsoft.com/office/drawing/2014/main" id="{EE6AD41D-CC98-A94A-B87F-D2C683D98B5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D2C1795-291F-BD4D-8FF6-B16D46D06529}"/>
              </a:ext>
            </a:extLst>
          </p:cNvPr>
          <p:cNvSpPr>
            <a:spLocks noGrp="1" noChangeArrowheads="1"/>
          </p:cNvSpPr>
          <p:nvPr>
            <p:ph type="sldNum" sz="quarter" idx="12"/>
          </p:nvPr>
        </p:nvSpPr>
        <p:spPr>
          <a:ln/>
        </p:spPr>
        <p:txBody>
          <a:bodyPr/>
          <a:lstStyle>
            <a:lvl1pPr>
              <a:defRPr/>
            </a:lvl1pPr>
          </a:lstStyle>
          <a:p>
            <a:fld id="{2565B8A4-4E44-E541-83B9-C7EB10DC3247}" type="slidenum">
              <a:rPr lang="en-US" altLang="en-US"/>
              <a:pPr/>
              <a:t>‹#›</a:t>
            </a:fld>
            <a:endParaRPr lang="en-US" altLang="en-US" dirty="0"/>
          </a:p>
        </p:txBody>
      </p:sp>
    </p:spTree>
    <p:extLst>
      <p:ext uri="{BB962C8B-B14F-4D97-AF65-F5344CB8AC3E}">
        <p14:creationId xmlns:p14="http://schemas.microsoft.com/office/powerpoint/2010/main" val="2838109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7F5768A7-E6C1-9249-85AD-E7823F1DBA51}"/>
              </a:ext>
            </a:extLst>
          </p:cNvPr>
          <p:cNvSpPr>
            <a:spLocks noGrp="1" noChangeArrowheads="1"/>
          </p:cNvSpPr>
          <p:nvPr>
            <p:ph type="dt" sz="half" idx="10"/>
          </p:nvPr>
        </p:nvSpPr>
        <p:spPr>
          <a:ln/>
        </p:spPr>
        <p:txBody>
          <a:bodyPr/>
          <a:lstStyle>
            <a:lvl1pPr>
              <a:defRPr/>
            </a:lvl1pPr>
          </a:lstStyle>
          <a:p>
            <a:pPr>
              <a:defRPr/>
            </a:pPr>
            <a:fld id="{6986626D-2B94-4661-B7F9-3A21941B0F7B}" type="datetime1">
              <a:rPr lang="en-GB" smtClean="0"/>
              <a:t>22/03/2025</a:t>
            </a:fld>
            <a:endParaRPr lang="en-US" dirty="0"/>
          </a:p>
        </p:txBody>
      </p:sp>
      <p:sp>
        <p:nvSpPr>
          <p:cNvPr id="5" name="Rectangle 5">
            <a:extLst>
              <a:ext uri="{FF2B5EF4-FFF2-40B4-BE49-F238E27FC236}">
                <a16:creationId xmlns:a16="http://schemas.microsoft.com/office/drawing/2014/main" id="{54E938B6-B018-5D47-AD02-30C0DB18D5A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6117466-CF1A-2F44-B512-B9111C13DDFF}"/>
              </a:ext>
            </a:extLst>
          </p:cNvPr>
          <p:cNvSpPr>
            <a:spLocks noGrp="1" noChangeArrowheads="1"/>
          </p:cNvSpPr>
          <p:nvPr>
            <p:ph type="sldNum" sz="quarter" idx="12"/>
          </p:nvPr>
        </p:nvSpPr>
        <p:spPr>
          <a:ln/>
        </p:spPr>
        <p:txBody>
          <a:bodyPr/>
          <a:lstStyle>
            <a:lvl1pPr>
              <a:defRPr/>
            </a:lvl1pPr>
          </a:lstStyle>
          <a:p>
            <a:fld id="{6FF92CA9-8556-614A-AEA2-0CEA1D5618F9}" type="slidenum">
              <a:rPr lang="en-US" altLang="en-US"/>
              <a:pPr/>
              <a:t>‹#›</a:t>
            </a:fld>
            <a:endParaRPr lang="en-US" altLang="en-US" dirty="0"/>
          </a:p>
        </p:txBody>
      </p:sp>
    </p:spTree>
    <p:extLst>
      <p:ext uri="{BB962C8B-B14F-4D97-AF65-F5344CB8AC3E}">
        <p14:creationId xmlns:p14="http://schemas.microsoft.com/office/powerpoint/2010/main" val="3266046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720" indent="0">
              <a:buNone/>
              <a:defRPr sz="2000"/>
            </a:lvl2pPr>
            <a:lvl3pPr marL="1037442" indent="0">
              <a:buNone/>
              <a:defRPr sz="1867"/>
            </a:lvl3pPr>
            <a:lvl4pPr marL="1556160" indent="0">
              <a:buNone/>
              <a:defRPr sz="1600"/>
            </a:lvl4pPr>
            <a:lvl5pPr marL="2074884" indent="0">
              <a:buNone/>
              <a:defRPr sz="1600"/>
            </a:lvl5pPr>
            <a:lvl6pPr marL="2593602" indent="0">
              <a:buNone/>
              <a:defRPr sz="1600"/>
            </a:lvl6pPr>
            <a:lvl7pPr marL="3112328" indent="0">
              <a:buNone/>
              <a:defRPr sz="1600"/>
            </a:lvl7pPr>
            <a:lvl8pPr marL="3631043" indent="0">
              <a:buNone/>
              <a:defRPr sz="1600"/>
            </a:lvl8pPr>
            <a:lvl9pPr marL="4149763"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4CA29A26-E2BA-2A4B-BA05-69B7437DE921}"/>
              </a:ext>
            </a:extLst>
          </p:cNvPr>
          <p:cNvSpPr>
            <a:spLocks noGrp="1" noChangeArrowheads="1"/>
          </p:cNvSpPr>
          <p:nvPr>
            <p:ph type="dt" sz="half" idx="10"/>
          </p:nvPr>
        </p:nvSpPr>
        <p:spPr>
          <a:ln/>
        </p:spPr>
        <p:txBody>
          <a:bodyPr/>
          <a:lstStyle>
            <a:lvl1pPr>
              <a:defRPr/>
            </a:lvl1pPr>
          </a:lstStyle>
          <a:p>
            <a:pPr>
              <a:defRPr/>
            </a:pPr>
            <a:fld id="{95AF74BD-0C75-470D-9BDE-310C06B9FE39}" type="datetime1">
              <a:rPr lang="en-GB" smtClean="0"/>
              <a:t>22/03/2025</a:t>
            </a:fld>
            <a:endParaRPr lang="en-US" dirty="0"/>
          </a:p>
        </p:txBody>
      </p:sp>
      <p:sp>
        <p:nvSpPr>
          <p:cNvPr id="5" name="Rectangle 5">
            <a:extLst>
              <a:ext uri="{FF2B5EF4-FFF2-40B4-BE49-F238E27FC236}">
                <a16:creationId xmlns:a16="http://schemas.microsoft.com/office/drawing/2014/main" id="{61BD7105-1E24-034C-B3CF-85776284E62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8016A4D-F6F9-5244-9E58-CCEE4DB056E7}"/>
              </a:ext>
            </a:extLst>
          </p:cNvPr>
          <p:cNvSpPr>
            <a:spLocks noGrp="1" noChangeArrowheads="1"/>
          </p:cNvSpPr>
          <p:nvPr>
            <p:ph type="sldNum" sz="quarter" idx="12"/>
          </p:nvPr>
        </p:nvSpPr>
        <p:spPr>
          <a:ln/>
        </p:spPr>
        <p:txBody>
          <a:bodyPr/>
          <a:lstStyle>
            <a:lvl1pPr>
              <a:defRPr/>
            </a:lvl1pPr>
          </a:lstStyle>
          <a:p>
            <a:fld id="{B665C312-3FC7-9A4A-9DD9-6772966E729B}" type="slidenum">
              <a:rPr lang="en-US" altLang="en-US"/>
              <a:pPr/>
              <a:t>‹#›</a:t>
            </a:fld>
            <a:endParaRPr lang="en-US" altLang="en-US" dirty="0"/>
          </a:p>
        </p:txBody>
      </p:sp>
    </p:spTree>
    <p:extLst>
      <p:ext uri="{BB962C8B-B14F-4D97-AF65-F5344CB8AC3E}">
        <p14:creationId xmlns:p14="http://schemas.microsoft.com/office/powerpoint/2010/main" val="39913599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9C706D0E-C28B-2745-B138-C62FEB2E560D}"/>
              </a:ext>
            </a:extLst>
          </p:cNvPr>
          <p:cNvSpPr>
            <a:spLocks noGrp="1" noChangeArrowheads="1"/>
          </p:cNvSpPr>
          <p:nvPr>
            <p:ph type="dt" sz="half" idx="10"/>
          </p:nvPr>
        </p:nvSpPr>
        <p:spPr>
          <a:ln/>
        </p:spPr>
        <p:txBody>
          <a:bodyPr/>
          <a:lstStyle>
            <a:lvl1pPr>
              <a:defRPr/>
            </a:lvl1pPr>
          </a:lstStyle>
          <a:p>
            <a:pPr>
              <a:defRPr/>
            </a:pPr>
            <a:fld id="{726CC857-F99F-4E1D-84BF-9A9076A29C99}" type="datetime1">
              <a:rPr lang="en-GB" smtClean="0"/>
              <a:t>22/03/2025</a:t>
            </a:fld>
            <a:endParaRPr lang="en-US" dirty="0"/>
          </a:p>
        </p:txBody>
      </p:sp>
      <p:sp>
        <p:nvSpPr>
          <p:cNvPr id="6" name="Rectangle 5">
            <a:extLst>
              <a:ext uri="{FF2B5EF4-FFF2-40B4-BE49-F238E27FC236}">
                <a16:creationId xmlns:a16="http://schemas.microsoft.com/office/drawing/2014/main" id="{13D77CB4-CEE7-044B-92D3-11B83F3DB41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C1F0387-6937-7841-BCB5-1C01D8DE3855}"/>
              </a:ext>
            </a:extLst>
          </p:cNvPr>
          <p:cNvSpPr>
            <a:spLocks noGrp="1" noChangeArrowheads="1"/>
          </p:cNvSpPr>
          <p:nvPr>
            <p:ph type="sldNum" sz="quarter" idx="12"/>
          </p:nvPr>
        </p:nvSpPr>
        <p:spPr>
          <a:ln/>
        </p:spPr>
        <p:txBody>
          <a:bodyPr/>
          <a:lstStyle>
            <a:lvl1pPr>
              <a:defRPr/>
            </a:lvl1pPr>
          </a:lstStyle>
          <a:p>
            <a:fld id="{3531DA55-0580-9B45-A2F7-C7AA2CA08D13}" type="slidenum">
              <a:rPr lang="en-US" altLang="en-US"/>
              <a:pPr/>
              <a:t>‹#›</a:t>
            </a:fld>
            <a:endParaRPr lang="en-US" altLang="en-US" dirty="0"/>
          </a:p>
        </p:txBody>
      </p:sp>
    </p:spTree>
    <p:extLst>
      <p:ext uri="{BB962C8B-B14F-4D97-AF65-F5344CB8AC3E}">
        <p14:creationId xmlns:p14="http://schemas.microsoft.com/office/powerpoint/2010/main" val="1255812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720" indent="0">
              <a:buNone/>
              <a:defRPr sz="2267" b="1"/>
            </a:lvl2pPr>
            <a:lvl3pPr marL="1037442" indent="0">
              <a:buNone/>
              <a:defRPr sz="2000" b="1"/>
            </a:lvl3pPr>
            <a:lvl4pPr marL="1556160" indent="0">
              <a:buNone/>
              <a:defRPr sz="1867" b="1"/>
            </a:lvl4pPr>
            <a:lvl5pPr marL="2074884" indent="0">
              <a:buNone/>
              <a:defRPr sz="1867" b="1"/>
            </a:lvl5pPr>
            <a:lvl6pPr marL="2593602" indent="0">
              <a:buNone/>
              <a:defRPr sz="1867" b="1"/>
            </a:lvl6pPr>
            <a:lvl7pPr marL="3112328" indent="0">
              <a:buNone/>
              <a:defRPr sz="1867" b="1"/>
            </a:lvl7pPr>
            <a:lvl8pPr marL="3631043" indent="0">
              <a:buNone/>
              <a:defRPr sz="1867" b="1"/>
            </a:lvl8pPr>
            <a:lvl9pPr marL="4149763"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720" indent="0">
              <a:buNone/>
              <a:defRPr sz="2267" b="1"/>
            </a:lvl2pPr>
            <a:lvl3pPr marL="1037442" indent="0">
              <a:buNone/>
              <a:defRPr sz="2000" b="1"/>
            </a:lvl3pPr>
            <a:lvl4pPr marL="1556160" indent="0">
              <a:buNone/>
              <a:defRPr sz="1867" b="1"/>
            </a:lvl4pPr>
            <a:lvl5pPr marL="2074884" indent="0">
              <a:buNone/>
              <a:defRPr sz="1867" b="1"/>
            </a:lvl5pPr>
            <a:lvl6pPr marL="2593602" indent="0">
              <a:buNone/>
              <a:defRPr sz="1867" b="1"/>
            </a:lvl6pPr>
            <a:lvl7pPr marL="3112328" indent="0">
              <a:buNone/>
              <a:defRPr sz="1867" b="1"/>
            </a:lvl7pPr>
            <a:lvl8pPr marL="3631043" indent="0">
              <a:buNone/>
              <a:defRPr sz="1867" b="1"/>
            </a:lvl8pPr>
            <a:lvl9pPr marL="4149763"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998453DC-1FC5-4949-9617-2B11B831A87D}"/>
              </a:ext>
            </a:extLst>
          </p:cNvPr>
          <p:cNvSpPr>
            <a:spLocks noGrp="1" noChangeArrowheads="1"/>
          </p:cNvSpPr>
          <p:nvPr>
            <p:ph type="dt" sz="half" idx="10"/>
          </p:nvPr>
        </p:nvSpPr>
        <p:spPr>
          <a:ln/>
        </p:spPr>
        <p:txBody>
          <a:bodyPr/>
          <a:lstStyle>
            <a:lvl1pPr>
              <a:defRPr/>
            </a:lvl1pPr>
          </a:lstStyle>
          <a:p>
            <a:pPr>
              <a:defRPr/>
            </a:pPr>
            <a:fld id="{FEAC0A52-8F49-47A6-A146-32B27762E7BF}" type="datetime1">
              <a:rPr lang="en-GB" smtClean="0"/>
              <a:t>22/03/2025</a:t>
            </a:fld>
            <a:endParaRPr lang="en-US" dirty="0"/>
          </a:p>
        </p:txBody>
      </p:sp>
      <p:sp>
        <p:nvSpPr>
          <p:cNvPr id="8" name="Rectangle 5">
            <a:extLst>
              <a:ext uri="{FF2B5EF4-FFF2-40B4-BE49-F238E27FC236}">
                <a16:creationId xmlns:a16="http://schemas.microsoft.com/office/drawing/2014/main" id="{7D391560-8123-FB4E-B1B9-B6196CECB45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97755633-3809-4B49-9C33-81FC25922B61}"/>
              </a:ext>
            </a:extLst>
          </p:cNvPr>
          <p:cNvSpPr>
            <a:spLocks noGrp="1" noChangeArrowheads="1"/>
          </p:cNvSpPr>
          <p:nvPr>
            <p:ph type="sldNum" sz="quarter" idx="12"/>
          </p:nvPr>
        </p:nvSpPr>
        <p:spPr>
          <a:ln/>
        </p:spPr>
        <p:txBody>
          <a:bodyPr/>
          <a:lstStyle>
            <a:lvl1pPr>
              <a:defRPr/>
            </a:lvl1pPr>
          </a:lstStyle>
          <a:p>
            <a:fld id="{59AB72BC-BD69-5C44-86A5-F506C023B148}" type="slidenum">
              <a:rPr lang="en-US" altLang="en-US"/>
              <a:pPr/>
              <a:t>‹#›</a:t>
            </a:fld>
            <a:endParaRPr lang="en-US" altLang="en-US" dirty="0"/>
          </a:p>
        </p:txBody>
      </p:sp>
    </p:spTree>
    <p:extLst>
      <p:ext uri="{BB962C8B-B14F-4D97-AF65-F5344CB8AC3E}">
        <p14:creationId xmlns:p14="http://schemas.microsoft.com/office/powerpoint/2010/main" val="1057875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BB9E67D0-DB8B-4841-879A-25EDFDA6E190}"/>
              </a:ext>
            </a:extLst>
          </p:cNvPr>
          <p:cNvSpPr>
            <a:spLocks noGrp="1" noChangeArrowheads="1"/>
          </p:cNvSpPr>
          <p:nvPr>
            <p:ph type="dt" sz="half" idx="10"/>
          </p:nvPr>
        </p:nvSpPr>
        <p:spPr>
          <a:ln/>
        </p:spPr>
        <p:txBody>
          <a:bodyPr/>
          <a:lstStyle>
            <a:lvl1pPr>
              <a:defRPr/>
            </a:lvl1pPr>
          </a:lstStyle>
          <a:p>
            <a:pPr>
              <a:defRPr/>
            </a:pPr>
            <a:fld id="{3AC1E82A-B644-4D70-8A90-039BF11A57CD}" type="datetime1">
              <a:rPr lang="en-GB" smtClean="0"/>
              <a:t>22/03/2025</a:t>
            </a:fld>
            <a:endParaRPr lang="en-US" dirty="0"/>
          </a:p>
        </p:txBody>
      </p:sp>
      <p:sp>
        <p:nvSpPr>
          <p:cNvPr id="4" name="Rectangle 5">
            <a:extLst>
              <a:ext uri="{FF2B5EF4-FFF2-40B4-BE49-F238E27FC236}">
                <a16:creationId xmlns:a16="http://schemas.microsoft.com/office/drawing/2014/main" id="{14BFB0F3-3014-BE43-BF7C-647A37D2135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8BAB6070-2919-E040-9A8A-A46515AD6691}"/>
              </a:ext>
            </a:extLst>
          </p:cNvPr>
          <p:cNvSpPr>
            <a:spLocks noGrp="1" noChangeArrowheads="1"/>
          </p:cNvSpPr>
          <p:nvPr>
            <p:ph type="sldNum" sz="quarter" idx="12"/>
          </p:nvPr>
        </p:nvSpPr>
        <p:spPr>
          <a:ln/>
        </p:spPr>
        <p:txBody>
          <a:bodyPr/>
          <a:lstStyle>
            <a:lvl1pPr>
              <a:defRPr/>
            </a:lvl1pPr>
          </a:lstStyle>
          <a:p>
            <a:fld id="{DFB2DC9B-13BC-3845-9A37-6FBF2E0364B2}" type="slidenum">
              <a:rPr lang="en-US" altLang="en-US"/>
              <a:pPr/>
              <a:t>‹#›</a:t>
            </a:fld>
            <a:endParaRPr lang="en-US" altLang="en-US" dirty="0"/>
          </a:p>
        </p:txBody>
      </p:sp>
    </p:spTree>
    <p:extLst>
      <p:ext uri="{BB962C8B-B14F-4D97-AF65-F5344CB8AC3E}">
        <p14:creationId xmlns:p14="http://schemas.microsoft.com/office/powerpoint/2010/main" val="24470584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74723F5-C8EF-D943-BC4A-730D06D594C2}"/>
              </a:ext>
            </a:extLst>
          </p:cNvPr>
          <p:cNvSpPr>
            <a:spLocks noGrp="1" noChangeArrowheads="1"/>
          </p:cNvSpPr>
          <p:nvPr>
            <p:ph type="dt" sz="half" idx="10"/>
          </p:nvPr>
        </p:nvSpPr>
        <p:spPr>
          <a:ln/>
        </p:spPr>
        <p:txBody>
          <a:bodyPr/>
          <a:lstStyle>
            <a:lvl1pPr>
              <a:defRPr/>
            </a:lvl1pPr>
          </a:lstStyle>
          <a:p>
            <a:pPr>
              <a:defRPr/>
            </a:pPr>
            <a:fld id="{C5B871AB-7A35-4C9C-82AB-F0C79449458D}" type="datetime1">
              <a:rPr lang="en-GB" smtClean="0"/>
              <a:t>22/03/2025</a:t>
            </a:fld>
            <a:endParaRPr lang="en-US" dirty="0"/>
          </a:p>
        </p:txBody>
      </p:sp>
      <p:sp>
        <p:nvSpPr>
          <p:cNvPr id="3" name="Rectangle 5">
            <a:extLst>
              <a:ext uri="{FF2B5EF4-FFF2-40B4-BE49-F238E27FC236}">
                <a16:creationId xmlns:a16="http://schemas.microsoft.com/office/drawing/2014/main" id="{ECC4EDA8-8007-6347-B65A-1D56D637C48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B42D2F34-9CE8-C648-BF8B-A6F5465EB5B8}"/>
              </a:ext>
            </a:extLst>
          </p:cNvPr>
          <p:cNvSpPr>
            <a:spLocks noGrp="1" noChangeArrowheads="1"/>
          </p:cNvSpPr>
          <p:nvPr>
            <p:ph type="sldNum" sz="quarter" idx="12"/>
          </p:nvPr>
        </p:nvSpPr>
        <p:spPr>
          <a:ln/>
        </p:spPr>
        <p:txBody>
          <a:bodyPr/>
          <a:lstStyle>
            <a:lvl1pPr>
              <a:defRPr/>
            </a:lvl1pPr>
          </a:lstStyle>
          <a:p>
            <a:fld id="{026E9C0C-9DDA-0840-B105-771DE6C99E33}" type="slidenum">
              <a:rPr lang="en-US" altLang="en-US"/>
              <a:pPr/>
              <a:t>‹#›</a:t>
            </a:fld>
            <a:endParaRPr lang="en-US" altLang="en-US" dirty="0"/>
          </a:p>
        </p:txBody>
      </p:sp>
    </p:spTree>
    <p:extLst>
      <p:ext uri="{BB962C8B-B14F-4D97-AF65-F5344CB8AC3E}">
        <p14:creationId xmlns:p14="http://schemas.microsoft.com/office/powerpoint/2010/main" val="360381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3200"/>
            </a:lvl1pPr>
          </a:lstStyle>
          <a:p>
            <a:pPr lvl="0"/>
            <a:r>
              <a:rPr lang="en-GB" noProof="0" dirty="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8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2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C242FC84-7891-F740-B8A1-EC98BEFAEA4C}" type="slidenum">
              <a:rPr lang="en-GB" smtClean="0"/>
              <a:t>‹#›</a:t>
            </a:fld>
            <a:endParaRPr lang="en-GB" dirty="0"/>
          </a:p>
        </p:txBody>
      </p:sp>
      <p:sp>
        <p:nvSpPr>
          <p:cNvPr id="8" name="Footer Placeholder 2"/>
          <p:cNvSpPr>
            <a:spLocks noGrp="1"/>
          </p:cNvSpPr>
          <p:nvPr>
            <p:ph type="ftr" sz="quarter" idx="12"/>
          </p:nvPr>
        </p:nvSpPr>
        <p:spPr/>
        <p:txBody>
          <a:bodyPr/>
          <a:lstStyle>
            <a:lvl1pPr>
              <a:defRPr/>
            </a:lvl1pPr>
          </a:lstStyle>
          <a:p>
            <a:endParaRPr lang="en-GB" dirty="0"/>
          </a:p>
        </p:txBody>
      </p:sp>
      <p:sp>
        <p:nvSpPr>
          <p:cNvPr id="9" name="Date Placeholder 3"/>
          <p:cNvSpPr>
            <a:spLocks noGrp="1"/>
          </p:cNvSpPr>
          <p:nvPr>
            <p:ph type="dt" sz="half" idx="13"/>
          </p:nvPr>
        </p:nvSpPr>
        <p:spPr/>
        <p:txBody>
          <a:bodyPr/>
          <a:lstStyle>
            <a:lvl1pPr>
              <a:defRPr/>
            </a:lvl1pPr>
          </a:lstStyle>
          <a:p>
            <a:fld id="{F7F8A131-2440-4DDE-B962-8873BE9FEFC8}" type="datetime1">
              <a:rPr lang="en-GB" smtClean="0"/>
              <a:t>22/03/2025</a:t>
            </a:fld>
            <a:endParaRPr lang="en-GB" dirty="0"/>
          </a:p>
        </p:txBody>
      </p:sp>
    </p:spTree>
    <p:extLst>
      <p:ext uri="{BB962C8B-B14F-4D97-AF65-F5344CB8AC3E}">
        <p14:creationId xmlns:p14="http://schemas.microsoft.com/office/powerpoint/2010/main" val="2062682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72"/>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720" indent="0">
              <a:buNone/>
              <a:defRPr sz="1333"/>
            </a:lvl2pPr>
            <a:lvl3pPr marL="1037442" indent="0">
              <a:buNone/>
              <a:defRPr sz="1200"/>
            </a:lvl3pPr>
            <a:lvl4pPr marL="1556160" indent="0">
              <a:buNone/>
              <a:defRPr sz="1067"/>
            </a:lvl4pPr>
            <a:lvl5pPr marL="2074884" indent="0">
              <a:buNone/>
              <a:defRPr sz="1067"/>
            </a:lvl5pPr>
            <a:lvl6pPr marL="2593602" indent="0">
              <a:buNone/>
              <a:defRPr sz="1067"/>
            </a:lvl6pPr>
            <a:lvl7pPr marL="3112328" indent="0">
              <a:buNone/>
              <a:defRPr sz="1067"/>
            </a:lvl7pPr>
            <a:lvl8pPr marL="3631043" indent="0">
              <a:buNone/>
              <a:defRPr sz="1067"/>
            </a:lvl8pPr>
            <a:lvl9pPr marL="4149763"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432CB96D-9B8C-2C45-9284-23BE7146A4E1}"/>
              </a:ext>
            </a:extLst>
          </p:cNvPr>
          <p:cNvSpPr>
            <a:spLocks noGrp="1" noChangeArrowheads="1"/>
          </p:cNvSpPr>
          <p:nvPr>
            <p:ph type="dt" sz="half" idx="10"/>
          </p:nvPr>
        </p:nvSpPr>
        <p:spPr>
          <a:ln/>
        </p:spPr>
        <p:txBody>
          <a:bodyPr/>
          <a:lstStyle>
            <a:lvl1pPr>
              <a:defRPr/>
            </a:lvl1pPr>
          </a:lstStyle>
          <a:p>
            <a:pPr>
              <a:defRPr/>
            </a:pPr>
            <a:fld id="{45DD1C9A-3B74-4F94-8578-A797F654AF3A}" type="datetime1">
              <a:rPr lang="en-GB" smtClean="0"/>
              <a:t>22/03/2025</a:t>
            </a:fld>
            <a:endParaRPr lang="en-US" dirty="0"/>
          </a:p>
        </p:txBody>
      </p:sp>
      <p:sp>
        <p:nvSpPr>
          <p:cNvPr id="6" name="Rectangle 5">
            <a:extLst>
              <a:ext uri="{FF2B5EF4-FFF2-40B4-BE49-F238E27FC236}">
                <a16:creationId xmlns:a16="http://schemas.microsoft.com/office/drawing/2014/main" id="{2AFEC667-D67F-E041-AA59-B2F0C2A8329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F7C7767-5BB7-ED4A-BB31-5D3A24B91147}"/>
              </a:ext>
            </a:extLst>
          </p:cNvPr>
          <p:cNvSpPr>
            <a:spLocks noGrp="1" noChangeArrowheads="1"/>
          </p:cNvSpPr>
          <p:nvPr>
            <p:ph type="sldNum" sz="quarter" idx="12"/>
          </p:nvPr>
        </p:nvSpPr>
        <p:spPr>
          <a:ln/>
        </p:spPr>
        <p:txBody>
          <a:bodyPr/>
          <a:lstStyle>
            <a:lvl1pPr>
              <a:defRPr/>
            </a:lvl1pPr>
          </a:lstStyle>
          <a:p>
            <a:fld id="{6161E319-9D1F-3B44-A09E-D5B6C740AC79}" type="slidenum">
              <a:rPr lang="en-US" altLang="en-US"/>
              <a:pPr/>
              <a:t>‹#›</a:t>
            </a:fld>
            <a:endParaRPr lang="en-US" altLang="en-US" dirty="0"/>
          </a:p>
        </p:txBody>
      </p:sp>
    </p:spTree>
    <p:extLst>
      <p:ext uri="{BB962C8B-B14F-4D97-AF65-F5344CB8AC3E}">
        <p14:creationId xmlns:p14="http://schemas.microsoft.com/office/powerpoint/2010/main" val="5682864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720" indent="0">
              <a:buNone/>
              <a:defRPr sz="3200"/>
            </a:lvl2pPr>
            <a:lvl3pPr marL="1037442" indent="0">
              <a:buNone/>
              <a:defRPr sz="2667"/>
            </a:lvl3pPr>
            <a:lvl4pPr marL="1556160" indent="0">
              <a:buNone/>
              <a:defRPr sz="2267"/>
            </a:lvl4pPr>
            <a:lvl5pPr marL="2074884" indent="0">
              <a:buNone/>
              <a:defRPr sz="2267"/>
            </a:lvl5pPr>
            <a:lvl6pPr marL="2593602" indent="0">
              <a:buNone/>
              <a:defRPr sz="2267"/>
            </a:lvl6pPr>
            <a:lvl7pPr marL="3112328" indent="0">
              <a:buNone/>
              <a:defRPr sz="2267"/>
            </a:lvl7pPr>
            <a:lvl8pPr marL="3631043" indent="0">
              <a:buNone/>
              <a:defRPr sz="2267"/>
            </a:lvl8pPr>
            <a:lvl9pPr marL="4149763"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7"/>
            <a:ext cx="7315200" cy="804863"/>
          </a:xfrm>
        </p:spPr>
        <p:txBody>
          <a:bodyPr/>
          <a:lstStyle>
            <a:lvl1pPr marL="0" indent="0">
              <a:buNone/>
              <a:defRPr sz="1600"/>
            </a:lvl1pPr>
            <a:lvl2pPr marL="518720" indent="0">
              <a:buNone/>
              <a:defRPr sz="1333"/>
            </a:lvl2pPr>
            <a:lvl3pPr marL="1037442" indent="0">
              <a:buNone/>
              <a:defRPr sz="1200"/>
            </a:lvl3pPr>
            <a:lvl4pPr marL="1556160" indent="0">
              <a:buNone/>
              <a:defRPr sz="1067"/>
            </a:lvl4pPr>
            <a:lvl5pPr marL="2074884" indent="0">
              <a:buNone/>
              <a:defRPr sz="1067"/>
            </a:lvl5pPr>
            <a:lvl6pPr marL="2593602" indent="0">
              <a:buNone/>
              <a:defRPr sz="1067"/>
            </a:lvl6pPr>
            <a:lvl7pPr marL="3112328" indent="0">
              <a:buNone/>
              <a:defRPr sz="1067"/>
            </a:lvl7pPr>
            <a:lvl8pPr marL="3631043" indent="0">
              <a:buNone/>
              <a:defRPr sz="1067"/>
            </a:lvl8pPr>
            <a:lvl9pPr marL="4149763"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5C4C5844-5FF1-4C4E-8E3B-52C4D2DB65A2}"/>
              </a:ext>
            </a:extLst>
          </p:cNvPr>
          <p:cNvSpPr>
            <a:spLocks noGrp="1" noChangeArrowheads="1"/>
          </p:cNvSpPr>
          <p:nvPr>
            <p:ph type="dt" sz="half" idx="10"/>
          </p:nvPr>
        </p:nvSpPr>
        <p:spPr>
          <a:ln/>
        </p:spPr>
        <p:txBody>
          <a:bodyPr/>
          <a:lstStyle>
            <a:lvl1pPr>
              <a:defRPr/>
            </a:lvl1pPr>
          </a:lstStyle>
          <a:p>
            <a:pPr>
              <a:defRPr/>
            </a:pPr>
            <a:fld id="{6CB7A7A2-474B-474B-AF53-5194D1A7FCD2}" type="datetime1">
              <a:rPr lang="en-GB" smtClean="0"/>
              <a:t>22/03/2025</a:t>
            </a:fld>
            <a:endParaRPr lang="en-US" dirty="0"/>
          </a:p>
        </p:txBody>
      </p:sp>
      <p:sp>
        <p:nvSpPr>
          <p:cNvPr id="6" name="Rectangle 5">
            <a:extLst>
              <a:ext uri="{FF2B5EF4-FFF2-40B4-BE49-F238E27FC236}">
                <a16:creationId xmlns:a16="http://schemas.microsoft.com/office/drawing/2014/main" id="{77E10C33-E806-8545-96F8-2FE91230F3C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28F8A83-1931-8D46-9F4D-DD289D989E88}"/>
              </a:ext>
            </a:extLst>
          </p:cNvPr>
          <p:cNvSpPr>
            <a:spLocks noGrp="1" noChangeArrowheads="1"/>
          </p:cNvSpPr>
          <p:nvPr>
            <p:ph type="sldNum" sz="quarter" idx="12"/>
          </p:nvPr>
        </p:nvSpPr>
        <p:spPr>
          <a:ln/>
        </p:spPr>
        <p:txBody>
          <a:bodyPr/>
          <a:lstStyle>
            <a:lvl1pPr>
              <a:defRPr/>
            </a:lvl1pPr>
          </a:lstStyle>
          <a:p>
            <a:fld id="{16E47F01-AC0A-D242-8C7A-7547EBB54502}" type="slidenum">
              <a:rPr lang="en-US" altLang="en-US"/>
              <a:pPr/>
              <a:t>‹#›</a:t>
            </a:fld>
            <a:endParaRPr lang="en-US" altLang="en-US" dirty="0"/>
          </a:p>
        </p:txBody>
      </p:sp>
    </p:spTree>
    <p:extLst>
      <p:ext uri="{BB962C8B-B14F-4D97-AF65-F5344CB8AC3E}">
        <p14:creationId xmlns:p14="http://schemas.microsoft.com/office/powerpoint/2010/main" val="753080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A0750C48-5D4F-2945-8D3E-5B1821DDD151}"/>
              </a:ext>
            </a:extLst>
          </p:cNvPr>
          <p:cNvSpPr>
            <a:spLocks noGrp="1" noChangeArrowheads="1"/>
          </p:cNvSpPr>
          <p:nvPr>
            <p:ph type="dt" sz="half" idx="10"/>
          </p:nvPr>
        </p:nvSpPr>
        <p:spPr>
          <a:ln/>
        </p:spPr>
        <p:txBody>
          <a:bodyPr/>
          <a:lstStyle>
            <a:lvl1pPr>
              <a:defRPr/>
            </a:lvl1pPr>
          </a:lstStyle>
          <a:p>
            <a:pPr>
              <a:defRPr/>
            </a:pPr>
            <a:fld id="{75AA6780-D376-4719-B995-1F6DE0CB8199}" type="datetime1">
              <a:rPr lang="en-GB" smtClean="0"/>
              <a:t>22/03/2025</a:t>
            </a:fld>
            <a:endParaRPr lang="en-US" dirty="0"/>
          </a:p>
        </p:txBody>
      </p:sp>
      <p:sp>
        <p:nvSpPr>
          <p:cNvPr id="5" name="Rectangle 5">
            <a:extLst>
              <a:ext uri="{FF2B5EF4-FFF2-40B4-BE49-F238E27FC236}">
                <a16:creationId xmlns:a16="http://schemas.microsoft.com/office/drawing/2014/main" id="{CF69A440-B45A-694E-97F6-9CCA47A798E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54CB672-2DF8-B74D-AEA8-D3E8E0DF8C3D}"/>
              </a:ext>
            </a:extLst>
          </p:cNvPr>
          <p:cNvSpPr>
            <a:spLocks noGrp="1" noChangeArrowheads="1"/>
          </p:cNvSpPr>
          <p:nvPr>
            <p:ph type="sldNum" sz="quarter" idx="12"/>
          </p:nvPr>
        </p:nvSpPr>
        <p:spPr>
          <a:ln/>
        </p:spPr>
        <p:txBody>
          <a:bodyPr/>
          <a:lstStyle>
            <a:lvl1pPr>
              <a:defRPr/>
            </a:lvl1pPr>
          </a:lstStyle>
          <a:p>
            <a:fld id="{947B8231-9A9F-5D4C-B3FB-7E27F8EEABDC}" type="slidenum">
              <a:rPr lang="en-US" altLang="en-US"/>
              <a:pPr/>
              <a:t>‹#›</a:t>
            </a:fld>
            <a:endParaRPr lang="en-US" altLang="en-US" dirty="0"/>
          </a:p>
        </p:txBody>
      </p:sp>
    </p:spTree>
    <p:extLst>
      <p:ext uri="{BB962C8B-B14F-4D97-AF65-F5344CB8AC3E}">
        <p14:creationId xmlns:p14="http://schemas.microsoft.com/office/powerpoint/2010/main" val="28818205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493EC3A9-B030-D044-9FC0-CE80E6A29A2F}"/>
              </a:ext>
            </a:extLst>
          </p:cNvPr>
          <p:cNvSpPr>
            <a:spLocks noGrp="1" noChangeArrowheads="1"/>
          </p:cNvSpPr>
          <p:nvPr>
            <p:ph type="dt" sz="half" idx="10"/>
          </p:nvPr>
        </p:nvSpPr>
        <p:spPr>
          <a:ln/>
        </p:spPr>
        <p:txBody>
          <a:bodyPr/>
          <a:lstStyle>
            <a:lvl1pPr>
              <a:defRPr/>
            </a:lvl1pPr>
          </a:lstStyle>
          <a:p>
            <a:pPr>
              <a:defRPr/>
            </a:pPr>
            <a:fld id="{4B789250-284A-42E0-B748-751DFDD29CA8}" type="datetime1">
              <a:rPr lang="en-GB" smtClean="0"/>
              <a:t>22/03/2025</a:t>
            </a:fld>
            <a:endParaRPr lang="en-US" dirty="0"/>
          </a:p>
        </p:txBody>
      </p:sp>
      <p:sp>
        <p:nvSpPr>
          <p:cNvPr id="5" name="Rectangle 5">
            <a:extLst>
              <a:ext uri="{FF2B5EF4-FFF2-40B4-BE49-F238E27FC236}">
                <a16:creationId xmlns:a16="http://schemas.microsoft.com/office/drawing/2014/main" id="{FA6F16F1-AF02-9140-9DE4-2533B8BC2FA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06C3775-D1D5-4041-9243-C9FC0CD6C19A}"/>
              </a:ext>
            </a:extLst>
          </p:cNvPr>
          <p:cNvSpPr>
            <a:spLocks noGrp="1" noChangeArrowheads="1"/>
          </p:cNvSpPr>
          <p:nvPr>
            <p:ph type="sldNum" sz="quarter" idx="12"/>
          </p:nvPr>
        </p:nvSpPr>
        <p:spPr>
          <a:ln/>
        </p:spPr>
        <p:txBody>
          <a:bodyPr/>
          <a:lstStyle>
            <a:lvl1pPr>
              <a:defRPr/>
            </a:lvl1pPr>
          </a:lstStyle>
          <a:p>
            <a:fld id="{4B27DFFF-2B5C-5148-952A-D3253A06CB10}" type="slidenum">
              <a:rPr lang="en-US" altLang="en-US"/>
              <a:pPr/>
              <a:t>‹#›</a:t>
            </a:fld>
            <a:endParaRPr lang="en-US" altLang="en-US" dirty="0"/>
          </a:p>
        </p:txBody>
      </p:sp>
    </p:spTree>
    <p:extLst>
      <p:ext uri="{BB962C8B-B14F-4D97-AF65-F5344CB8AC3E}">
        <p14:creationId xmlns:p14="http://schemas.microsoft.com/office/powerpoint/2010/main" val="30905520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660" indent="0" algn="ctr">
              <a:buNone/>
              <a:defRPr/>
            </a:lvl2pPr>
            <a:lvl3pPr marL="1037325" indent="0" algn="ctr">
              <a:buNone/>
              <a:defRPr/>
            </a:lvl3pPr>
            <a:lvl4pPr marL="1555982" indent="0" algn="ctr">
              <a:buNone/>
              <a:defRPr/>
            </a:lvl4pPr>
            <a:lvl5pPr marL="2074648" indent="0" algn="ctr">
              <a:buNone/>
              <a:defRPr/>
            </a:lvl5pPr>
            <a:lvl6pPr marL="2593307" indent="0" algn="ctr">
              <a:buNone/>
              <a:defRPr/>
            </a:lvl6pPr>
            <a:lvl7pPr marL="3111974" indent="0" algn="ctr">
              <a:buNone/>
              <a:defRPr/>
            </a:lvl7pPr>
            <a:lvl8pPr marL="3630631" indent="0" algn="ctr">
              <a:buNone/>
              <a:defRPr/>
            </a:lvl8pPr>
            <a:lvl9pPr marL="4149291"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D64E4960-14A9-F54E-B711-50B298BE5ECD}"/>
              </a:ext>
            </a:extLst>
          </p:cNvPr>
          <p:cNvSpPr>
            <a:spLocks noGrp="1" noChangeArrowheads="1"/>
          </p:cNvSpPr>
          <p:nvPr>
            <p:ph type="dt" sz="half" idx="10"/>
          </p:nvPr>
        </p:nvSpPr>
        <p:spPr>
          <a:ln/>
        </p:spPr>
        <p:txBody>
          <a:bodyPr/>
          <a:lstStyle>
            <a:lvl1pPr>
              <a:defRPr/>
            </a:lvl1pPr>
          </a:lstStyle>
          <a:p>
            <a:pPr>
              <a:defRPr/>
            </a:pPr>
            <a:fld id="{2BA93327-DE56-4B4F-AF1C-0B5842B406BA}" type="datetime1">
              <a:rPr lang="en-GB" smtClean="0"/>
              <a:t>22/03/2025</a:t>
            </a:fld>
            <a:endParaRPr lang="en-US" dirty="0"/>
          </a:p>
        </p:txBody>
      </p:sp>
      <p:sp>
        <p:nvSpPr>
          <p:cNvPr id="5" name="Rectangle 5">
            <a:extLst>
              <a:ext uri="{FF2B5EF4-FFF2-40B4-BE49-F238E27FC236}">
                <a16:creationId xmlns:a16="http://schemas.microsoft.com/office/drawing/2014/main" id="{951A2923-84A5-204D-B548-61CA82CCF2D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FBD7361-60FA-0A4B-804C-FBBE87721B22}"/>
              </a:ext>
            </a:extLst>
          </p:cNvPr>
          <p:cNvSpPr>
            <a:spLocks noGrp="1" noChangeArrowheads="1"/>
          </p:cNvSpPr>
          <p:nvPr>
            <p:ph type="sldNum" sz="quarter" idx="12"/>
          </p:nvPr>
        </p:nvSpPr>
        <p:spPr>
          <a:ln/>
        </p:spPr>
        <p:txBody>
          <a:bodyPr/>
          <a:lstStyle>
            <a:lvl1pPr>
              <a:defRPr/>
            </a:lvl1pPr>
          </a:lstStyle>
          <a:p>
            <a:fld id="{8AF34F1C-F4F1-5144-B258-A49117B542CC}" type="slidenum">
              <a:rPr lang="en-US" altLang="en-US"/>
              <a:pPr/>
              <a:t>‹#›</a:t>
            </a:fld>
            <a:endParaRPr lang="en-US" altLang="en-US" dirty="0"/>
          </a:p>
        </p:txBody>
      </p:sp>
    </p:spTree>
    <p:extLst>
      <p:ext uri="{BB962C8B-B14F-4D97-AF65-F5344CB8AC3E}">
        <p14:creationId xmlns:p14="http://schemas.microsoft.com/office/powerpoint/2010/main" val="2368497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F9ECE3B9-8676-D741-AA53-E905EAAB92FE}"/>
              </a:ext>
            </a:extLst>
          </p:cNvPr>
          <p:cNvSpPr>
            <a:spLocks noGrp="1" noChangeArrowheads="1"/>
          </p:cNvSpPr>
          <p:nvPr>
            <p:ph type="dt" sz="half" idx="10"/>
          </p:nvPr>
        </p:nvSpPr>
        <p:spPr>
          <a:ln/>
        </p:spPr>
        <p:txBody>
          <a:bodyPr/>
          <a:lstStyle>
            <a:lvl1pPr>
              <a:defRPr/>
            </a:lvl1pPr>
          </a:lstStyle>
          <a:p>
            <a:pPr>
              <a:defRPr/>
            </a:pPr>
            <a:fld id="{D2603CA7-8FD6-4F5D-8AED-8DA8807CB626}" type="datetime1">
              <a:rPr lang="en-GB" smtClean="0"/>
              <a:t>22/03/2025</a:t>
            </a:fld>
            <a:endParaRPr lang="en-US" dirty="0"/>
          </a:p>
        </p:txBody>
      </p:sp>
      <p:sp>
        <p:nvSpPr>
          <p:cNvPr id="5" name="Rectangle 5">
            <a:extLst>
              <a:ext uri="{FF2B5EF4-FFF2-40B4-BE49-F238E27FC236}">
                <a16:creationId xmlns:a16="http://schemas.microsoft.com/office/drawing/2014/main" id="{CFE227A6-F5E0-8043-8D09-74B3D4A3A14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9C47DA9-0815-064A-BF19-DE764B6AC476}"/>
              </a:ext>
            </a:extLst>
          </p:cNvPr>
          <p:cNvSpPr>
            <a:spLocks noGrp="1" noChangeArrowheads="1"/>
          </p:cNvSpPr>
          <p:nvPr>
            <p:ph type="sldNum" sz="quarter" idx="12"/>
          </p:nvPr>
        </p:nvSpPr>
        <p:spPr>
          <a:ln/>
        </p:spPr>
        <p:txBody>
          <a:bodyPr/>
          <a:lstStyle>
            <a:lvl1pPr>
              <a:defRPr/>
            </a:lvl1pPr>
          </a:lstStyle>
          <a:p>
            <a:fld id="{2626537C-DBAC-7446-8F75-FF9C3564B187}" type="slidenum">
              <a:rPr lang="en-US" altLang="en-US"/>
              <a:pPr/>
              <a:t>‹#›</a:t>
            </a:fld>
            <a:endParaRPr lang="en-US" altLang="en-US" dirty="0"/>
          </a:p>
        </p:txBody>
      </p:sp>
    </p:spTree>
    <p:extLst>
      <p:ext uri="{BB962C8B-B14F-4D97-AF65-F5344CB8AC3E}">
        <p14:creationId xmlns:p14="http://schemas.microsoft.com/office/powerpoint/2010/main" val="25833551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660" indent="0">
              <a:buNone/>
              <a:defRPr sz="2000"/>
            </a:lvl2pPr>
            <a:lvl3pPr marL="1037325" indent="0">
              <a:buNone/>
              <a:defRPr sz="1867"/>
            </a:lvl3pPr>
            <a:lvl4pPr marL="1555982" indent="0">
              <a:buNone/>
              <a:defRPr sz="1600"/>
            </a:lvl4pPr>
            <a:lvl5pPr marL="2074648" indent="0">
              <a:buNone/>
              <a:defRPr sz="1600"/>
            </a:lvl5pPr>
            <a:lvl6pPr marL="2593307" indent="0">
              <a:buNone/>
              <a:defRPr sz="1600"/>
            </a:lvl6pPr>
            <a:lvl7pPr marL="3111974" indent="0">
              <a:buNone/>
              <a:defRPr sz="1600"/>
            </a:lvl7pPr>
            <a:lvl8pPr marL="3630631" indent="0">
              <a:buNone/>
              <a:defRPr sz="1600"/>
            </a:lvl8pPr>
            <a:lvl9pPr marL="4149291"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48425B8C-B51D-064C-9DA1-37ADB8AD5F3C}"/>
              </a:ext>
            </a:extLst>
          </p:cNvPr>
          <p:cNvSpPr>
            <a:spLocks noGrp="1" noChangeArrowheads="1"/>
          </p:cNvSpPr>
          <p:nvPr>
            <p:ph type="dt" sz="half" idx="10"/>
          </p:nvPr>
        </p:nvSpPr>
        <p:spPr>
          <a:ln/>
        </p:spPr>
        <p:txBody>
          <a:bodyPr/>
          <a:lstStyle>
            <a:lvl1pPr>
              <a:defRPr/>
            </a:lvl1pPr>
          </a:lstStyle>
          <a:p>
            <a:pPr>
              <a:defRPr/>
            </a:pPr>
            <a:fld id="{B0C58E23-0D7A-4142-987F-0E8354F6EA52}" type="datetime1">
              <a:rPr lang="en-GB" smtClean="0"/>
              <a:t>22/03/2025</a:t>
            </a:fld>
            <a:endParaRPr lang="en-US" dirty="0"/>
          </a:p>
        </p:txBody>
      </p:sp>
      <p:sp>
        <p:nvSpPr>
          <p:cNvPr id="5" name="Rectangle 5">
            <a:extLst>
              <a:ext uri="{FF2B5EF4-FFF2-40B4-BE49-F238E27FC236}">
                <a16:creationId xmlns:a16="http://schemas.microsoft.com/office/drawing/2014/main" id="{B7E22B54-BF6F-7B45-888A-D203EF172D8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FCEEEA7-1C8C-394D-BAD0-8CCEA6F04E61}"/>
              </a:ext>
            </a:extLst>
          </p:cNvPr>
          <p:cNvSpPr>
            <a:spLocks noGrp="1" noChangeArrowheads="1"/>
          </p:cNvSpPr>
          <p:nvPr>
            <p:ph type="sldNum" sz="quarter" idx="12"/>
          </p:nvPr>
        </p:nvSpPr>
        <p:spPr>
          <a:ln/>
        </p:spPr>
        <p:txBody>
          <a:bodyPr/>
          <a:lstStyle>
            <a:lvl1pPr>
              <a:defRPr/>
            </a:lvl1pPr>
          </a:lstStyle>
          <a:p>
            <a:fld id="{823F8C00-F71E-6549-B4FE-2E159B858F93}" type="slidenum">
              <a:rPr lang="en-US" altLang="en-US"/>
              <a:pPr/>
              <a:t>‹#›</a:t>
            </a:fld>
            <a:endParaRPr lang="en-US" altLang="en-US" dirty="0"/>
          </a:p>
        </p:txBody>
      </p:sp>
    </p:spTree>
    <p:extLst>
      <p:ext uri="{BB962C8B-B14F-4D97-AF65-F5344CB8AC3E}">
        <p14:creationId xmlns:p14="http://schemas.microsoft.com/office/powerpoint/2010/main" val="27052444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67FD95F8-FF31-2342-A1A7-1D9F1ACC0D81}"/>
              </a:ext>
            </a:extLst>
          </p:cNvPr>
          <p:cNvSpPr>
            <a:spLocks noGrp="1" noChangeArrowheads="1"/>
          </p:cNvSpPr>
          <p:nvPr>
            <p:ph type="dt" sz="half" idx="10"/>
          </p:nvPr>
        </p:nvSpPr>
        <p:spPr>
          <a:ln/>
        </p:spPr>
        <p:txBody>
          <a:bodyPr/>
          <a:lstStyle>
            <a:lvl1pPr>
              <a:defRPr/>
            </a:lvl1pPr>
          </a:lstStyle>
          <a:p>
            <a:pPr>
              <a:defRPr/>
            </a:pPr>
            <a:fld id="{630C2010-6C7B-47ED-84F4-7D17EC6828FF}" type="datetime1">
              <a:rPr lang="en-GB" smtClean="0"/>
              <a:t>22/03/2025</a:t>
            </a:fld>
            <a:endParaRPr lang="en-US" dirty="0"/>
          </a:p>
        </p:txBody>
      </p:sp>
      <p:sp>
        <p:nvSpPr>
          <p:cNvPr id="6" name="Rectangle 5">
            <a:extLst>
              <a:ext uri="{FF2B5EF4-FFF2-40B4-BE49-F238E27FC236}">
                <a16:creationId xmlns:a16="http://schemas.microsoft.com/office/drawing/2014/main" id="{16C13947-438F-3D40-8CAC-A6C618F8632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ED999E3A-3C14-9D4B-B89A-6604D8E00401}"/>
              </a:ext>
            </a:extLst>
          </p:cNvPr>
          <p:cNvSpPr>
            <a:spLocks noGrp="1" noChangeArrowheads="1"/>
          </p:cNvSpPr>
          <p:nvPr>
            <p:ph type="sldNum" sz="quarter" idx="12"/>
          </p:nvPr>
        </p:nvSpPr>
        <p:spPr>
          <a:ln/>
        </p:spPr>
        <p:txBody>
          <a:bodyPr/>
          <a:lstStyle>
            <a:lvl1pPr>
              <a:defRPr/>
            </a:lvl1pPr>
          </a:lstStyle>
          <a:p>
            <a:fld id="{B1B2DFB6-B145-0F4C-983C-C76A1CD8989B}" type="slidenum">
              <a:rPr lang="en-US" altLang="en-US"/>
              <a:pPr/>
              <a:t>‹#›</a:t>
            </a:fld>
            <a:endParaRPr lang="en-US" altLang="en-US" dirty="0"/>
          </a:p>
        </p:txBody>
      </p:sp>
    </p:spTree>
    <p:extLst>
      <p:ext uri="{BB962C8B-B14F-4D97-AF65-F5344CB8AC3E}">
        <p14:creationId xmlns:p14="http://schemas.microsoft.com/office/powerpoint/2010/main" val="24899414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660" indent="0">
              <a:buNone/>
              <a:defRPr sz="2267" b="1"/>
            </a:lvl2pPr>
            <a:lvl3pPr marL="1037325" indent="0">
              <a:buNone/>
              <a:defRPr sz="2000" b="1"/>
            </a:lvl3pPr>
            <a:lvl4pPr marL="1555982" indent="0">
              <a:buNone/>
              <a:defRPr sz="1867" b="1"/>
            </a:lvl4pPr>
            <a:lvl5pPr marL="2074648" indent="0">
              <a:buNone/>
              <a:defRPr sz="1867" b="1"/>
            </a:lvl5pPr>
            <a:lvl6pPr marL="2593307" indent="0">
              <a:buNone/>
              <a:defRPr sz="1867" b="1"/>
            </a:lvl6pPr>
            <a:lvl7pPr marL="3111974" indent="0">
              <a:buNone/>
              <a:defRPr sz="1867" b="1"/>
            </a:lvl7pPr>
            <a:lvl8pPr marL="3630631" indent="0">
              <a:buNone/>
              <a:defRPr sz="1867" b="1"/>
            </a:lvl8pPr>
            <a:lvl9pPr marL="4149291"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660" indent="0">
              <a:buNone/>
              <a:defRPr sz="2267" b="1"/>
            </a:lvl2pPr>
            <a:lvl3pPr marL="1037325" indent="0">
              <a:buNone/>
              <a:defRPr sz="2000" b="1"/>
            </a:lvl3pPr>
            <a:lvl4pPr marL="1555982" indent="0">
              <a:buNone/>
              <a:defRPr sz="1867" b="1"/>
            </a:lvl4pPr>
            <a:lvl5pPr marL="2074648" indent="0">
              <a:buNone/>
              <a:defRPr sz="1867" b="1"/>
            </a:lvl5pPr>
            <a:lvl6pPr marL="2593307" indent="0">
              <a:buNone/>
              <a:defRPr sz="1867" b="1"/>
            </a:lvl6pPr>
            <a:lvl7pPr marL="3111974" indent="0">
              <a:buNone/>
              <a:defRPr sz="1867" b="1"/>
            </a:lvl7pPr>
            <a:lvl8pPr marL="3630631" indent="0">
              <a:buNone/>
              <a:defRPr sz="1867" b="1"/>
            </a:lvl8pPr>
            <a:lvl9pPr marL="4149291"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BC923938-B2BF-9744-8BB9-65B2E5315F27}"/>
              </a:ext>
            </a:extLst>
          </p:cNvPr>
          <p:cNvSpPr>
            <a:spLocks noGrp="1" noChangeArrowheads="1"/>
          </p:cNvSpPr>
          <p:nvPr>
            <p:ph type="dt" sz="half" idx="10"/>
          </p:nvPr>
        </p:nvSpPr>
        <p:spPr>
          <a:ln/>
        </p:spPr>
        <p:txBody>
          <a:bodyPr/>
          <a:lstStyle>
            <a:lvl1pPr>
              <a:defRPr/>
            </a:lvl1pPr>
          </a:lstStyle>
          <a:p>
            <a:pPr>
              <a:defRPr/>
            </a:pPr>
            <a:fld id="{0AA0DA7C-7C2E-486F-91DB-FD908A82E22F}" type="datetime1">
              <a:rPr lang="en-GB" smtClean="0"/>
              <a:t>22/03/2025</a:t>
            </a:fld>
            <a:endParaRPr lang="en-US" dirty="0"/>
          </a:p>
        </p:txBody>
      </p:sp>
      <p:sp>
        <p:nvSpPr>
          <p:cNvPr id="8" name="Rectangle 5">
            <a:extLst>
              <a:ext uri="{FF2B5EF4-FFF2-40B4-BE49-F238E27FC236}">
                <a16:creationId xmlns:a16="http://schemas.microsoft.com/office/drawing/2014/main" id="{BAB8E786-8B32-FB4A-AAC7-C9B185CE1AE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46897086-8FEB-454E-8E7A-1FD68C8CC4DA}"/>
              </a:ext>
            </a:extLst>
          </p:cNvPr>
          <p:cNvSpPr>
            <a:spLocks noGrp="1" noChangeArrowheads="1"/>
          </p:cNvSpPr>
          <p:nvPr>
            <p:ph type="sldNum" sz="quarter" idx="12"/>
          </p:nvPr>
        </p:nvSpPr>
        <p:spPr>
          <a:ln/>
        </p:spPr>
        <p:txBody>
          <a:bodyPr/>
          <a:lstStyle>
            <a:lvl1pPr>
              <a:defRPr/>
            </a:lvl1pPr>
          </a:lstStyle>
          <a:p>
            <a:fld id="{25D65F0D-6420-E146-A00C-9B750FDF5501}" type="slidenum">
              <a:rPr lang="en-US" altLang="en-US"/>
              <a:pPr/>
              <a:t>‹#›</a:t>
            </a:fld>
            <a:endParaRPr lang="en-US" altLang="en-US" dirty="0"/>
          </a:p>
        </p:txBody>
      </p:sp>
    </p:spTree>
    <p:extLst>
      <p:ext uri="{BB962C8B-B14F-4D97-AF65-F5344CB8AC3E}">
        <p14:creationId xmlns:p14="http://schemas.microsoft.com/office/powerpoint/2010/main" val="8339765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F03FFD59-AAC3-DA4D-87FC-3A28FD1EF5BF}"/>
              </a:ext>
            </a:extLst>
          </p:cNvPr>
          <p:cNvSpPr>
            <a:spLocks noGrp="1" noChangeArrowheads="1"/>
          </p:cNvSpPr>
          <p:nvPr>
            <p:ph type="dt" sz="half" idx="10"/>
          </p:nvPr>
        </p:nvSpPr>
        <p:spPr>
          <a:ln/>
        </p:spPr>
        <p:txBody>
          <a:bodyPr/>
          <a:lstStyle>
            <a:lvl1pPr>
              <a:defRPr/>
            </a:lvl1pPr>
          </a:lstStyle>
          <a:p>
            <a:pPr>
              <a:defRPr/>
            </a:pPr>
            <a:fld id="{22585C01-5C63-4BB1-82BB-E0834EC2304A}" type="datetime1">
              <a:rPr lang="en-GB" smtClean="0"/>
              <a:t>22/03/2025</a:t>
            </a:fld>
            <a:endParaRPr lang="en-US" dirty="0"/>
          </a:p>
        </p:txBody>
      </p:sp>
      <p:sp>
        <p:nvSpPr>
          <p:cNvPr id="4" name="Rectangle 5">
            <a:extLst>
              <a:ext uri="{FF2B5EF4-FFF2-40B4-BE49-F238E27FC236}">
                <a16:creationId xmlns:a16="http://schemas.microsoft.com/office/drawing/2014/main" id="{7ADADAD1-1B98-1E44-8FCF-453AD38A7B2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5B86AD7-F6AD-E842-B968-FCA4702576C4}"/>
              </a:ext>
            </a:extLst>
          </p:cNvPr>
          <p:cNvSpPr>
            <a:spLocks noGrp="1" noChangeArrowheads="1"/>
          </p:cNvSpPr>
          <p:nvPr>
            <p:ph type="sldNum" sz="quarter" idx="12"/>
          </p:nvPr>
        </p:nvSpPr>
        <p:spPr>
          <a:ln/>
        </p:spPr>
        <p:txBody>
          <a:bodyPr/>
          <a:lstStyle>
            <a:lvl1pPr>
              <a:defRPr/>
            </a:lvl1pPr>
          </a:lstStyle>
          <a:p>
            <a:fld id="{4847A0EC-4358-D74E-AFBF-FF1277FEEC3B}" type="slidenum">
              <a:rPr lang="en-US" altLang="en-US"/>
              <a:pPr/>
              <a:t>‹#›</a:t>
            </a:fld>
            <a:endParaRPr lang="en-US" altLang="en-US" dirty="0"/>
          </a:p>
        </p:txBody>
      </p:sp>
    </p:spTree>
    <p:extLst>
      <p:ext uri="{BB962C8B-B14F-4D97-AF65-F5344CB8AC3E}">
        <p14:creationId xmlns:p14="http://schemas.microsoft.com/office/powerpoint/2010/main" val="37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242FC84-7891-F740-B8A1-EC98BEFAEA4C}" type="slidenum">
              <a:rPr lang="en-GB" smtClean="0"/>
              <a:t>‹#›</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Date Placeholder 3"/>
          <p:cNvSpPr>
            <a:spLocks noGrp="1"/>
          </p:cNvSpPr>
          <p:nvPr>
            <p:ph type="dt" sz="half" idx="12"/>
          </p:nvPr>
        </p:nvSpPr>
        <p:spPr/>
        <p:txBody>
          <a:bodyPr/>
          <a:lstStyle>
            <a:lvl1pPr>
              <a:defRPr/>
            </a:lvl1pPr>
          </a:lstStyle>
          <a:p>
            <a:fld id="{02C13001-8073-4EED-B7E2-D0BAB4C0A62B}" type="datetime1">
              <a:rPr lang="en-GB" smtClean="0"/>
              <a:t>22/03/2025</a:t>
            </a:fld>
            <a:endParaRPr lang="en-GB" dirty="0"/>
          </a:p>
        </p:txBody>
      </p:sp>
    </p:spTree>
    <p:extLst>
      <p:ext uri="{BB962C8B-B14F-4D97-AF65-F5344CB8AC3E}">
        <p14:creationId xmlns:p14="http://schemas.microsoft.com/office/powerpoint/2010/main" val="10460206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429107-C957-DC47-AC83-AF4C1FE3376A}"/>
              </a:ext>
            </a:extLst>
          </p:cNvPr>
          <p:cNvSpPr>
            <a:spLocks noGrp="1" noChangeArrowheads="1"/>
          </p:cNvSpPr>
          <p:nvPr>
            <p:ph type="dt" sz="half" idx="10"/>
          </p:nvPr>
        </p:nvSpPr>
        <p:spPr>
          <a:ln/>
        </p:spPr>
        <p:txBody>
          <a:bodyPr/>
          <a:lstStyle>
            <a:lvl1pPr>
              <a:defRPr/>
            </a:lvl1pPr>
          </a:lstStyle>
          <a:p>
            <a:pPr>
              <a:defRPr/>
            </a:pPr>
            <a:fld id="{D8512893-B371-4412-A004-AE1B38F65DA6}" type="datetime1">
              <a:rPr lang="en-GB" smtClean="0"/>
              <a:t>22/03/2025</a:t>
            </a:fld>
            <a:endParaRPr lang="en-US" dirty="0"/>
          </a:p>
        </p:txBody>
      </p:sp>
      <p:sp>
        <p:nvSpPr>
          <p:cNvPr id="3" name="Rectangle 5">
            <a:extLst>
              <a:ext uri="{FF2B5EF4-FFF2-40B4-BE49-F238E27FC236}">
                <a16:creationId xmlns:a16="http://schemas.microsoft.com/office/drawing/2014/main" id="{976BFBC4-AC2E-594D-875A-11A44B98B98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BF800CFC-EB78-AD47-A26F-B5067173808F}"/>
              </a:ext>
            </a:extLst>
          </p:cNvPr>
          <p:cNvSpPr>
            <a:spLocks noGrp="1" noChangeArrowheads="1"/>
          </p:cNvSpPr>
          <p:nvPr>
            <p:ph type="sldNum" sz="quarter" idx="12"/>
          </p:nvPr>
        </p:nvSpPr>
        <p:spPr>
          <a:ln/>
        </p:spPr>
        <p:txBody>
          <a:bodyPr/>
          <a:lstStyle>
            <a:lvl1pPr>
              <a:defRPr/>
            </a:lvl1pPr>
          </a:lstStyle>
          <a:p>
            <a:fld id="{6BDBFFE8-C608-3243-BA9A-24A21E033BFF}" type="slidenum">
              <a:rPr lang="en-US" altLang="en-US"/>
              <a:pPr/>
              <a:t>‹#›</a:t>
            </a:fld>
            <a:endParaRPr lang="en-US" altLang="en-US" dirty="0"/>
          </a:p>
        </p:txBody>
      </p:sp>
    </p:spTree>
    <p:extLst>
      <p:ext uri="{BB962C8B-B14F-4D97-AF65-F5344CB8AC3E}">
        <p14:creationId xmlns:p14="http://schemas.microsoft.com/office/powerpoint/2010/main" val="36525178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73"/>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660" indent="0">
              <a:buNone/>
              <a:defRPr sz="1333"/>
            </a:lvl2pPr>
            <a:lvl3pPr marL="1037325" indent="0">
              <a:buNone/>
              <a:defRPr sz="1200"/>
            </a:lvl3pPr>
            <a:lvl4pPr marL="1555982" indent="0">
              <a:buNone/>
              <a:defRPr sz="1067"/>
            </a:lvl4pPr>
            <a:lvl5pPr marL="2074648" indent="0">
              <a:buNone/>
              <a:defRPr sz="1067"/>
            </a:lvl5pPr>
            <a:lvl6pPr marL="2593307" indent="0">
              <a:buNone/>
              <a:defRPr sz="1067"/>
            </a:lvl6pPr>
            <a:lvl7pPr marL="3111974" indent="0">
              <a:buNone/>
              <a:defRPr sz="1067"/>
            </a:lvl7pPr>
            <a:lvl8pPr marL="3630631" indent="0">
              <a:buNone/>
              <a:defRPr sz="1067"/>
            </a:lvl8pPr>
            <a:lvl9pPr marL="4149291"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B772EBF0-6452-0E4F-B5E7-8BA3349C48D5}"/>
              </a:ext>
            </a:extLst>
          </p:cNvPr>
          <p:cNvSpPr>
            <a:spLocks noGrp="1" noChangeArrowheads="1"/>
          </p:cNvSpPr>
          <p:nvPr>
            <p:ph type="dt" sz="half" idx="10"/>
          </p:nvPr>
        </p:nvSpPr>
        <p:spPr>
          <a:ln/>
        </p:spPr>
        <p:txBody>
          <a:bodyPr/>
          <a:lstStyle>
            <a:lvl1pPr>
              <a:defRPr/>
            </a:lvl1pPr>
          </a:lstStyle>
          <a:p>
            <a:pPr>
              <a:defRPr/>
            </a:pPr>
            <a:fld id="{E49B27FC-0313-4F51-BA7E-6A2E24277FE7}" type="datetime1">
              <a:rPr lang="en-GB" smtClean="0"/>
              <a:t>22/03/2025</a:t>
            </a:fld>
            <a:endParaRPr lang="en-US" dirty="0"/>
          </a:p>
        </p:txBody>
      </p:sp>
      <p:sp>
        <p:nvSpPr>
          <p:cNvPr id="6" name="Rectangle 5">
            <a:extLst>
              <a:ext uri="{FF2B5EF4-FFF2-40B4-BE49-F238E27FC236}">
                <a16:creationId xmlns:a16="http://schemas.microsoft.com/office/drawing/2014/main" id="{665185B4-1507-A948-91F9-A8D6C63A269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E94556D-6A7F-844D-AC2E-F69B2D506199}"/>
              </a:ext>
            </a:extLst>
          </p:cNvPr>
          <p:cNvSpPr>
            <a:spLocks noGrp="1" noChangeArrowheads="1"/>
          </p:cNvSpPr>
          <p:nvPr>
            <p:ph type="sldNum" sz="quarter" idx="12"/>
          </p:nvPr>
        </p:nvSpPr>
        <p:spPr>
          <a:ln/>
        </p:spPr>
        <p:txBody>
          <a:bodyPr/>
          <a:lstStyle>
            <a:lvl1pPr>
              <a:defRPr/>
            </a:lvl1pPr>
          </a:lstStyle>
          <a:p>
            <a:fld id="{FA553A0A-C520-0349-8693-591CDC1E383A}" type="slidenum">
              <a:rPr lang="en-US" altLang="en-US"/>
              <a:pPr/>
              <a:t>‹#›</a:t>
            </a:fld>
            <a:endParaRPr lang="en-US" altLang="en-US" dirty="0"/>
          </a:p>
        </p:txBody>
      </p:sp>
    </p:spTree>
    <p:extLst>
      <p:ext uri="{BB962C8B-B14F-4D97-AF65-F5344CB8AC3E}">
        <p14:creationId xmlns:p14="http://schemas.microsoft.com/office/powerpoint/2010/main" val="26261351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660" indent="0">
              <a:buNone/>
              <a:defRPr sz="3200"/>
            </a:lvl2pPr>
            <a:lvl3pPr marL="1037325" indent="0">
              <a:buNone/>
              <a:defRPr sz="2667"/>
            </a:lvl3pPr>
            <a:lvl4pPr marL="1555982" indent="0">
              <a:buNone/>
              <a:defRPr sz="2267"/>
            </a:lvl4pPr>
            <a:lvl5pPr marL="2074648" indent="0">
              <a:buNone/>
              <a:defRPr sz="2267"/>
            </a:lvl5pPr>
            <a:lvl6pPr marL="2593307" indent="0">
              <a:buNone/>
              <a:defRPr sz="2267"/>
            </a:lvl6pPr>
            <a:lvl7pPr marL="3111974" indent="0">
              <a:buNone/>
              <a:defRPr sz="2267"/>
            </a:lvl7pPr>
            <a:lvl8pPr marL="3630631" indent="0">
              <a:buNone/>
              <a:defRPr sz="2267"/>
            </a:lvl8pPr>
            <a:lvl9pPr marL="4149291"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8"/>
            <a:ext cx="7315200" cy="804863"/>
          </a:xfrm>
        </p:spPr>
        <p:txBody>
          <a:bodyPr/>
          <a:lstStyle>
            <a:lvl1pPr marL="0" indent="0">
              <a:buNone/>
              <a:defRPr sz="1600"/>
            </a:lvl1pPr>
            <a:lvl2pPr marL="518660" indent="0">
              <a:buNone/>
              <a:defRPr sz="1333"/>
            </a:lvl2pPr>
            <a:lvl3pPr marL="1037325" indent="0">
              <a:buNone/>
              <a:defRPr sz="1200"/>
            </a:lvl3pPr>
            <a:lvl4pPr marL="1555982" indent="0">
              <a:buNone/>
              <a:defRPr sz="1067"/>
            </a:lvl4pPr>
            <a:lvl5pPr marL="2074648" indent="0">
              <a:buNone/>
              <a:defRPr sz="1067"/>
            </a:lvl5pPr>
            <a:lvl6pPr marL="2593307" indent="0">
              <a:buNone/>
              <a:defRPr sz="1067"/>
            </a:lvl6pPr>
            <a:lvl7pPr marL="3111974" indent="0">
              <a:buNone/>
              <a:defRPr sz="1067"/>
            </a:lvl7pPr>
            <a:lvl8pPr marL="3630631" indent="0">
              <a:buNone/>
              <a:defRPr sz="1067"/>
            </a:lvl8pPr>
            <a:lvl9pPr marL="4149291"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D3EA1283-B870-6448-BDF2-DEE8B76DACA7}"/>
              </a:ext>
            </a:extLst>
          </p:cNvPr>
          <p:cNvSpPr>
            <a:spLocks noGrp="1" noChangeArrowheads="1"/>
          </p:cNvSpPr>
          <p:nvPr>
            <p:ph type="dt" sz="half" idx="10"/>
          </p:nvPr>
        </p:nvSpPr>
        <p:spPr>
          <a:ln/>
        </p:spPr>
        <p:txBody>
          <a:bodyPr/>
          <a:lstStyle>
            <a:lvl1pPr>
              <a:defRPr/>
            </a:lvl1pPr>
          </a:lstStyle>
          <a:p>
            <a:pPr>
              <a:defRPr/>
            </a:pPr>
            <a:fld id="{F45C2662-37A5-46B7-A3D5-F3120B3F516F}" type="datetime1">
              <a:rPr lang="en-GB" smtClean="0"/>
              <a:t>22/03/2025</a:t>
            </a:fld>
            <a:endParaRPr lang="en-US" dirty="0"/>
          </a:p>
        </p:txBody>
      </p:sp>
      <p:sp>
        <p:nvSpPr>
          <p:cNvPr id="6" name="Rectangle 5">
            <a:extLst>
              <a:ext uri="{FF2B5EF4-FFF2-40B4-BE49-F238E27FC236}">
                <a16:creationId xmlns:a16="http://schemas.microsoft.com/office/drawing/2014/main" id="{004AD215-3922-5F47-ADA9-2459DE2FC12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8A1C8D0-5B25-8245-AF3A-5C75492D851D}"/>
              </a:ext>
            </a:extLst>
          </p:cNvPr>
          <p:cNvSpPr>
            <a:spLocks noGrp="1" noChangeArrowheads="1"/>
          </p:cNvSpPr>
          <p:nvPr>
            <p:ph type="sldNum" sz="quarter" idx="12"/>
          </p:nvPr>
        </p:nvSpPr>
        <p:spPr>
          <a:ln/>
        </p:spPr>
        <p:txBody>
          <a:bodyPr/>
          <a:lstStyle>
            <a:lvl1pPr>
              <a:defRPr/>
            </a:lvl1pPr>
          </a:lstStyle>
          <a:p>
            <a:fld id="{E4A46385-BE23-014B-AB46-2F2FF6DA3BA7}" type="slidenum">
              <a:rPr lang="en-US" altLang="en-US"/>
              <a:pPr/>
              <a:t>‹#›</a:t>
            </a:fld>
            <a:endParaRPr lang="en-US" altLang="en-US" dirty="0"/>
          </a:p>
        </p:txBody>
      </p:sp>
    </p:spTree>
    <p:extLst>
      <p:ext uri="{BB962C8B-B14F-4D97-AF65-F5344CB8AC3E}">
        <p14:creationId xmlns:p14="http://schemas.microsoft.com/office/powerpoint/2010/main" val="14637535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D4BE0158-474D-A442-AC9B-D8AEE57B66FC}"/>
              </a:ext>
            </a:extLst>
          </p:cNvPr>
          <p:cNvSpPr>
            <a:spLocks noGrp="1" noChangeArrowheads="1"/>
          </p:cNvSpPr>
          <p:nvPr>
            <p:ph type="dt" sz="half" idx="10"/>
          </p:nvPr>
        </p:nvSpPr>
        <p:spPr>
          <a:ln/>
        </p:spPr>
        <p:txBody>
          <a:bodyPr/>
          <a:lstStyle>
            <a:lvl1pPr>
              <a:defRPr/>
            </a:lvl1pPr>
          </a:lstStyle>
          <a:p>
            <a:pPr>
              <a:defRPr/>
            </a:pPr>
            <a:fld id="{99336DCF-ADD6-4FAE-BF22-E83E3F7CA3D9}" type="datetime1">
              <a:rPr lang="en-GB" smtClean="0"/>
              <a:t>22/03/2025</a:t>
            </a:fld>
            <a:endParaRPr lang="en-US" dirty="0"/>
          </a:p>
        </p:txBody>
      </p:sp>
      <p:sp>
        <p:nvSpPr>
          <p:cNvPr id="5" name="Rectangle 5">
            <a:extLst>
              <a:ext uri="{FF2B5EF4-FFF2-40B4-BE49-F238E27FC236}">
                <a16:creationId xmlns:a16="http://schemas.microsoft.com/office/drawing/2014/main" id="{B275C8B2-3658-4A49-AC86-BEEC7E60D1F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3DDD8846-E478-C241-B389-D46FE5A9FD52}"/>
              </a:ext>
            </a:extLst>
          </p:cNvPr>
          <p:cNvSpPr>
            <a:spLocks noGrp="1" noChangeArrowheads="1"/>
          </p:cNvSpPr>
          <p:nvPr>
            <p:ph type="sldNum" sz="quarter" idx="12"/>
          </p:nvPr>
        </p:nvSpPr>
        <p:spPr>
          <a:ln/>
        </p:spPr>
        <p:txBody>
          <a:bodyPr/>
          <a:lstStyle>
            <a:lvl1pPr>
              <a:defRPr/>
            </a:lvl1pPr>
          </a:lstStyle>
          <a:p>
            <a:fld id="{FD57ADF7-E2D9-2240-BE94-E13D2FD35ACF}" type="slidenum">
              <a:rPr lang="en-US" altLang="en-US"/>
              <a:pPr/>
              <a:t>‹#›</a:t>
            </a:fld>
            <a:endParaRPr lang="en-US" altLang="en-US" dirty="0"/>
          </a:p>
        </p:txBody>
      </p:sp>
    </p:spTree>
    <p:extLst>
      <p:ext uri="{BB962C8B-B14F-4D97-AF65-F5344CB8AC3E}">
        <p14:creationId xmlns:p14="http://schemas.microsoft.com/office/powerpoint/2010/main" val="1003312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AA10C557-8182-9049-9BE2-F50CE1DB39B8}"/>
              </a:ext>
            </a:extLst>
          </p:cNvPr>
          <p:cNvSpPr>
            <a:spLocks noGrp="1" noChangeArrowheads="1"/>
          </p:cNvSpPr>
          <p:nvPr>
            <p:ph type="dt" sz="half" idx="10"/>
          </p:nvPr>
        </p:nvSpPr>
        <p:spPr>
          <a:ln/>
        </p:spPr>
        <p:txBody>
          <a:bodyPr/>
          <a:lstStyle>
            <a:lvl1pPr>
              <a:defRPr/>
            </a:lvl1pPr>
          </a:lstStyle>
          <a:p>
            <a:pPr>
              <a:defRPr/>
            </a:pPr>
            <a:fld id="{D0A451CC-B695-46AC-8161-F18056E53D84}" type="datetime1">
              <a:rPr lang="en-GB" smtClean="0"/>
              <a:t>22/03/2025</a:t>
            </a:fld>
            <a:endParaRPr lang="en-US" dirty="0"/>
          </a:p>
        </p:txBody>
      </p:sp>
      <p:sp>
        <p:nvSpPr>
          <p:cNvPr id="5" name="Rectangle 5">
            <a:extLst>
              <a:ext uri="{FF2B5EF4-FFF2-40B4-BE49-F238E27FC236}">
                <a16:creationId xmlns:a16="http://schemas.microsoft.com/office/drawing/2014/main" id="{1405FC0F-2C75-3C4B-AFA4-AE81C69D440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0827F907-5AB2-ED4D-B97E-23C90F3F1109}"/>
              </a:ext>
            </a:extLst>
          </p:cNvPr>
          <p:cNvSpPr>
            <a:spLocks noGrp="1" noChangeArrowheads="1"/>
          </p:cNvSpPr>
          <p:nvPr>
            <p:ph type="sldNum" sz="quarter" idx="12"/>
          </p:nvPr>
        </p:nvSpPr>
        <p:spPr>
          <a:ln/>
        </p:spPr>
        <p:txBody>
          <a:bodyPr/>
          <a:lstStyle>
            <a:lvl1pPr>
              <a:defRPr/>
            </a:lvl1pPr>
          </a:lstStyle>
          <a:p>
            <a:fld id="{7F4DB4E6-5DD3-4A4D-BF24-A1770B6EB4E1}" type="slidenum">
              <a:rPr lang="en-US" altLang="en-US"/>
              <a:pPr/>
              <a:t>‹#›</a:t>
            </a:fld>
            <a:endParaRPr lang="en-US" altLang="en-US" dirty="0"/>
          </a:p>
        </p:txBody>
      </p:sp>
    </p:spTree>
    <p:extLst>
      <p:ext uri="{BB962C8B-B14F-4D97-AF65-F5344CB8AC3E}">
        <p14:creationId xmlns:p14="http://schemas.microsoft.com/office/powerpoint/2010/main" val="19363065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a:extLst>
              <a:ext uri="{28A0092B-C50C-407E-A947-70E740481C1C}">
                <a14:useLocalDpi xmlns:a14="http://schemas.microsoft.com/office/drawing/2010/main"/>
              </a:ext>
            </a:extLst>
          </a:blip>
          <a:srcRect/>
          <a:stretch>
            <a:fillRect/>
          </a:stretch>
        </p:blipFill>
        <p:spPr bwMode="auto">
          <a:xfrm>
            <a:off x="2" y="2"/>
            <a:ext cx="12191999" cy="59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2400" baseline="0">
                <a:solidFill>
                  <a:schemeClr val="bg1"/>
                </a:solidFill>
                <a:latin typeface="Century Gothic" panose="020B0502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300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id="{E76C7AAD-2202-1741-99E7-2E2530882453}"/>
              </a:ext>
            </a:extLst>
          </p:cNvPr>
          <p:cNvSpPr>
            <a:spLocks noGrp="1"/>
          </p:cNvSpPr>
          <p:nvPr>
            <p:ph type="dt" sz="half" idx="10"/>
          </p:nvPr>
        </p:nvSpPr>
        <p:spPr/>
        <p:txBody>
          <a:bodyPr/>
          <a:lstStyle/>
          <a:p>
            <a:fld id="{6D4A79FD-D7F8-41D9-ACED-1C5BD294C6A8}" type="datetime1">
              <a:rPr lang="en-GB" smtClean="0"/>
              <a:t>22/03/2025</a:t>
            </a:fld>
            <a:endParaRPr lang="en-GB" dirty="0"/>
          </a:p>
        </p:txBody>
      </p:sp>
      <p:sp>
        <p:nvSpPr>
          <p:cNvPr id="9" name="Footer Placeholder 8">
            <a:extLst>
              <a:ext uri="{FF2B5EF4-FFF2-40B4-BE49-F238E27FC236}">
                <a16:creationId xmlns:a16="http://schemas.microsoft.com/office/drawing/2014/main" id="{78535A6F-D3EC-2F41-A7FE-1091B1157F8A}"/>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81C07BEE-47BD-3A4D-AF47-983DB691DE35}"/>
              </a:ext>
            </a:extLst>
          </p:cNvPr>
          <p:cNvSpPr>
            <a:spLocks noGrp="1"/>
          </p:cNvSpPr>
          <p:nvPr>
            <p:ph type="sldNum" sz="quarter" idx="12"/>
          </p:nvPr>
        </p:nvSpPr>
        <p:spPr/>
        <p:txBody>
          <a:bodyPr/>
          <a:lstStyle/>
          <a:p>
            <a:fld id="{802769DE-F7CE-814B-9DFA-295FC103F84D}" type="slidenum">
              <a:rPr lang="en-GB" smtClean="0"/>
              <a:t>‹#›</a:t>
            </a:fld>
            <a:endParaRPr lang="en-GB" dirty="0"/>
          </a:p>
        </p:txBody>
      </p:sp>
    </p:spTree>
    <p:extLst>
      <p:ext uri="{BB962C8B-B14F-4D97-AF65-F5344CB8AC3E}">
        <p14:creationId xmlns:p14="http://schemas.microsoft.com/office/powerpoint/2010/main" val="5344096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F769E269-C355-A44F-80F2-629E7868D3DD}" type="slidenum">
              <a:rPr lang="en-US" altLang="en-US" smtClean="0"/>
              <a:pPr/>
              <a:t>‹#›</a:t>
            </a:fld>
            <a:endParaRPr lang="en-US" alt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F07E3C13-1908-4387-ADEB-0C06C9D617F7}" type="datetime1">
              <a:rPr lang="en-GB" altLang="en-US" smtClean="0"/>
              <a:t>22/03/2025</a:t>
            </a:fld>
            <a:endParaRPr lang="en-US" altLang="en-US" dirty="0"/>
          </a:p>
        </p:txBody>
      </p:sp>
    </p:spTree>
    <p:extLst>
      <p:ext uri="{BB962C8B-B14F-4D97-AF65-F5344CB8AC3E}">
        <p14:creationId xmlns:p14="http://schemas.microsoft.com/office/powerpoint/2010/main" val="36104995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3200"/>
            </a:lvl1pPr>
          </a:lstStyle>
          <a:p>
            <a:pPr lvl="0"/>
            <a:r>
              <a:rPr lang="en-GB" noProof="0" dirty="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8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2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08FDD150-0367-3747-8295-DCE53869A53C}" type="slidenum">
              <a:rPr lang="en-US" altLang="en-US" smtClean="0"/>
              <a:pPr/>
              <a:t>‹#›</a:t>
            </a:fld>
            <a:endParaRPr lang="en-US" altLang="en-US" dirty="0"/>
          </a:p>
        </p:txBody>
      </p:sp>
      <p:sp>
        <p:nvSpPr>
          <p:cNvPr id="8" name="Footer Placeholder 2"/>
          <p:cNvSpPr>
            <a:spLocks noGrp="1"/>
          </p:cNvSpPr>
          <p:nvPr>
            <p:ph type="ftr" sz="quarter" idx="12"/>
          </p:nvPr>
        </p:nvSpPr>
        <p:spPr/>
        <p:txBody>
          <a:bodyPr/>
          <a:lstStyle>
            <a:lvl1pPr>
              <a:defRPr/>
            </a:lvl1pPr>
          </a:lstStyle>
          <a:p>
            <a:pPr>
              <a:defRPr/>
            </a:pPr>
            <a:endParaRPr lang="en-US" dirty="0"/>
          </a:p>
        </p:txBody>
      </p:sp>
      <p:sp>
        <p:nvSpPr>
          <p:cNvPr id="9" name="Date Placeholder 3"/>
          <p:cNvSpPr>
            <a:spLocks noGrp="1"/>
          </p:cNvSpPr>
          <p:nvPr>
            <p:ph type="dt" sz="half" idx="13"/>
          </p:nvPr>
        </p:nvSpPr>
        <p:spPr/>
        <p:txBody>
          <a:bodyPr/>
          <a:lstStyle>
            <a:lvl1pPr>
              <a:defRPr/>
            </a:lvl1pPr>
          </a:lstStyle>
          <a:p>
            <a:pPr>
              <a:defRPr/>
            </a:pPr>
            <a:fld id="{16449009-7D7A-401C-A07D-C6C3C4FE7CE2}" type="datetime1">
              <a:rPr lang="en-GB" altLang="en-US" smtClean="0"/>
              <a:t>22/03/2025</a:t>
            </a:fld>
            <a:endParaRPr lang="en-US" altLang="en-US" dirty="0"/>
          </a:p>
        </p:txBody>
      </p:sp>
    </p:spTree>
    <p:extLst>
      <p:ext uri="{BB962C8B-B14F-4D97-AF65-F5344CB8AC3E}">
        <p14:creationId xmlns:p14="http://schemas.microsoft.com/office/powerpoint/2010/main" val="10252498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5B3B54B-A6AD-244D-BD40-C74378A0EA9A}" type="slidenum">
              <a:rPr lang="en-US" altLang="en-US" smtClean="0"/>
              <a:pPr/>
              <a:t>‹#›</a:t>
            </a:fld>
            <a:endParaRPr lang="en-US" alt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fld id="{D052A203-FD31-48A0-841F-4327E948DDA7}" type="datetime1">
              <a:rPr lang="en-GB" altLang="en-US" smtClean="0"/>
              <a:t>22/03/2025</a:t>
            </a:fld>
            <a:endParaRPr lang="en-US" altLang="en-US" dirty="0"/>
          </a:p>
        </p:txBody>
      </p:sp>
    </p:spTree>
    <p:extLst>
      <p:ext uri="{BB962C8B-B14F-4D97-AF65-F5344CB8AC3E}">
        <p14:creationId xmlns:p14="http://schemas.microsoft.com/office/powerpoint/2010/main" val="35482505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8B3D-256A-8246-AB0A-26A5B388FF01}"/>
              </a:ext>
            </a:extLst>
          </p:cNvPr>
          <p:cNvSpPr>
            <a:spLocks noGrp="1"/>
          </p:cNvSpPr>
          <p:nvPr>
            <p:ph type="ctrTitle"/>
          </p:nvPr>
        </p:nvSpPr>
        <p:spPr>
          <a:xfrm>
            <a:off x="1524000" y="1122363"/>
            <a:ext cx="9144000" cy="2387600"/>
          </a:xfrm>
        </p:spPr>
        <p:txBody>
          <a:bodyPr anchor="b"/>
          <a:lstStyle>
            <a:lvl1pPr algn="ctr">
              <a:defRPr sz="6000">
                <a:latin typeface="Century Gothic" panose="020B0502020202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9CE54395-A860-6146-A5EB-C3E152E15510}"/>
              </a:ext>
            </a:extLst>
          </p:cNvPr>
          <p:cNvSpPr>
            <a:spLocks noGrp="1"/>
          </p:cNvSpPr>
          <p:nvPr>
            <p:ph type="subTitle" idx="1"/>
          </p:nvPr>
        </p:nvSpPr>
        <p:spPr>
          <a:xfrm>
            <a:off x="1524000" y="3602037"/>
            <a:ext cx="9144000" cy="1655763"/>
          </a:xfrm>
        </p:spPr>
        <p:txBody>
          <a:bodyPr/>
          <a:lstStyle>
            <a:lvl1pPr marL="0" indent="0" algn="ctr">
              <a:buNone/>
              <a:defRPr sz="2400">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id="{615DD06A-A09C-CE4A-8BE4-3F36021BBE52}"/>
              </a:ext>
            </a:extLst>
          </p:cNvPr>
          <p:cNvSpPr>
            <a:spLocks noGrp="1"/>
          </p:cNvSpPr>
          <p:nvPr>
            <p:ph type="dt" sz="half" idx="10"/>
          </p:nvPr>
        </p:nvSpPr>
        <p:spPr/>
        <p:txBody>
          <a:bodyPr/>
          <a:lstStyle/>
          <a:p>
            <a:pPr>
              <a:defRPr/>
            </a:pPr>
            <a:fld id="{C1136945-9F36-4BBF-88BC-4E11674EC060}" type="datetime1">
              <a:rPr lang="en-GB" smtClean="0"/>
              <a:t>22/03/2025</a:t>
            </a:fld>
            <a:endParaRPr lang="en-US" sz="2667" dirty="0"/>
          </a:p>
        </p:txBody>
      </p:sp>
      <p:sp>
        <p:nvSpPr>
          <p:cNvPr id="5" name="Footer Placeholder 4">
            <a:extLst>
              <a:ext uri="{FF2B5EF4-FFF2-40B4-BE49-F238E27FC236}">
                <a16:creationId xmlns:a16="http://schemas.microsoft.com/office/drawing/2014/main" id="{E9BC1BD2-3658-E647-86D3-1742EBFC218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BA0D2988-3052-3145-97FC-E11374FA2966}"/>
              </a:ext>
            </a:extLst>
          </p:cNvPr>
          <p:cNvSpPr>
            <a:spLocks noGrp="1"/>
          </p:cNvSpPr>
          <p:nvPr>
            <p:ph type="sldNum" sz="quarter" idx="12"/>
          </p:nvPr>
        </p:nvSpPr>
        <p:spPr/>
        <p:txBody>
          <a:bodyPr/>
          <a:lstStyle/>
          <a:p>
            <a:fld id="{326D5970-DB31-A04F-A00C-71371090B282}" type="slidenum">
              <a:rPr lang="en-US" altLang="en-US" smtClean="0"/>
              <a:pPr/>
              <a:t>‹#›</a:t>
            </a:fld>
            <a:endParaRPr lang="en-US" altLang="en-US" dirty="0"/>
          </a:p>
        </p:txBody>
      </p:sp>
    </p:spTree>
    <p:extLst>
      <p:ext uri="{BB962C8B-B14F-4D97-AF65-F5344CB8AC3E}">
        <p14:creationId xmlns:p14="http://schemas.microsoft.com/office/powerpoint/2010/main" val="187284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6.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0.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1.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image" Target="../media/image8.emf"/><Relationship Id="rId5" Type="http://schemas.openxmlformats.org/officeDocument/2006/relationships/theme" Target="../theme/theme12.xml"/><Relationship Id="rId4"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BB7054-05AC-3F4E-B234-09D425DA36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US" altLang="en-US" dirty="0"/>
          </a:p>
        </p:txBody>
      </p:sp>
      <p:sp>
        <p:nvSpPr>
          <p:cNvPr id="1027" name="Text Placeholder 2">
            <a:extLst>
              <a:ext uri="{FF2B5EF4-FFF2-40B4-BE49-F238E27FC236}">
                <a16:creationId xmlns:a16="http://schemas.microsoft.com/office/drawing/2014/main" id="{C079519B-4111-064B-94D6-4F86ECD4F9BE}"/>
              </a:ext>
            </a:extLst>
          </p:cNvPr>
          <p:cNvSpPr>
            <a:spLocks noGrp="1"/>
          </p:cNvSpPr>
          <p:nvPr>
            <p:ph type="body" idx="1"/>
          </p:nvPr>
        </p:nvSpPr>
        <p:spPr bwMode="auto">
          <a:xfrm>
            <a:off x="609600" y="1600200"/>
            <a:ext cx="1097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
        <p:nvSpPr>
          <p:cNvPr id="2" name="Slide Number Placeholder 1">
            <a:extLst>
              <a:ext uri="{FF2B5EF4-FFF2-40B4-BE49-F238E27FC236}">
                <a16:creationId xmlns:a16="http://schemas.microsoft.com/office/drawing/2014/main" id="{E43F7B22-6779-9F4D-815B-9FCEF898CCAD}"/>
              </a:ext>
            </a:extLst>
          </p:cNvPr>
          <p:cNvSpPr>
            <a:spLocks noGrp="1"/>
          </p:cNvSpPr>
          <p:nvPr>
            <p:ph type="sldNum" sz="quarter" idx="4"/>
          </p:nvPr>
        </p:nvSpPr>
        <p:spPr>
          <a:xfrm>
            <a:off x="9042401" y="6569076"/>
            <a:ext cx="258656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fld id="{07477324-DFD1-2248-8733-B36E37F5C7EC}" type="slidenum">
              <a:rPr lang="en-GB" smtClean="0"/>
              <a:t>‹#›</a:t>
            </a:fld>
            <a:endParaRPr lang="en-GB" dirty="0"/>
          </a:p>
        </p:txBody>
      </p:sp>
      <p:sp>
        <p:nvSpPr>
          <p:cNvPr id="3" name="Footer Placeholder 2">
            <a:extLst>
              <a:ext uri="{FF2B5EF4-FFF2-40B4-BE49-F238E27FC236}">
                <a16:creationId xmlns:a16="http://schemas.microsoft.com/office/drawing/2014/main" id="{94E8ECC4-A080-D14F-BC84-3160CEA4AE01}"/>
              </a:ext>
            </a:extLst>
          </p:cNvPr>
          <p:cNvSpPr>
            <a:spLocks noGrp="1"/>
          </p:cNvSpPr>
          <p:nvPr>
            <p:ph type="ftr" sz="quarter" idx="3"/>
          </p:nvPr>
        </p:nvSpPr>
        <p:spPr>
          <a:xfrm>
            <a:off x="4775200" y="6569076"/>
            <a:ext cx="38608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endParaRPr lang="en-GB" dirty="0"/>
          </a:p>
        </p:txBody>
      </p:sp>
      <p:sp>
        <p:nvSpPr>
          <p:cNvPr id="4" name="Date Placeholder 3">
            <a:extLst>
              <a:ext uri="{FF2B5EF4-FFF2-40B4-BE49-F238E27FC236}">
                <a16:creationId xmlns:a16="http://schemas.microsoft.com/office/drawing/2014/main" id="{D13A9FC8-1B21-FD44-9D97-93E6C3AF7DEC}"/>
              </a:ext>
            </a:extLst>
          </p:cNvPr>
          <p:cNvSpPr>
            <a:spLocks noGrp="1"/>
          </p:cNvSpPr>
          <p:nvPr>
            <p:ph type="dt" sz="half" idx="2"/>
          </p:nvPr>
        </p:nvSpPr>
        <p:spPr>
          <a:xfrm>
            <a:off x="1117600" y="655320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fld id="{1059D33C-AED7-47BF-BB33-686760D664B5}" type="datetime1">
              <a:rPr lang="en-GB" smtClean="0"/>
              <a:t>22/03/2025</a:t>
            </a:fld>
            <a:endParaRPr lang="en-GB" dirty="0"/>
          </a:p>
        </p:txBody>
      </p:sp>
      <p:sp>
        <p:nvSpPr>
          <p:cNvPr id="1031" name="TextBox 4">
            <a:extLst>
              <a:ext uri="{FF2B5EF4-FFF2-40B4-BE49-F238E27FC236}">
                <a16:creationId xmlns:a16="http://schemas.microsoft.com/office/drawing/2014/main" id="{2FDAB3B4-3A8F-D64C-9679-E0BFEB0C2F1B}"/>
              </a:ext>
            </a:extLst>
          </p:cNvPr>
          <p:cNvSpPr txBox="1">
            <a:spLocks noChangeArrowheads="1"/>
          </p:cNvSpPr>
          <p:nvPr/>
        </p:nvSpPr>
        <p:spPr bwMode="auto">
          <a:xfrm>
            <a:off x="853018" y="632618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400" dirty="0"/>
          </a:p>
        </p:txBody>
      </p:sp>
      <p:pic>
        <p:nvPicPr>
          <p:cNvPr id="1032" name="Picture 6">
            <a:extLst>
              <a:ext uri="{FF2B5EF4-FFF2-40B4-BE49-F238E27FC236}">
                <a16:creationId xmlns:a16="http://schemas.microsoft.com/office/drawing/2014/main" id="{BDE30EF0-FAA1-BA4A-9CA6-AA256D53687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5862638"/>
            <a:ext cx="12192000" cy="690562"/>
          </a:xfrm>
          <a:prstGeom prst="rect">
            <a:avLst/>
          </a:prstGeom>
          <a:blipFill dpi="0" rotWithShape="0">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933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Lst>
  <p:transition spd="med">
    <p:fade/>
  </p:transition>
  <p:hf hdr="0" ftr="0" dt="0"/>
  <p:txStyles>
    <p:titleStyle>
      <a:lvl1pPr algn="ctr" defTabSz="457200" rtl="0" eaLnBrk="1" fontAlgn="base" hangingPunct="1">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entury Gothic" panose="020B0502020202020204" pitchFamily="34" charset="0"/>
          <a:ea typeface="ＭＳ Ｐゴシック" pitchFamily="-108" charset="-128"/>
          <a:cs typeface="Century Gothic" panose="020B0502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Century Gothic" panose="020B0502020202020204" pitchFamily="34" charset="0"/>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14819" y="5713415"/>
            <a:ext cx="1217718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
        <p:nvSpPr>
          <p:cNvPr id="3" name="Footer Placeholder 2"/>
          <p:cNvSpPr>
            <a:spLocks noGrp="1"/>
          </p:cNvSpPr>
          <p:nvPr>
            <p:ph type="ftr" sz="quarter" idx="3"/>
          </p:nvPr>
        </p:nvSpPr>
        <p:spPr>
          <a:xfrm>
            <a:off x="4165600" y="6569076"/>
            <a:ext cx="3860800" cy="365125"/>
          </a:xfrm>
          <a:prstGeom prst="rect">
            <a:avLst/>
          </a:prstGeom>
        </p:spPr>
        <p:txBody>
          <a:bodyPr vert="horz" lIns="91440" tIns="45720" rIns="91440" bIns="45720" rtlCol="0" anchor="ctr"/>
          <a:lstStyle>
            <a:lvl1pPr algn="ctr">
              <a:defRPr sz="8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4" name="Date Placeholder 3"/>
          <p:cNvSpPr>
            <a:spLocks noGrp="1"/>
          </p:cNvSpPr>
          <p:nvPr>
            <p:ph type="dt" sz="half" idx="2"/>
          </p:nvPr>
        </p:nvSpPr>
        <p:spPr>
          <a:xfrm>
            <a:off x="1117600" y="6553202"/>
            <a:ext cx="28448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defRPr>
            </a:lvl1pPr>
          </a:lstStyle>
          <a:p>
            <a:pPr>
              <a:defRPr/>
            </a:pPr>
            <a:fld id="{F6A7C62C-22B0-49C5-AD4B-BA56110AA051}" type="datetime1">
              <a:rPr lang="en-GB" smtClean="0"/>
              <a:t>22/03/2025</a:t>
            </a:fld>
            <a:endParaRPr lang="en-US" sz="1867" dirty="0">
              <a:solidFill>
                <a:schemeClr val="tx2"/>
              </a:solidFill>
            </a:endParaRPr>
          </a:p>
        </p:txBody>
      </p:sp>
    </p:spTree>
    <p:extLst>
      <p:ext uri="{BB962C8B-B14F-4D97-AF65-F5344CB8AC3E}">
        <p14:creationId xmlns:p14="http://schemas.microsoft.com/office/powerpoint/2010/main" val="41994457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ctr" defTabSz="457189" rtl="0" eaLnBrk="1" fontAlgn="base" hangingPunct="1">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189"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377"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566"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754"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891" indent="-342891" algn="l" defTabSz="457189"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8" charset="-128"/>
          <a:cs typeface="ＭＳ Ｐゴシック" pitchFamily="-108" charset="-128"/>
        </a:defRPr>
      </a:lvl1pPr>
      <a:lvl2pPr marL="742932" indent="-285744" algn="l" defTabSz="457189"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8" charset="-128"/>
          <a:cs typeface="+mn-cs"/>
        </a:defRPr>
      </a:lvl2pPr>
      <a:lvl3pPr marL="1142971" indent="-228594" algn="l" defTabSz="457189"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mn-cs"/>
        </a:defRPr>
      </a:lvl3pPr>
      <a:lvl4pPr marL="1600160"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4pPr>
      <a:lvl5pPr marL="2057349"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89C386-D043-2746-917D-1F1932F31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BEBCC769-F897-E948-9E99-FB52142B8FE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069223-2EED-4941-AC04-C8FAB7D38AC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E2D0C-21EE-44C7-BDE2-B6CF0F7C09AC}" type="datetime1">
              <a:rPr lang="en-GB" smtClean="0"/>
              <a:t>22/03/2025</a:t>
            </a:fld>
            <a:endParaRPr lang="en-GB" dirty="0"/>
          </a:p>
        </p:txBody>
      </p:sp>
      <p:sp>
        <p:nvSpPr>
          <p:cNvPr id="5" name="Footer Placeholder 4">
            <a:extLst>
              <a:ext uri="{FF2B5EF4-FFF2-40B4-BE49-F238E27FC236}">
                <a16:creationId xmlns:a16="http://schemas.microsoft.com/office/drawing/2014/main" id="{7BD676C1-2E1D-774A-9BEF-5B3B58791F0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7141C8B-051C-9740-B1F0-A569DE20D09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657C2-8157-5A4F-8E7E-3C8E3FF4034C}" type="slidenum">
              <a:rPr lang="en-GB" smtClean="0"/>
              <a:t>‹#›</a:t>
            </a:fld>
            <a:endParaRPr lang="en-GB" dirty="0"/>
          </a:p>
        </p:txBody>
      </p:sp>
    </p:spTree>
    <p:extLst>
      <p:ext uri="{BB962C8B-B14F-4D97-AF65-F5344CB8AC3E}">
        <p14:creationId xmlns:p14="http://schemas.microsoft.com/office/powerpoint/2010/main" val="167657577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A4CFF5DC-8466-4E9F-B5BB-7135A827AEE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846764"/>
            <a:ext cx="1219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AB19BCF1-16FC-4A18-A3B4-8D59816DDF6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8" name="Text Placeholder 2">
            <a:extLst>
              <a:ext uri="{FF2B5EF4-FFF2-40B4-BE49-F238E27FC236}">
                <a16:creationId xmlns:a16="http://schemas.microsoft.com/office/drawing/2014/main" id="{3DDD70D8-E0F5-489D-9BBB-6849F08701D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a:extLst>
              <a:ext uri="{FF2B5EF4-FFF2-40B4-BE49-F238E27FC236}">
                <a16:creationId xmlns:a16="http://schemas.microsoft.com/office/drawing/2014/main" id="{55FFDB9E-E027-45FE-B70C-79291EF88CD1}"/>
              </a:ext>
            </a:extLst>
          </p:cNvPr>
          <p:cNvSpPr>
            <a:spLocks noGrp="1"/>
          </p:cNvSpPr>
          <p:nvPr>
            <p:ph type="sldNum" sz="quarter" idx="4"/>
          </p:nvPr>
        </p:nvSpPr>
        <p:spPr>
          <a:xfrm>
            <a:off x="8026400" y="65690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pPr eaLnBrk="1" hangingPunct="1"/>
            <a:fld id="{52DFCF27-795E-4A17-A234-260E25A1DBEE}" type="slidenum">
              <a:rPr lang="en-US" altLang="en-US"/>
              <a:pPr eaLnBrk="1" hangingPunct="1"/>
              <a:t>‹#›</a:t>
            </a:fld>
            <a:endParaRPr lang="en-US" altLang="en-US" dirty="0"/>
          </a:p>
        </p:txBody>
      </p:sp>
      <p:sp>
        <p:nvSpPr>
          <p:cNvPr id="3" name="Footer Placeholder 2">
            <a:extLst>
              <a:ext uri="{FF2B5EF4-FFF2-40B4-BE49-F238E27FC236}">
                <a16:creationId xmlns:a16="http://schemas.microsoft.com/office/drawing/2014/main" id="{8763BD71-FC3A-4604-B105-A7ABD229F40D}"/>
              </a:ext>
            </a:extLst>
          </p:cNvPr>
          <p:cNvSpPr>
            <a:spLocks noGrp="1"/>
          </p:cNvSpPr>
          <p:nvPr>
            <p:ph type="ftr" sz="quarter" idx="3"/>
          </p:nvPr>
        </p:nvSpPr>
        <p:spPr>
          <a:xfrm>
            <a:off x="4165600" y="6569076"/>
            <a:ext cx="3860800" cy="365125"/>
          </a:xfrm>
          <a:prstGeom prst="rect">
            <a:avLst/>
          </a:prstGeom>
        </p:spPr>
        <p:txBody>
          <a:bodyPr vert="horz" lIns="91440" tIns="45720" rIns="91440" bIns="45720" rtlCol="0" anchor="ctr"/>
          <a:lstStyle>
            <a:lvl1pPr algn="ctr">
              <a:defRPr sz="800">
                <a:solidFill>
                  <a:schemeClr val="tx1">
                    <a:tint val="75000"/>
                  </a:schemeClr>
                </a:solidFill>
                <a:latin typeface="Arial" charset="0"/>
                <a:ea typeface="ＭＳ Ｐゴシック" charset="0"/>
                <a:cs typeface="ＭＳ Ｐゴシック" charset="0"/>
              </a:defRPr>
            </a:lvl1pPr>
          </a:lstStyle>
          <a:p>
            <a:pPr eaLnBrk="1" hangingPunct="1">
              <a:defRPr/>
            </a:pPr>
            <a:endParaRPr lang="en-US" dirty="0">
              <a:solidFill>
                <a:prstClr val="black">
                  <a:tint val="75000"/>
                </a:prstClr>
              </a:solidFill>
            </a:endParaRPr>
          </a:p>
        </p:txBody>
      </p:sp>
      <p:sp>
        <p:nvSpPr>
          <p:cNvPr id="4" name="Date Placeholder 3">
            <a:extLst>
              <a:ext uri="{FF2B5EF4-FFF2-40B4-BE49-F238E27FC236}">
                <a16:creationId xmlns:a16="http://schemas.microsoft.com/office/drawing/2014/main" id="{ECAE692B-77CF-44ED-9EB6-BB4EB85AD706}"/>
              </a:ext>
            </a:extLst>
          </p:cNvPr>
          <p:cNvSpPr>
            <a:spLocks noGrp="1"/>
          </p:cNvSpPr>
          <p:nvPr>
            <p:ph type="dt" sz="half" idx="2"/>
          </p:nvPr>
        </p:nvSpPr>
        <p:spPr>
          <a:xfrm>
            <a:off x="1117600" y="6553201"/>
            <a:ext cx="28448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defRPr>
            </a:lvl1pPr>
          </a:lstStyle>
          <a:p>
            <a:pPr eaLnBrk="1" hangingPunct="1"/>
            <a:fld id="{2C55A0C1-7E9C-4E06-81E2-4F3CD02B79A0}" type="datetime1">
              <a:rPr lang="en-US" altLang="en-US"/>
              <a:pPr eaLnBrk="1" hangingPunct="1"/>
              <a:t>3/22/2025</a:t>
            </a:fld>
            <a:endParaRPr lang="en-US" altLang="en-US" dirty="0"/>
          </a:p>
        </p:txBody>
      </p:sp>
    </p:spTree>
    <p:extLst>
      <p:ext uri="{BB962C8B-B14F-4D97-AF65-F5344CB8AC3E}">
        <p14:creationId xmlns:p14="http://schemas.microsoft.com/office/powerpoint/2010/main" val="190404981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Lst>
  <p:hf hdr="0"/>
  <p:txStyles>
    <p:title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14819" y="5713415"/>
            <a:ext cx="1217718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C242FC84-7891-F740-B8A1-EC98BEFAEA4C}" type="slidenum">
              <a:rPr lang="en-GB" smtClean="0"/>
              <a:t>‹#›</a:t>
            </a:fld>
            <a:endParaRPr lang="en-GB" dirty="0"/>
          </a:p>
        </p:txBody>
      </p:sp>
      <p:sp>
        <p:nvSpPr>
          <p:cNvPr id="3" name="Footer Placeholder 2"/>
          <p:cNvSpPr>
            <a:spLocks noGrp="1"/>
          </p:cNvSpPr>
          <p:nvPr>
            <p:ph type="ftr" sz="quarter" idx="3"/>
          </p:nvPr>
        </p:nvSpPr>
        <p:spPr>
          <a:xfrm>
            <a:off x="4165600" y="6569076"/>
            <a:ext cx="3860800" cy="365125"/>
          </a:xfrm>
          <a:prstGeom prst="rect">
            <a:avLst/>
          </a:prstGeom>
        </p:spPr>
        <p:txBody>
          <a:bodyPr vert="horz" lIns="91440" tIns="45720" rIns="91440" bIns="45720" rtlCol="0" anchor="ctr"/>
          <a:lstStyle>
            <a:lvl1pPr algn="ctr">
              <a:defRPr sz="800">
                <a:solidFill>
                  <a:schemeClr val="tx1">
                    <a:tint val="75000"/>
                  </a:schemeClr>
                </a:solidFill>
                <a:latin typeface="Arial" charset="0"/>
                <a:ea typeface="ＭＳ Ｐゴシック" charset="0"/>
                <a:cs typeface="ＭＳ Ｐゴシック" charset="0"/>
              </a:defRPr>
            </a:lvl1pPr>
          </a:lstStyle>
          <a:p>
            <a:endParaRPr lang="en-GB" dirty="0"/>
          </a:p>
        </p:txBody>
      </p:sp>
      <p:sp>
        <p:nvSpPr>
          <p:cNvPr id="4" name="Date Placeholder 3"/>
          <p:cNvSpPr>
            <a:spLocks noGrp="1"/>
          </p:cNvSpPr>
          <p:nvPr>
            <p:ph type="dt" sz="half" idx="2"/>
          </p:nvPr>
        </p:nvSpPr>
        <p:spPr>
          <a:xfrm>
            <a:off x="1117600" y="6553202"/>
            <a:ext cx="28448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defRPr>
            </a:lvl1pPr>
          </a:lstStyle>
          <a:p>
            <a:fld id="{0F0445DC-5B5B-4981-AF97-7DA4906B44C3}" type="datetime1">
              <a:rPr lang="en-GB" smtClean="0"/>
              <a:t>22/03/2025</a:t>
            </a:fld>
            <a:endParaRPr lang="en-GB" dirty="0"/>
          </a:p>
        </p:txBody>
      </p:sp>
    </p:spTree>
    <p:extLst>
      <p:ext uri="{BB962C8B-B14F-4D97-AF65-F5344CB8AC3E}">
        <p14:creationId xmlns:p14="http://schemas.microsoft.com/office/powerpoint/2010/main" val="25370101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789" r:id="rId12"/>
  </p:sldLayoutIdLst>
  <p:hf hdr="0" ftr="0" dt="0"/>
  <p:txStyles>
    <p:titleStyle>
      <a:lvl1pPr algn="ctr" defTabSz="457189" rtl="0" eaLnBrk="1" fontAlgn="base" hangingPunct="1">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189"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377"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566"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754"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891" indent="-342891" algn="l" defTabSz="457189"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8" charset="-128"/>
          <a:cs typeface="ＭＳ Ｐゴシック" pitchFamily="-108" charset="-128"/>
        </a:defRPr>
      </a:lvl1pPr>
      <a:lvl2pPr marL="742932" indent="-285744" algn="l" defTabSz="457189"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8" charset="-128"/>
          <a:cs typeface="+mn-cs"/>
        </a:defRPr>
      </a:lvl2pPr>
      <a:lvl3pPr marL="1142971" indent="-228594" algn="l" defTabSz="457189"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mn-cs"/>
        </a:defRPr>
      </a:lvl3pPr>
      <a:lvl4pPr marL="1600160"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4pPr>
      <a:lvl5pPr marL="2057349"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E48B6-2196-F647-A549-3628E06CD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57482A5-FF6C-2E4C-8AAF-1ABBD5A84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C147747F-1F48-5548-A7FB-E483ADADC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0E4A6-644F-4D51-83C1-6FEC5A58C300}" type="datetime1">
              <a:rPr lang="en-GB" smtClean="0"/>
              <a:t>22/03/2025</a:t>
            </a:fld>
            <a:endParaRPr lang="en-GB" dirty="0"/>
          </a:p>
        </p:txBody>
      </p:sp>
      <p:sp>
        <p:nvSpPr>
          <p:cNvPr id="5" name="Footer Placeholder 4">
            <a:extLst>
              <a:ext uri="{FF2B5EF4-FFF2-40B4-BE49-F238E27FC236}">
                <a16:creationId xmlns:a16="http://schemas.microsoft.com/office/drawing/2014/main" id="{A4CB0F31-84DC-B44B-A6D6-000958EF0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944D6C9-4362-7A45-9C8F-FED51F259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307A1-3EE8-4A4C-A314-E9CC2C94CD6F}" type="slidenum">
              <a:rPr lang="en-GB" smtClean="0"/>
              <a:t>‹#›</a:t>
            </a:fld>
            <a:endParaRPr lang="en-GB" dirty="0"/>
          </a:p>
        </p:txBody>
      </p:sp>
    </p:spTree>
    <p:extLst>
      <p:ext uri="{BB962C8B-B14F-4D97-AF65-F5344CB8AC3E}">
        <p14:creationId xmlns:p14="http://schemas.microsoft.com/office/powerpoint/2010/main" val="61287579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7D0020-8481-A640-9022-77D5B5A75DFF}"/>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53" tIns="38926" rIns="77853" bIns="38926" numCol="1" anchor="ctr" anchorCtr="0" compatLnSpc="1">
            <a:prstTxWarp prst="textNoShape">
              <a:avLst/>
            </a:prstTxWarp>
          </a:bodyPr>
          <a:lstStyle/>
          <a:p>
            <a:pPr lvl="0"/>
            <a:r>
              <a:rPr lang="en-GB" altLang="en-US"/>
              <a:t>Click to edit Master title style</a:t>
            </a:r>
            <a:endParaRPr lang="en-US" altLang="en-US"/>
          </a:p>
        </p:txBody>
      </p:sp>
      <p:sp>
        <p:nvSpPr>
          <p:cNvPr id="30723" name="Rectangle 3">
            <a:extLst>
              <a:ext uri="{FF2B5EF4-FFF2-40B4-BE49-F238E27FC236}">
                <a16:creationId xmlns:a16="http://schemas.microsoft.com/office/drawing/2014/main" id="{D4FDE134-EC4C-D549-ABA4-32CBFC32CFF9}"/>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53" tIns="38926" rIns="77853" bIns="38926"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7172" name="Rectangle 4">
            <a:extLst>
              <a:ext uri="{FF2B5EF4-FFF2-40B4-BE49-F238E27FC236}">
                <a16:creationId xmlns:a16="http://schemas.microsoft.com/office/drawing/2014/main" id="{46EDEB50-FBCF-264A-B1DF-AD3970BB4153}"/>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defRPr sz="1600" smtClean="0">
                <a:ea typeface="ＭＳ Ｐゴシック" pitchFamily="-84" charset="-128"/>
              </a:defRPr>
            </a:lvl1pPr>
          </a:lstStyle>
          <a:p>
            <a:pPr>
              <a:defRPr/>
            </a:pPr>
            <a:fld id="{5DBAD9FD-29D9-4869-BEDA-B6DD37D370DE}" type="datetime1">
              <a:rPr lang="en-GB" smtClean="0"/>
              <a:t>22/03/2025</a:t>
            </a:fld>
            <a:endParaRPr lang="en-US" dirty="0"/>
          </a:p>
        </p:txBody>
      </p:sp>
      <p:sp>
        <p:nvSpPr>
          <p:cNvPr id="7173" name="Rectangle 5">
            <a:extLst>
              <a:ext uri="{FF2B5EF4-FFF2-40B4-BE49-F238E27FC236}">
                <a16:creationId xmlns:a16="http://schemas.microsoft.com/office/drawing/2014/main" id="{DE47F140-F9BB-C841-82E8-68376DE0B3F4}"/>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7174" name="Rectangle 6">
            <a:extLst>
              <a:ext uri="{FF2B5EF4-FFF2-40B4-BE49-F238E27FC236}">
                <a16:creationId xmlns:a16="http://schemas.microsoft.com/office/drawing/2014/main" id="{A6F54ADE-9E4C-3748-A163-F7E397E7A227}"/>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lgn="r">
              <a:defRPr sz="1600"/>
            </a:lvl1pPr>
          </a:lstStyle>
          <a:p>
            <a:fld id="{803FAAF6-9078-2A4A-98CE-FADE2AB97CDF}" type="slidenum">
              <a:rPr lang="en-US" altLang="en-US"/>
              <a:pPr/>
              <a:t>‹#›</a:t>
            </a:fld>
            <a:endParaRPr lang="en-US" altLang="en-US" dirty="0"/>
          </a:p>
        </p:txBody>
      </p:sp>
    </p:spTree>
    <p:extLst>
      <p:ext uri="{BB962C8B-B14F-4D97-AF65-F5344CB8AC3E}">
        <p14:creationId xmlns:p14="http://schemas.microsoft.com/office/powerpoint/2010/main" val="306908088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9015" algn="ctr" rtl="0" eaLnBrk="1" fontAlgn="base" hangingPunct="1">
        <a:spcBef>
          <a:spcPct val="0"/>
        </a:spcBef>
        <a:spcAft>
          <a:spcPct val="0"/>
        </a:spcAft>
        <a:defRPr sz="4933">
          <a:solidFill>
            <a:schemeClr val="tx2"/>
          </a:solidFill>
          <a:latin typeface="Arial" charset="0"/>
        </a:defRPr>
      </a:lvl6pPr>
      <a:lvl7pPr marL="1038033" algn="ctr" rtl="0" eaLnBrk="1" fontAlgn="base" hangingPunct="1">
        <a:spcBef>
          <a:spcPct val="0"/>
        </a:spcBef>
        <a:spcAft>
          <a:spcPct val="0"/>
        </a:spcAft>
        <a:defRPr sz="4933">
          <a:solidFill>
            <a:schemeClr val="tx2"/>
          </a:solidFill>
          <a:latin typeface="Arial" charset="0"/>
        </a:defRPr>
      </a:lvl7pPr>
      <a:lvl8pPr marL="1557046" algn="ctr" rtl="0" eaLnBrk="1" fontAlgn="base" hangingPunct="1">
        <a:spcBef>
          <a:spcPct val="0"/>
        </a:spcBef>
        <a:spcAft>
          <a:spcPct val="0"/>
        </a:spcAft>
        <a:defRPr sz="4933">
          <a:solidFill>
            <a:schemeClr val="tx2"/>
          </a:solidFill>
          <a:latin typeface="Arial" charset="0"/>
        </a:defRPr>
      </a:lvl8pPr>
      <a:lvl9pPr marL="2076064"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4585" indent="-259506" algn="l" rtl="0" eaLnBrk="1" fontAlgn="base" hangingPunct="1">
        <a:spcBef>
          <a:spcPct val="20000"/>
        </a:spcBef>
        <a:spcAft>
          <a:spcPct val="0"/>
        </a:spcAft>
        <a:buChar char="»"/>
        <a:defRPr sz="2267">
          <a:solidFill>
            <a:schemeClr val="tx1"/>
          </a:solidFill>
          <a:latin typeface="+mn-lt"/>
        </a:defRPr>
      </a:lvl6pPr>
      <a:lvl7pPr marL="3373602" indent="-259506" algn="l" rtl="0" eaLnBrk="1" fontAlgn="base" hangingPunct="1">
        <a:spcBef>
          <a:spcPct val="20000"/>
        </a:spcBef>
        <a:spcAft>
          <a:spcPct val="0"/>
        </a:spcAft>
        <a:buChar char="»"/>
        <a:defRPr sz="2267">
          <a:solidFill>
            <a:schemeClr val="tx1"/>
          </a:solidFill>
          <a:latin typeface="+mn-lt"/>
        </a:defRPr>
      </a:lvl7pPr>
      <a:lvl8pPr marL="3892617" indent="-259506" algn="l" rtl="0" eaLnBrk="1" fontAlgn="base" hangingPunct="1">
        <a:spcBef>
          <a:spcPct val="20000"/>
        </a:spcBef>
        <a:spcAft>
          <a:spcPct val="0"/>
        </a:spcAft>
        <a:buChar char="»"/>
        <a:defRPr sz="2267">
          <a:solidFill>
            <a:schemeClr val="tx1"/>
          </a:solidFill>
          <a:latin typeface="+mn-lt"/>
        </a:defRPr>
      </a:lvl8pPr>
      <a:lvl9pPr marL="4411634" indent="-25950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8033" rtl="0" eaLnBrk="1" latinLnBrk="0" hangingPunct="1">
        <a:defRPr sz="2000" kern="1200">
          <a:solidFill>
            <a:schemeClr val="tx1"/>
          </a:solidFill>
          <a:latin typeface="+mn-lt"/>
          <a:ea typeface="+mn-ea"/>
          <a:cs typeface="+mn-cs"/>
        </a:defRPr>
      </a:lvl1pPr>
      <a:lvl2pPr marL="519015" algn="l" defTabSz="1038033" rtl="0" eaLnBrk="1" latinLnBrk="0" hangingPunct="1">
        <a:defRPr sz="2000" kern="1200">
          <a:solidFill>
            <a:schemeClr val="tx1"/>
          </a:solidFill>
          <a:latin typeface="+mn-lt"/>
          <a:ea typeface="+mn-ea"/>
          <a:cs typeface="+mn-cs"/>
        </a:defRPr>
      </a:lvl2pPr>
      <a:lvl3pPr marL="1038033" algn="l" defTabSz="1038033" rtl="0" eaLnBrk="1" latinLnBrk="0" hangingPunct="1">
        <a:defRPr sz="2000" kern="1200">
          <a:solidFill>
            <a:schemeClr val="tx1"/>
          </a:solidFill>
          <a:latin typeface="+mn-lt"/>
          <a:ea typeface="+mn-ea"/>
          <a:cs typeface="+mn-cs"/>
        </a:defRPr>
      </a:lvl3pPr>
      <a:lvl4pPr marL="1557046" algn="l" defTabSz="1038033" rtl="0" eaLnBrk="1" latinLnBrk="0" hangingPunct="1">
        <a:defRPr sz="2000" kern="1200">
          <a:solidFill>
            <a:schemeClr val="tx1"/>
          </a:solidFill>
          <a:latin typeface="+mn-lt"/>
          <a:ea typeface="+mn-ea"/>
          <a:cs typeface="+mn-cs"/>
        </a:defRPr>
      </a:lvl4pPr>
      <a:lvl5pPr marL="2076064" algn="l" defTabSz="1038033" rtl="0" eaLnBrk="1" latinLnBrk="0" hangingPunct="1">
        <a:defRPr sz="2000" kern="1200">
          <a:solidFill>
            <a:schemeClr val="tx1"/>
          </a:solidFill>
          <a:latin typeface="+mn-lt"/>
          <a:ea typeface="+mn-ea"/>
          <a:cs typeface="+mn-cs"/>
        </a:defRPr>
      </a:lvl5pPr>
      <a:lvl6pPr marL="2595078" algn="l" defTabSz="1038033" rtl="0" eaLnBrk="1" latinLnBrk="0" hangingPunct="1">
        <a:defRPr sz="2000" kern="1200">
          <a:solidFill>
            <a:schemeClr val="tx1"/>
          </a:solidFill>
          <a:latin typeface="+mn-lt"/>
          <a:ea typeface="+mn-ea"/>
          <a:cs typeface="+mn-cs"/>
        </a:defRPr>
      </a:lvl6pPr>
      <a:lvl7pPr marL="3114097" algn="l" defTabSz="1038033" rtl="0" eaLnBrk="1" latinLnBrk="0" hangingPunct="1">
        <a:defRPr sz="2000" kern="1200">
          <a:solidFill>
            <a:schemeClr val="tx1"/>
          </a:solidFill>
          <a:latin typeface="+mn-lt"/>
          <a:ea typeface="+mn-ea"/>
          <a:cs typeface="+mn-cs"/>
        </a:defRPr>
      </a:lvl7pPr>
      <a:lvl8pPr marL="3633109" algn="l" defTabSz="1038033" rtl="0" eaLnBrk="1" latinLnBrk="0" hangingPunct="1">
        <a:defRPr sz="2000" kern="1200">
          <a:solidFill>
            <a:schemeClr val="tx1"/>
          </a:solidFill>
          <a:latin typeface="+mn-lt"/>
          <a:ea typeface="+mn-ea"/>
          <a:cs typeface="+mn-cs"/>
        </a:defRPr>
      </a:lvl8pPr>
      <a:lvl9pPr marL="4152124" algn="l" defTabSz="1038033"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CD439F7-416A-DC4F-B037-A28993E5EF4E}"/>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44" tIns="38922" rIns="77844" bIns="38922" numCol="1" anchor="ctr" anchorCtr="0" compatLnSpc="1">
            <a:prstTxWarp prst="textNoShape">
              <a:avLst/>
            </a:prstTxWarp>
          </a:bodyPr>
          <a:lstStyle/>
          <a:p>
            <a:pPr lvl="0"/>
            <a:r>
              <a:rPr lang="en-GB" altLang="en-US"/>
              <a:t>Click to edit Master title style</a:t>
            </a:r>
            <a:endParaRPr lang="en-US" altLang="en-US"/>
          </a:p>
        </p:txBody>
      </p:sp>
      <p:sp>
        <p:nvSpPr>
          <p:cNvPr id="31747" name="Rectangle 3">
            <a:extLst>
              <a:ext uri="{FF2B5EF4-FFF2-40B4-BE49-F238E27FC236}">
                <a16:creationId xmlns:a16="http://schemas.microsoft.com/office/drawing/2014/main" id="{3F17F7D3-E8B5-7647-9CAC-2BC26AD9AE7B}"/>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44" tIns="38922" rIns="77844" bIns="3892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8196" name="Rectangle 4">
            <a:extLst>
              <a:ext uri="{FF2B5EF4-FFF2-40B4-BE49-F238E27FC236}">
                <a16:creationId xmlns:a16="http://schemas.microsoft.com/office/drawing/2014/main" id="{CD4E9411-9DC7-614A-B6CB-B716135582FC}"/>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defRPr sz="1600" smtClean="0">
                <a:ea typeface="ＭＳ Ｐゴシック" pitchFamily="-84" charset="-128"/>
              </a:defRPr>
            </a:lvl1pPr>
          </a:lstStyle>
          <a:p>
            <a:pPr>
              <a:defRPr/>
            </a:pPr>
            <a:fld id="{7AE15EDD-99A0-49A9-9A44-1C55FAC05B99}" type="datetime1">
              <a:rPr lang="en-GB" smtClean="0"/>
              <a:t>22/03/2025</a:t>
            </a:fld>
            <a:endParaRPr lang="en-US" dirty="0"/>
          </a:p>
        </p:txBody>
      </p:sp>
      <p:sp>
        <p:nvSpPr>
          <p:cNvPr id="8197" name="Rectangle 5">
            <a:extLst>
              <a:ext uri="{FF2B5EF4-FFF2-40B4-BE49-F238E27FC236}">
                <a16:creationId xmlns:a16="http://schemas.microsoft.com/office/drawing/2014/main" id="{24F6F1DD-E78C-CB4A-8EAD-A85458DE90A8}"/>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8198" name="Rectangle 6">
            <a:extLst>
              <a:ext uri="{FF2B5EF4-FFF2-40B4-BE49-F238E27FC236}">
                <a16:creationId xmlns:a16="http://schemas.microsoft.com/office/drawing/2014/main" id="{20FB31CE-1BC2-794A-A0D8-449DB27F4572}"/>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lgn="r">
              <a:defRPr sz="1600"/>
            </a:lvl1pPr>
          </a:lstStyle>
          <a:p>
            <a:fld id="{8E9E3917-47C6-BD4D-94FB-48BE7EA1BF34}" type="slidenum">
              <a:rPr lang="en-US" altLang="en-US"/>
              <a:pPr/>
              <a:t>‹#›</a:t>
            </a:fld>
            <a:endParaRPr lang="en-US" altLang="en-US" dirty="0"/>
          </a:p>
        </p:txBody>
      </p:sp>
    </p:spTree>
    <p:extLst>
      <p:ext uri="{BB962C8B-B14F-4D97-AF65-F5344CB8AC3E}">
        <p14:creationId xmlns:p14="http://schemas.microsoft.com/office/powerpoint/2010/main" val="423930234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956" algn="ctr" rtl="0" eaLnBrk="1" fontAlgn="base" hangingPunct="1">
        <a:spcBef>
          <a:spcPct val="0"/>
        </a:spcBef>
        <a:spcAft>
          <a:spcPct val="0"/>
        </a:spcAft>
        <a:defRPr sz="4933">
          <a:solidFill>
            <a:schemeClr val="tx2"/>
          </a:solidFill>
          <a:latin typeface="Arial" charset="0"/>
        </a:defRPr>
      </a:lvl6pPr>
      <a:lvl7pPr marL="1037915" algn="ctr" rtl="0" eaLnBrk="1" fontAlgn="base" hangingPunct="1">
        <a:spcBef>
          <a:spcPct val="0"/>
        </a:spcBef>
        <a:spcAft>
          <a:spcPct val="0"/>
        </a:spcAft>
        <a:defRPr sz="4933">
          <a:solidFill>
            <a:schemeClr val="tx2"/>
          </a:solidFill>
          <a:latin typeface="Arial" charset="0"/>
        </a:defRPr>
      </a:lvl7pPr>
      <a:lvl8pPr marL="1556869" algn="ctr" rtl="0" eaLnBrk="1" fontAlgn="base" hangingPunct="1">
        <a:spcBef>
          <a:spcPct val="0"/>
        </a:spcBef>
        <a:spcAft>
          <a:spcPct val="0"/>
        </a:spcAft>
        <a:defRPr sz="4933">
          <a:solidFill>
            <a:schemeClr val="tx2"/>
          </a:solidFill>
          <a:latin typeface="Arial" charset="0"/>
        </a:defRPr>
      </a:lvl8pPr>
      <a:lvl9pPr marL="2075828"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4261" indent="-259476" algn="l" rtl="0" eaLnBrk="1" fontAlgn="base" hangingPunct="1">
        <a:spcBef>
          <a:spcPct val="20000"/>
        </a:spcBef>
        <a:spcAft>
          <a:spcPct val="0"/>
        </a:spcAft>
        <a:buChar char="»"/>
        <a:defRPr sz="2267">
          <a:solidFill>
            <a:schemeClr val="tx1"/>
          </a:solidFill>
          <a:latin typeface="+mn-lt"/>
        </a:defRPr>
      </a:lvl6pPr>
      <a:lvl7pPr marL="3373218" indent="-259476" algn="l" rtl="0" eaLnBrk="1" fontAlgn="base" hangingPunct="1">
        <a:spcBef>
          <a:spcPct val="20000"/>
        </a:spcBef>
        <a:spcAft>
          <a:spcPct val="0"/>
        </a:spcAft>
        <a:buChar char="»"/>
        <a:defRPr sz="2267">
          <a:solidFill>
            <a:schemeClr val="tx1"/>
          </a:solidFill>
          <a:latin typeface="+mn-lt"/>
        </a:defRPr>
      </a:lvl7pPr>
      <a:lvl8pPr marL="3892175" indent="-259476" algn="l" rtl="0" eaLnBrk="1" fontAlgn="base" hangingPunct="1">
        <a:spcBef>
          <a:spcPct val="20000"/>
        </a:spcBef>
        <a:spcAft>
          <a:spcPct val="0"/>
        </a:spcAft>
        <a:buChar char="»"/>
        <a:defRPr sz="2267">
          <a:solidFill>
            <a:schemeClr val="tx1"/>
          </a:solidFill>
          <a:latin typeface="+mn-lt"/>
        </a:defRPr>
      </a:lvl8pPr>
      <a:lvl9pPr marL="4411131" indent="-25947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915" rtl="0" eaLnBrk="1" latinLnBrk="0" hangingPunct="1">
        <a:defRPr sz="2000" kern="1200">
          <a:solidFill>
            <a:schemeClr val="tx1"/>
          </a:solidFill>
          <a:latin typeface="+mn-lt"/>
          <a:ea typeface="+mn-ea"/>
          <a:cs typeface="+mn-cs"/>
        </a:defRPr>
      </a:lvl1pPr>
      <a:lvl2pPr marL="518956" algn="l" defTabSz="1037915" rtl="0" eaLnBrk="1" latinLnBrk="0" hangingPunct="1">
        <a:defRPr sz="2000" kern="1200">
          <a:solidFill>
            <a:schemeClr val="tx1"/>
          </a:solidFill>
          <a:latin typeface="+mn-lt"/>
          <a:ea typeface="+mn-ea"/>
          <a:cs typeface="+mn-cs"/>
        </a:defRPr>
      </a:lvl2pPr>
      <a:lvl3pPr marL="1037915" algn="l" defTabSz="1037915" rtl="0" eaLnBrk="1" latinLnBrk="0" hangingPunct="1">
        <a:defRPr sz="2000" kern="1200">
          <a:solidFill>
            <a:schemeClr val="tx1"/>
          </a:solidFill>
          <a:latin typeface="+mn-lt"/>
          <a:ea typeface="+mn-ea"/>
          <a:cs typeface="+mn-cs"/>
        </a:defRPr>
      </a:lvl3pPr>
      <a:lvl4pPr marL="1556869" algn="l" defTabSz="1037915" rtl="0" eaLnBrk="1" latinLnBrk="0" hangingPunct="1">
        <a:defRPr sz="2000" kern="1200">
          <a:solidFill>
            <a:schemeClr val="tx1"/>
          </a:solidFill>
          <a:latin typeface="+mn-lt"/>
          <a:ea typeface="+mn-ea"/>
          <a:cs typeface="+mn-cs"/>
        </a:defRPr>
      </a:lvl4pPr>
      <a:lvl5pPr marL="2075828" algn="l" defTabSz="1037915" rtl="0" eaLnBrk="1" latinLnBrk="0" hangingPunct="1">
        <a:defRPr sz="2000" kern="1200">
          <a:solidFill>
            <a:schemeClr val="tx1"/>
          </a:solidFill>
          <a:latin typeface="+mn-lt"/>
          <a:ea typeface="+mn-ea"/>
          <a:cs typeface="+mn-cs"/>
        </a:defRPr>
      </a:lvl5pPr>
      <a:lvl6pPr marL="2594783" algn="l" defTabSz="1037915" rtl="0" eaLnBrk="1" latinLnBrk="0" hangingPunct="1">
        <a:defRPr sz="2000" kern="1200">
          <a:solidFill>
            <a:schemeClr val="tx1"/>
          </a:solidFill>
          <a:latin typeface="+mn-lt"/>
          <a:ea typeface="+mn-ea"/>
          <a:cs typeface="+mn-cs"/>
        </a:defRPr>
      </a:lvl6pPr>
      <a:lvl7pPr marL="3113742" algn="l" defTabSz="1037915" rtl="0" eaLnBrk="1" latinLnBrk="0" hangingPunct="1">
        <a:defRPr sz="2000" kern="1200">
          <a:solidFill>
            <a:schemeClr val="tx1"/>
          </a:solidFill>
          <a:latin typeface="+mn-lt"/>
          <a:ea typeface="+mn-ea"/>
          <a:cs typeface="+mn-cs"/>
        </a:defRPr>
      </a:lvl7pPr>
      <a:lvl8pPr marL="3632696" algn="l" defTabSz="1037915" rtl="0" eaLnBrk="1" latinLnBrk="0" hangingPunct="1">
        <a:defRPr sz="2000" kern="1200">
          <a:solidFill>
            <a:schemeClr val="tx1"/>
          </a:solidFill>
          <a:latin typeface="+mn-lt"/>
          <a:ea typeface="+mn-ea"/>
          <a:cs typeface="+mn-cs"/>
        </a:defRPr>
      </a:lvl8pPr>
      <a:lvl9pPr marL="4151652" algn="l" defTabSz="1037915"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09939A8-F8FD-9144-B5BB-C4615A696A89}"/>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35" tIns="38917" rIns="77835" bIns="38917" numCol="1" anchor="ctr" anchorCtr="0" compatLnSpc="1">
            <a:prstTxWarp prst="textNoShape">
              <a:avLst/>
            </a:prstTxWarp>
          </a:bodyPr>
          <a:lstStyle/>
          <a:p>
            <a:pPr lvl="0"/>
            <a:r>
              <a:rPr lang="en-GB" altLang="en-US"/>
              <a:t>Click to edit Master title style</a:t>
            </a:r>
            <a:endParaRPr lang="en-US" altLang="en-US"/>
          </a:p>
        </p:txBody>
      </p:sp>
      <p:sp>
        <p:nvSpPr>
          <p:cNvPr id="32771" name="Rectangle 3">
            <a:extLst>
              <a:ext uri="{FF2B5EF4-FFF2-40B4-BE49-F238E27FC236}">
                <a16:creationId xmlns:a16="http://schemas.microsoft.com/office/drawing/2014/main" id="{C9CACE33-2778-F840-AC48-B0F61EA3A07A}"/>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35" tIns="38917" rIns="77835" bIns="38917"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9220" name="Rectangle 4">
            <a:extLst>
              <a:ext uri="{FF2B5EF4-FFF2-40B4-BE49-F238E27FC236}">
                <a16:creationId xmlns:a16="http://schemas.microsoft.com/office/drawing/2014/main" id="{5F87C0C7-AB98-4F41-BE04-CAA8B3A2A6EC}"/>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defRPr sz="1600" smtClean="0">
                <a:ea typeface="ＭＳ Ｐゴシック" pitchFamily="-84" charset="-128"/>
              </a:defRPr>
            </a:lvl1pPr>
          </a:lstStyle>
          <a:p>
            <a:pPr>
              <a:defRPr/>
            </a:pPr>
            <a:fld id="{F13A8F8A-6807-4239-8986-49A8204237C1}" type="datetime1">
              <a:rPr lang="en-GB" smtClean="0"/>
              <a:t>22/03/2025</a:t>
            </a:fld>
            <a:endParaRPr lang="en-US" dirty="0"/>
          </a:p>
        </p:txBody>
      </p:sp>
      <p:sp>
        <p:nvSpPr>
          <p:cNvPr id="9221" name="Rectangle 5">
            <a:extLst>
              <a:ext uri="{FF2B5EF4-FFF2-40B4-BE49-F238E27FC236}">
                <a16:creationId xmlns:a16="http://schemas.microsoft.com/office/drawing/2014/main" id="{6063247E-18D9-FB4E-B051-9ED9E81367A5}"/>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9222" name="Rectangle 6">
            <a:extLst>
              <a:ext uri="{FF2B5EF4-FFF2-40B4-BE49-F238E27FC236}">
                <a16:creationId xmlns:a16="http://schemas.microsoft.com/office/drawing/2014/main" id="{27846468-C65B-7647-8BF4-2ECD9F2B1968}"/>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lgn="r">
              <a:defRPr sz="1600"/>
            </a:lvl1pPr>
          </a:lstStyle>
          <a:p>
            <a:fld id="{0673DE90-D1F0-5C41-998D-43317C8449D6}" type="slidenum">
              <a:rPr lang="en-US" altLang="en-US"/>
              <a:pPr/>
              <a:t>‹#›</a:t>
            </a:fld>
            <a:endParaRPr lang="en-US" altLang="en-US" dirty="0"/>
          </a:p>
        </p:txBody>
      </p:sp>
    </p:spTree>
    <p:extLst>
      <p:ext uri="{BB962C8B-B14F-4D97-AF65-F5344CB8AC3E}">
        <p14:creationId xmlns:p14="http://schemas.microsoft.com/office/powerpoint/2010/main" val="256891248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898" algn="ctr" rtl="0" eaLnBrk="1" fontAlgn="base" hangingPunct="1">
        <a:spcBef>
          <a:spcPct val="0"/>
        </a:spcBef>
        <a:spcAft>
          <a:spcPct val="0"/>
        </a:spcAft>
        <a:defRPr sz="4933">
          <a:solidFill>
            <a:schemeClr val="tx2"/>
          </a:solidFill>
          <a:latin typeface="Arial" charset="0"/>
        </a:defRPr>
      </a:lvl6pPr>
      <a:lvl7pPr marL="1037797" algn="ctr" rtl="0" eaLnBrk="1" fontAlgn="base" hangingPunct="1">
        <a:spcBef>
          <a:spcPct val="0"/>
        </a:spcBef>
        <a:spcAft>
          <a:spcPct val="0"/>
        </a:spcAft>
        <a:defRPr sz="4933">
          <a:solidFill>
            <a:schemeClr val="tx2"/>
          </a:solidFill>
          <a:latin typeface="Arial" charset="0"/>
        </a:defRPr>
      </a:lvl7pPr>
      <a:lvl8pPr marL="1556692" algn="ctr" rtl="0" eaLnBrk="1" fontAlgn="base" hangingPunct="1">
        <a:spcBef>
          <a:spcPct val="0"/>
        </a:spcBef>
        <a:spcAft>
          <a:spcPct val="0"/>
        </a:spcAft>
        <a:defRPr sz="4933">
          <a:solidFill>
            <a:schemeClr val="tx2"/>
          </a:solidFill>
          <a:latin typeface="Arial" charset="0"/>
        </a:defRPr>
      </a:lvl8pPr>
      <a:lvl9pPr marL="2075592"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3937" indent="-259447" algn="l" rtl="0" eaLnBrk="1" fontAlgn="base" hangingPunct="1">
        <a:spcBef>
          <a:spcPct val="20000"/>
        </a:spcBef>
        <a:spcAft>
          <a:spcPct val="0"/>
        </a:spcAft>
        <a:buChar char="»"/>
        <a:defRPr sz="2267">
          <a:solidFill>
            <a:schemeClr val="tx1"/>
          </a:solidFill>
          <a:latin typeface="+mn-lt"/>
        </a:defRPr>
      </a:lvl6pPr>
      <a:lvl7pPr marL="3372834" indent="-259447" algn="l" rtl="0" eaLnBrk="1" fontAlgn="base" hangingPunct="1">
        <a:spcBef>
          <a:spcPct val="20000"/>
        </a:spcBef>
        <a:spcAft>
          <a:spcPct val="0"/>
        </a:spcAft>
        <a:buChar char="»"/>
        <a:defRPr sz="2267">
          <a:solidFill>
            <a:schemeClr val="tx1"/>
          </a:solidFill>
          <a:latin typeface="+mn-lt"/>
        </a:defRPr>
      </a:lvl7pPr>
      <a:lvl8pPr marL="3891732" indent="-259447" algn="l" rtl="0" eaLnBrk="1" fontAlgn="base" hangingPunct="1">
        <a:spcBef>
          <a:spcPct val="20000"/>
        </a:spcBef>
        <a:spcAft>
          <a:spcPct val="0"/>
        </a:spcAft>
        <a:buChar char="»"/>
        <a:defRPr sz="2267">
          <a:solidFill>
            <a:schemeClr val="tx1"/>
          </a:solidFill>
          <a:latin typeface="+mn-lt"/>
        </a:defRPr>
      </a:lvl8pPr>
      <a:lvl9pPr marL="4410630" indent="-259447"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797" rtl="0" eaLnBrk="1" latinLnBrk="0" hangingPunct="1">
        <a:defRPr sz="2000" kern="1200">
          <a:solidFill>
            <a:schemeClr val="tx1"/>
          </a:solidFill>
          <a:latin typeface="+mn-lt"/>
          <a:ea typeface="+mn-ea"/>
          <a:cs typeface="+mn-cs"/>
        </a:defRPr>
      </a:lvl1pPr>
      <a:lvl2pPr marL="518898" algn="l" defTabSz="1037797" rtl="0" eaLnBrk="1" latinLnBrk="0" hangingPunct="1">
        <a:defRPr sz="2000" kern="1200">
          <a:solidFill>
            <a:schemeClr val="tx1"/>
          </a:solidFill>
          <a:latin typeface="+mn-lt"/>
          <a:ea typeface="+mn-ea"/>
          <a:cs typeface="+mn-cs"/>
        </a:defRPr>
      </a:lvl2pPr>
      <a:lvl3pPr marL="1037797" algn="l" defTabSz="1037797" rtl="0" eaLnBrk="1" latinLnBrk="0" hangingPunct="1">
        <a:defRPr sz="2000" kern="1200">
          <a:solidFill>
            <a:schemeClr val="tx1"/>
          </a:solidFill>
          <a:latin typeface="+mn-lt"/>
          <a:ea typeface="+mn-ea"/>
          <a:cs typeface="+mn-cs"/>
        </a:defRPr>
      </a:lvl3pPr>
      <a:lvl4pPr marL="1556692" algn="l" defTabSz="1037797" rtl="0" eaLnBrk="1" latinLnBrk="0" hangingPunct="1">
        <a:defRPr sz="2000" kern="1200">
          <a:solidFill>
            <a:schemeClr val="tx1"/>
          </a:solidFill>
          <a:latin typeface="+mn-lt"/>
          <a:ea typeface="+mn-ea"/>
          <a:cs typeface="+mn-cs"/>
        </a:defRPr>
      </a:lvl4pPr>
      <a:lvl5pPr marL="2075592" algn="l" defTabSz="1037797" rtl="0" eaLnBrk="1" latinLnBrk="0" hangingPunct="1">
        <a:defRPr sz="2000" kern="1200">
          <a:solidFill>
            <a:schemeClr val="tx1"/>
          </a:solidFill>
          <a:latin typeface="+mn-lt"/>
          <a:ea typeface="+mn-ea"/>
          <a:cs typeface="+mn-cs"/>
        </a:defRPr>
      </a:lvl5pPr>
      <a:lvl6pPr marL="2594487" algn="l" defTabSz="1037797" rtl="0" eaLnBrk="1" latinLnBrk="0" hangingPunct="1">
        <a:defRPr sz="2000" kern="1200">
          <a:solidFill>
            <a:schemeClr val="tx1"/>
          </a:solidFill>
          <a:latin typeface="+mn-lt"/>
          <a:ea typeface="+mn-ea"/>
          <a:cs typeface="+mn-cs"/>
        </a:defRPr>
      </a:lvl6pPr>
      <a:lvl7pPr marL="3113389" algn="l" defTabSz="1037797" rtl="0" eaLnBrk="1" latinLnBrk="0" hangingPunct="1">
        <a:defRPr sz="2000" kern="1200">
          <a:solidFill>
            <a:schemeClr val="tx1"/>
          </a:solidFill>
          <a:latin typeface="+mn-lt"/>
          <a:ea typeface="+mn-ea"/>
          <a:cs typeface="+mn-cs"/>
        </a:defRPr>
      </a:lvl7pPr>
      <a:lvl8pPr marL="3632283" algn="l" defTabSz="1037797" rtl="0" eaLnBrk="1" latinLnBrk="0" hangingPunct="1">
        <a:defRPr sz="2000" kern="1200">
          <a:solidFill>
            <a:schemeClr val="tx1"/>
          </a:solidFill>
          <a:latin typeface="+mn-lt"/>
          <a:ea typeface="+mn-ea"/>
          <a:cs typeface="+mn-cs"/>
        </a:defRPr>
      </a:lvl8pPr>
      <a:lvl9pPr marL="4151179" algn="l" defTabSz="1037797"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ACB8B21-AABA-6A44-AD26-E8D15B1545AC}"/>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26" tIns="38912" rIns="77826" bIns="38912" numCol="1" anchor="ctr" anchorCtr="0" compatLnSpc="1">
            <a:prstTxWarp prst="textNoShape">
              <a:avLst/>
            </a:prstTxWarp>
          </a:bodyPr>
          <a:lstStyle/>
          <a:p>
            <a:pPr lvl="0"/>
            <a:r>
              <a:rPr lang="en-GB" altLang="en-US"/>
              <a:t>Click to edit Master title style</a:t>
            </a:r>
            <a:endParaRPr lang="en-US" altLang="en-US"/>
          </a:p>
        </p:txBody>
      </p:sp>
      <p:sp>
        <p:nvSpPr>
          <p:cNvPr id="33795" name="Rectangle 3">
            <a:extLst>
              <a:ext uri="{FF2B5EF4-FFF2-40B4-BE49-F238E27FC236}">
                <a16:creationId xmlns:a16="http://schemas.microsoft.com/office/drawing/2014/main" id="{1FDFAC95-4D7A-684C-93AB-3F5120EC6DE6}"/>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26" tIns="38912" rIns="77826" bIns="3891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0244" name="Rectangle 4">
            <a:extLst>
              <a:ext uri="{FF2B5EF4-FFF2-40B4-BE49-F238E27FC236}">
                <a16:creationId xmlns:a16="http://schemas.microsoft.com/office/drawing/2014/main" id="{36BEB341-1070-8C43-97CA-82EB1066AB0E}"/>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defRPr sz="1600" smtClean="0">
                <a:ea typeface="ＭＳ Ｐゴシック" pitchFamily="-84" charset="-128"/>
              </a:defRPr>
            </a:lvl1pPr>
          </a:lstStyle>
          <a:p>
            <a:pPr>
              <a:defRPr/>
            </a:pPr>
            <a:fld id="{56BFB32E-835D-46BF-97C1-F0457FB30CA5}" type="datetime1">
              <a:rPr lang="en-GB" smtClean="0"/>
              <a:t>22/03/2025</a:t>
            </a:fld>
            <a:endParaRPr lang="en-US" dirty="0"/>
          </a:p>
        </p:txBody>
      </p:sp>
      <p:sp>
        <p:nvSpPr>
          <p:cNvPr id="10245" name="Rectangle 5">
            <a:extLst>
              <a:ext uri="{FF2B5EF4-FFF2-40B4-BE49-F238E27FC236}">
                <a16:creationId xmlns:a16="http://schemas.microsoft.com/office/drawing/2014/main" id="{7925EFF2-1278-3146-81B5-29601E49BCF4}"/>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10246" name="Rectangle 6">
            <a:extLst>
              <a:ext uri="{FF2B5EF4-FFF2-40B4-BE49-F238E27FC236}">
                <a16:creationId xmlns:a16="http://schemas.microsoft.com/office/drawing/2014/main" id="{D9BB0B8B-FEA6-3345-A82F-140525F0DE14}"/>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lgn="r">
              <a:defRPr sz="1600"/>
            </a:lvl1pPr>
          </a:lstStyle>
          <a:p>
            <a:fld id="{6097CC40-8A2B-0A40-8A09-A9CB9D9B32FF}" type="slidenum">
              <a:rPr lang="en-US" altLang="en-US"/>
              <a:pPr/>
              <a:t>‹#›</a:t>
            </a:fld>
            <a:endParaRPr lang="en-US" altLang="en-US" dirty="0"/>
          </a:p>
        </p:txBody>
      </p:sp>
    </p:spTree>
    <p:extLst>
      <p:ext uri="{BB962C8B-B14F-4D97-AF65-F5344CB8AC3E}">
        <p14:creationId xmlns:p14="http://schemas.microsoft.com/office/powerpoint/2010/main" val="427804418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838" algn="ctr" rtl="0" eaLnBrk="1" fontAlgn="base" hangingPunct="1">
        <a:spcBef>
          <a:spcPct val="0"/>
        </a:spcBef>
        <a:spcAft>
          <a:spcPct val="0"/>
        </a:spcAft>
        <a:defRPr sz="4933">
          <a:solidFill>
            <a:schemeClr val="tx2"/>
          </a:solidFill>
          <a:latin typeface="Arial" charset="0"/>
        </a:defRPr>
      </a:lvl6pPr>
      <a:lvl7pPr marL="1037678" algn="ctr" rtl="0" eaLnBrk="1" fontAlgn="base" hangingPunct="1">
        <a:spcBef>
          <a:spcPct val="0"/>
        </a:spcBef>
        <a:spcAft>
          <a:spcPct val="0"/>
        </a:spcAft>
        <a:defRPr sz="4933">
          <a:solidFill>
            <a:schemeClr val="tx2"/>
          </a:solidFill>
          <a:latin typeface="Arial" charset="0"/>
        </a:defRPr>
      </a:lvl7pPr>
      <a:lvl8pPr marL="1556514" algn="ctr" rtl="0" eaLnBrk="1" fontAlgn="base" hangingPunct="1">
        <a:spcBef>
          <a:spcPct val="0"/>
        </a:spcBef>
        <a:spcAft>
          <a:spcPct val="0"/>
        </a:spcAft>
        <a:defRPr sz="4933">
          <a:solidFill>
            <a:schemeClr val="tx2"/>
          </a:solidFill>
          <a:latin typeface="Arial" charset="0"/>
        </a:defRPr>
      </a:lvl8pPr>
      <a:lvl9pPr marL="2075356"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Century Gothic" panose="020B0502020202020204" pitchFamily="34" charset="0"/>
          <a:ea typeface="ＭＳ Ｐゴシック" charset="0"/>
          <a:cs typeface="Century Gothic" panose="020B0502020202020204" pitchFamily="34" charset="0"/>
        </a:defRPr>
      </a:lvl1pPr>
      <a:lvl2pPr marL="840296" indent="-321725" algn="l" rtl="0" eaLnBrk="1" fontAlgn="base" hangingPunct="1">
        <a:spcBef>
          <a:spcPct val="20000"/>
        </a:spcBef>
        <a:spcAft>
          <a:spcPct val="0"/>
        </a:spcAft>
        <a:buChar char="–"/>
        <a:defRPr sz="3200">
          <a:solidFill>
            <a:schemeClr val="tx1"/>
          </a:solidFill>
          <a:latin typeface="Century Gothic" panose="020B0502020202020204" pitchFamily="34" charset="0"/>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Century Gothic" panose="020B0502020202020204" pitchFamily="34" charset="0"/>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Century Gothic" panose="020B0502020202020204" pitchFamily="34" charset="0"/>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Century Gothic" panose="020B0502020202020204" pitchFamily="34" charset="0"/>
          <a:ea typeface="ＭＳ Ｐゴシック" charset="0"/>
        </a:defRPr>
      </a:lvl5pPr>
      <a:lvl6pPr marL="2853613" indent="-259416" algn="l" rtl="0" eaLnBrk="1" fontAlgn="base" hangingPunct="1">
        <a:spcBef>
          <a:spcPct val="20000"/>
        </a:spcBef>
        <a:spcAft>
          <a:spcPct val="0"/>
        </a:spcAft>
        <a:buChar char="»"/>
        <a:defRPr sz="2267">
          <a:solidFill>
            <a:schemeClr val="tx1"/>
          </a:solidFill>
          <a:latin typeface="+mn-lt"/>
        </a:defRPr>
      </a:lvl6pPr>
      <a:lvl7pPr marL="3372450" indent="-259416" algn="l" rtl="0" eaLnBrk="1" fontAlgn="base" hangingPunct="1">
        <a:spcBef>
          <a:spcPct val="20000"/>
        </a:spcBef>
        <a:spcAft>
          <a:spcPct val="0"/>
        </a:spcAft>
        <a:buChar char="»"/>
        <a:defRPr sz="2267">
          <a:solidFill>
            <a:schemeClr val="tx1"/>
          </a:solidFill>
          <a:latin typeface="+mn-lt"/>
        </a:defRPr>
      </a:lvl7pPr>
      <a:lvl8pPr marL="3891289" indent="-259416" algn="l" rtl="0" eaLnBrk="1" fontAlgn="base" hangingPunct="1">
        <a:spcBef>
          <a:spcPct val="20000"/>
        </a:spcBef>
        <a:spcAft>
          <a:spcPct val="0"/>
        </a:spcAft>
        <a:buChar char="»"/>
        <a:defRPr sz="2267">
          <a:solidFill>
            <a:schemeClr val="tx1"/>
          </a:solidFill>
          <a:latin typeface="+mn-lt"/>
        </a:defRPr>
      </a:lvl8pPr>
      <a:lvl9pPr marL="4410128" indent="-25941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678" rtl="0" eaLnBrk="1" latinLnBrk="0" hangingPunct="1">
        <a:defRPr sz="2000" kern="1200">
          <a:solidFill>
            <a:schemeClr val="tx1"/>
          </a:solidFill>
          <a:latin typeface="+mn-lt"/>
          <a:ea typeface="+mn-ea"/>
          <a:cs typeface="+mn-cs"/>
        </a:defRPr>
      </a:lvl1pPr>
      <a:lvl2pPr marL="518838" algn="l" defTabSz="1037678" rtl="0" eaLnBrk="1" latinLnBrk="0" hangingPunct="1">
        <a:defRPr sz="2000" kern="1200">
          <a:solidFill>
            <a:schemeClr val="tx1"/>
          </a:solidFill>
          <a:latin typeface="+mn-lt"/>
          <a:ea typeface="+mn-ea"/>
          <a:cs typeface="+mn-cs"/>
        </a:defRPr>
      </a:lvl2pPr>
      <a:lvl3pPr marL="1037678" algn="l" defTabSz="1037678" rtl="0" eaLnBrk="1" latinLnBrk="0" hangingPunct="1">
        <a:defRPr sz="2000" kern="1200">
          <a:solidFill>
            <a:schemeClr val="tx1"/>
          </a:solidFill>
          <a:latin typeface="+mn-lt"/>
          <a:ea typeface="+mn-ea"/>
          <a:cs typeface="+mn-cs"/>
        </a:defRPr>
      </a:lvl3pPr>
      <a:lvl4pPr marL="1556514" algn="l" defTabSz="1037678" rtl="0" eaLnBrk="1" latinLnBrk="0" hangingPunct="1">
        <a:defRPr sz="2000" kern="1200">
          <a:solidFill>
            <a:schemeClr val="tx1"/>
          </a:solidFill>
          <a:latin typeface="+mn-lt"/>
          <a:ea typeface="+mn-ea"/>
          <a:cs typeface="+mn-cs"/>
        </a:defRPr>
      </a:lvl4pPr>
      <a:lvl5pPr marL="2075356" algn="l" defTabSz="1037678" rtl="0" eaLnBrk="1" latinLnBrk="0" hangingPunct="1">
        <a:defRPr sz="2000" kern="1200">
          <a:solidFill>
            <a:schemeClr val="tx1"/>
          </a:solidFill>
          <a:latin typeface="+mn-lt"/>
          <a:ea typeface="+mn-ea"/>
          <a:cs typeface="+mn-cs"/>
        </a:defRPr>
      </a:lvl5pPr>
      <a:lvl6pPr marL="2594192" algn="l" defTabSz="1037678" rtl="0" eaLnBrk="1" latinLnBrk="0" hangingPunct="1">
        <a:defRPr sz="2000" kern="1200">
          <a:solidFill>
            <a:schemeClr val="tx1"/>
          </a:solidFill>
          <a:latin typeface="+mn-lt"/>
          <a:ea typeface="+mn-ea"/>
          <a:cs typeface="+mn-cs"/>
        </a:defRPr>
      </a:lvl6pPr>
      <a:lvl7pPr marL="3113036" algn="l" defTabSz="1037678" rtl="0" eaLnBrk="1" latinLnBrk="0" hangingPunct="1">
        <a:defRPr sz="2000" kern="1200">
          <a:solidFill>
            <a:schemeClr val="tx1"/>
          </a:solidFill>
          <a:latin typeface="+mn-lt"/>
          <a:ea typeface="+mn-ea"/>
          <a:cs typeface="+mn-cs"/>
        </a:defRPr>
      </a:lvl7pPr>
      <a:lvl8pPr marL="3631869" algn="l" defTabSz="1037678" rtl="0" eaLnBrk="1" latinLnBrk="0" hangingPunct="1">
        <a:defRPr sz="2000" kern="1200">
          <a:solidFill>
            <a:schemeClr val="tx1"/>
          </a:solidFill>
          <a:latin typeface="+mn-lt"/>
          <a:ea typeface="+mn-ea"/>
          <a:cs typeface="+mn-cs"/>
        </a:defRPr>
      </a:lvl8pPr>
      <a:lvl9pPr marL="4150707" algn="l" defTabSz="1037678"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F9B3937-AB1A-7945-855A-4E80AE32CAC8}"/>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17" tIns="38907" rIns="77817" bIns="38907" numCol="1" anchor="ctr" anchorCtr="0" compatLnSpc="1">
            <a:prstTxWarp prst="textNoShape">
              <a:avLst/>
            </a:prstTxWarp>
          </a:bodyPr>
          <a:lstStyle/>
          <a:p>
            <a:pPr lvl="0"/>
            <a:r>
              <a:rPr lang="en-GB" altLang="en-US"/>
              <a:t>Click to edit Master title style</a:t>
            </a:r>
            <a:endParaRPr lang="en-US" altLang="en-US"/>
          </a:p>
        </p:txBody>
      </p:sp>
      <p:sp>
        <p:nvSpPr>
          <p:cNvPr id="34819" name="Rectangle 3">
            <a:extLst>
              <a:ext uri="{FF2B5EF4-FFF2-40B4-BE49-F238E27FC236}">
                <a16:creationId xmlns:a16="http://schemas.microsoft.com/office/drawing/2014/main" id="{C630970E-4461-1240-9019-F0F21B416338}"/>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17" tIns="38907" rIns="77817" bIns="38907"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1268" name="Rectangle 4">
            <a:extLst>
              <a:ext uri="{FF2B5EF4-FFF2-40B4-BE49-F238E27FC236}">
                <a16:creationId xmlns:a16="http://schemas.microsoft.com/office/drawing/2014/main" id="{6E8B7A3F-80B9-4241-8169-FEAF2D8DD7CC}"/>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defRPr sz="1600" smtClean="0">
                <a:ea typeface="ＭＳ Ｐゴシック" pitchFamily="-84" charset="-128"/>
              </a:defRPr>
            </a:lvl1pPr>
          </a:lstStyle>
          <a:p>
            <a:pPr>
              <a:defRPr/>
            </a:pPr>
            <a:fld id="{71E68244-FAC3-40E4-B195-F2B0673729CA}" type="datetime1">
              <a:rPr lang="en-GB" smtClean="0"/>
              <a:t>22/03/2025</a:t>
            </a:fld>
            <a:endParaRPr lang="en-US" dirty="0"/>
          </a:p>
        </p:txBody>
      </p:sp>
      <p:sp>
        <p:nvSpPr>
          <p:cNvPr id="11269" name="Rectangle 5">
            <a:extLst>
              <a:ext uri="{FF2B5EF4-FFF2-40B4-BE49-F238E27FC236}">
                <a16:creationId xmlns:a16="http://schemas.microsoft.com/office/drawing/2014/main" id="{972267EC-1984-9C4D-9059-6A2CEFF09D4E}"/>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11270" name="Rectangle 6">
            <a:extLst>
              <a:ext uri="{FF2B5EF4-FFF2-40B4-BE49-F238E27FC236}">
                <a16:creationId xmlns:a16="http://schemas.microsoft.com/office/drawing/2014/main" id="{87D0555D-5C31-FB46-9CDC-8F458795598C}"/>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lgn="r">
              <a:defRPr sz="1600"/>
            </a:lvl1pPr>
          </a:lstStyle>
          <a:p>
            <a:fld id="{4E072376-AAF6-B847-9F5B-CE9B855DBE2E}" type="slidenum">
              <a:rPr lang="en-US" altLang="en-US"/>
              <a:pPr/>
              <a:t>‹#›</a:t>
            </a:fld>
            <a:endParaRPr lang="en-US" altLang="en-US" dirty="0"/>
          </a:p>
        </p:txBody>
      </p:sp>
    </p:spTree>
    <p:extLst>
      <p:ext uri="{BB962C8B-B14F-4D97-AF65-F5344CB8AC3E}">
        <p14:creationId xmlns:p14="http://schemas.microsoft.com/office/powerpoint/2010/main" val="223182383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779" algn="ctr" rtl="0" eaLnBrk="1" fontAlgn="base" hangingPunct="1">
        <a:spcBef>
          <a:spcPct val="0"/>
        </a:spcBef>
        <a:spcAft>
          <a:spcPct val="0"/>
        </a:spcAft>
        <a:defRPr sz="4933">
          <a:solidFill>
            <a:schemeClr val="tx2"/>
          </a:solidFill>
          <a:latin typeface="Arial" charset="0"/>
        </a:defRPr>
      </a:lvl6pPr>
      <a:lvl7pPr marL="1037561" algn="ctr" rtl="0" eaLnBrk="1" fontAlgn="base" hangingPunct="1">
        <a:spcBef>
          <a:spcPct val="0"/>
        </a:spcBef>
        <a:spcAft>
          <a:spcPct val="0"/>
        </a:spcAft>
        <a:defRPr sz="4933">
          <a:solidFill>
            <a:schemeClr val="tx2"/>
          </a:solidFill>
          <a:latin typeface="Arial" charset="0"/>
        </a:defRPr>
      </a:lvl7pPr>
      <a:lvl8pPr marL="1556337" algn="ctr" rtl="0" eaLnBrk="1" fontAlgn="base" hangingPunct="1">
        <a:spcBef>
          <a:spcPct val="0"/>
        </a:spcBef>
        <a:spcAft>
          <a:spcPct val="0"/>
        </a:spcAft>
        <a:defRPr sz="4933">
          <a:solidFill>
            <a:schemeClr val="tx2"/>
          </a:solidFill>
          <a:latin typeface="Arial" charset="0"/>
        </a:defRPr>
      </a:lvl8pPr>
      <a:lvl9pPr marL="2075120"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3289" indent="-259386" algn="l" rtl="0" eaLnBrk="1" fontAlgn="base" hangingPunct="1">
        <a:spcBef>
          <a:spcPct val="20000"/>
        </a:spcBef>
        <a:spcAft>
          <a:spcPct val="0"/>
        </a:spcAft>
        <a:buChar char="»"/>
        <a:defRPr sz="2267">
          <a:solidFill>
            <a:schemeClr val="tx1"/>
          </a:solidFill>
          <a:latin typeface="+mn-lt"/>
        </a:defRPr>
      </a:lvl6pPr>
      <a:lvl7pPr marL="3372066" indent="-259386" algn="l" rtl="0" eaLnBrk="1" fontAlgn="base" hangingPunct="1">
        <a:spcBef>
          <a:spcPct val="20000"/>
        </a:spcBef>
        <a:spcAft>
          <a:spcPct val="0"/>
        </a:spcAft>
        <a:buChar char="»"/>
        <a:defRPr sz="2267">
          <a:solidFill>
            <a:schemeClr val="tx1"/>
          </a:solidFill>
          <a:latin typeface="+mn-lt"/>
        </a:defRPr>
      </a:lvl7pPr>
      <a:lvl8pPr marL="3890847" indent="-259386" algn="l" rtl="0" eaLnBrk="1" fontAlgn="base" hangingPunct="1">
        <a:spcBef>
          <a:spcPct val="20000"/>
        </a:spcBef>
        <a:spcAft>
          <a:spcPct val="0"/>
        </a:spcAft>
        <a:buChar char="»"/>
        <a:defRPr sz="2267">
          <a:solidFill>
            <a:schemeClr val="tx1"/>
          </a:solidFill>
          <a:latin typeface="+mn-lt"/>
        </a:defRPr>
      </a:lvl8pPr>
      <a:lvl9pPr marL="4409627" indent="-25938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561" rtl="0" eaLnBrk="1" latinLnBrk="0" hangingPunct="1">
        <a:defRPr sz="2000" kern="1200">
          <a:solidFill>
            <a:schemeClr val="tx1"/>
          </a:solidFill>
          <a:latin typeface="+mn-lt"/>
          <a:ea typeface="+mn-ea"/>
          <a:cs typeface="+mn-cs"/>
        </a:defRPr>
      </a:lvl1pPr>
      <a:lvl2pPr marL="518779" algn="l" defTabSz="1037561" rtl="0" eaLnBrk="1" latinLnBrk="0" hangingPunct="1">
        <a:defRPr sz="2000" kern="1200">
          <a:solidFill>
            <a:schemeClr val="tx1"/>
          </a:solidFill>
          <a:latin typeface="+mn-lt"/>
          <a:ea typeface="+mn-ea"/>
          <a:cs typeface="+mn-cs"/>
        </a:defRPr>
      </a:lvl2pPr>
      <a:lvl3pPr marL="1037561" algn="l" defTabSz="1037561" rtl="0" eaLnBrk="1" latinLnBrk="0" hangingPunct="1">
        <a:defRPr sz="2000" kern="1200">
          <a:solidFill>
            <a:schemeClr val="tx1"/>
          </a:solidFill>
          <a:latin typeface="+mn-lt"/>
          <a:ea typeface="+mn-ea"/>
          <a:cs typeface="+mn-cs"/>
        </a:defRPr>
      </a:lvl3pPr>
      <a:lvl4pPr marL="1556337" algn="l" defTabSz="1037561" rtl="0" eaLnBrk="1" latinLnBrk="0" hangingPunct="1">
        <a:defRPr sz="2000" kern="1200">
          <a:solidFill>
            <a:schemeClr val="tx1"/>
          </a:solidFill>
          <a:latin typeface="+mn-lt"/>
          <a:ea typeface="+mn-ea"/>
          <a:cs typeface="+mn-cs"/>
        </a:defRPr>
      </a:lvl4pPr>
      <a:lvl5pPr marL="2075120" algn="l" defTabSz="1037561" rtl="0" eaLnBrk="1" latinLnBrk="0" hangingPunct="1">
        <a:defRPr sz="2000" kern="1200">
          <a:solidFill>
            <a:schemeClr val="tx1"/>
          </a:solidFill>
          <a:latin typeface="+mn-lt"/>
          <a:ea typeface="+mn-ea"/>
          <a:cs typeface="+mn-cs"/>
        </a:defRPr>
      </a:lvl5pPr>
      <a:lvl6pPr marL="2593898" algn="l" defTabSz="1037561" rtl="0" eaLnBrk="1" latinLnBrk="0" hangingPunct="1">
        <a:defRPr sz="2000" kern="1200">
          <a:solidFill>
            <a:schemeClr val="tx1"/>
          </a:solidFill>
          <a:latin typeface="+mn-lt"/>
          <a:ea typeface="+mn-ea"/>
          <a:cs typeface="+mn-cs"/>
        </a:defRPr>
      </a:lvl6pPr>
      <a:lvl7pPr marL="3112682" algn="l" defTabSz="1037561" rtl="0" eaLnBrk="1" latinLnBrk="0" hangingPunct="1">
        <a:defRPr sz="2000" kern="1200">
          <a:solidFill>
            <a:schemeClr val="tx1"/>
          </a:solidFill>
          <a:latin typeface="+mn-lt"/>
          <a:ea typeface="+mn-ea"/>
          <a:cs typeface="+mn-cs"/>
        </a:defRPr>
      </a:lvl7pPr>
      <a:lvl8pPr marL="3631456" algn="l" defTabSz="1037561" rtl="0" eaLnBrk="1" latinLnBrk="0" hangingPunct="1">
        <a:defRPr sz="2000" kern="1200">
          <a:solidFill>
            <a:schemeClr val="tx1"/>
          </a:solidFill>
          <a:latin typeface="+mn-lt"/>
          <a:ea typeface="+mn-ea"/>
          <a:cs typeface="+mn-cs"/>
        </a:defRPr>
      </a:lvl8pPr>
      <a:lvl9pPr marL="4150235" algn="l" defTabSz="1037561"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AE8FD5A-71ED-F14B-B015-AD5AD0811312}"/>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08" tIns="38903" rIns="77808" bIns="38903" numCol="1" anchor="ctr" anchorCtr="0" compatLnSpc="1">
            <a:prstTxWarp prst="textNoShape">
              <a:avLst/>
            </a:prstTxWarp>
          </a:bodyPr>
          <a:lstStyle/>
          <a:p>
            <a:pPr lvl="0"/>
            <a:r>
              <a:rPr lang="en-GB" altLang="en-US"/>
              <a:t>Click to edit Master title style</a:t>
            </a:r>
            <a:endParaRPr lang="en-US" altLang="en-US"/>
          </a:p>
        </p:txBody>
      </p:sp>
      <p:sp>
        <p:nvSpPr>
          <p:cNvPr id="35843" name="Rectangle 3">
            <a:extLst>
              <a:ext uri="{FF2B5EF4-FFF2-40B4-BE49-F238E27FC236}">
                <a16:creationId xmlns:a16="http://schemas.microsoft.com/office/drawing/2014/main" id="{45F57067-1C54-574E-AEAA-E06F9A122893}"/>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08" tIns="38903" rIns="77808" bIns="38903"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2292" name="Rectangle 4">
            <a:extLst>
              <a:ext uri="{FF2B5EF4-FFF2-40B4-BE49-F238E27FC236}">
                <a16:creationId xmlns:a16="http://schemas.microsoft.com/office/drawing/2014/main" id="{DF93B468-2572-7E49-BA14-B69977FD0984}"/>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defRPr sz="1600" smtClean="0">
                <a:ea typeface="ＭＳ Ｐゴシック" pitchFamily="-84" charset="-128"/>
              </a:defRPr>
            </a:lvl1pPr>
          </a:lstStyle>
          <a:p>
            <a:pPr>
              <a:defRPr/>
            </a:pPr>
            <a:fld id="{9F9D73F1-D9F8-433D-8DB9-C81C0A1BE314}" type="datetime1">
              <a:rPr lang="en-GB" smtClean="0"/>
              <a:t>22/03/2025</a:t>
            </a:fld>
            <a:endParaRPr lang="en-US" dirty="0"/>
          </a:p>
        </p:txBody>
      </p:sp>
      <p:sp>
        <p:nvSpPr>
          <p:cNvPr id="12293" name="Rectangle 5">
            <a:extLst>
              <a:ext uri="{FF2B5EF4-FFF2-40B4-BE49-F238E27FC236}">
                <a16:creationId xmlns:a16="http://schemas.microsoft.com/office/drawing/2014/main" id="{C3E10D32-2DBA-F342-9BD9-B1B55163493E}"/>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12294" name="Rectangle 6">
            <a:extLst>
              <a:ext uri="{FF2B5EF4-FFF2-40B4-BE49-F238E27FC236}">
                <a16:creationId xmlns:a16="http://schemas.microsoft.com/office/drawing/2014/main" id="{3B94EEA8-B4D8-E149-B2A4-73C666FC4579}"/>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lgn="r">
              <a:defRPr sz="1600"/>
            </a:lvl1pPr>
          </a:lstStyle>
          <a:p>
            <a:fld id="{B9E2945B-9857-0940-96FA-9414AED3D7E4}" type="slidenum">
              <a:rPr lang="en-US" altLang="en-US"/>
              <a:pPr/>
              <a:t>‹#›</a:t>
            </a:fld>
            <a:endParaRPr lang="en-US" altLang="en-US" dirty="0"/>
          </a:p>
        </p:txBody>
      </p:sp>
    </p:spTree>
    <p:extLst>
      <p:ext uri="{BB962C8B-B14F-4D97-AF65-F5344CB8AC3E}">
        <p14:creationId xmlns:p14="http://schemas.microsoft.com/office/powerpoint/2010/main" val="291729834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720" algn="ctr" rtl="0" eaLnBrk="1" fontAlgn="base" hangingPunct="1">
        <a:spcBef>
          <a:spcPct val="0"/>
        </a:spcBef>
        <a:spcAft>
          <a:spcPct val="0"/>
        </a:spcAft>
        <a:defRPr sz="4933">
          <a:solidFill>
            <a:schemeClr val="tx2"/>
          </a:solidFill>
          <a:latin typeface="Arial" charset="0"/>
        </a:defRPr>
      </a:lvl6pPr>
      <a:lvl7pPr marL="1037442" algn="ctr" rtl="0" eaLnBrk="1" fontAlgn="base" hangingPunct="1">
        <a:spcBef>
          <a:spcPct val="0"/>
        </a:spcBef>
        <a:spcAft>
          <a:spcPct val="0"/>
        </a:spcAft>
        <a:defRPr sz="4933">
          <a:solidFill>
            <a:schemeClr val="tx2"/>
          </a:solidFill>
          <a:latin typeface="Arial" charset="0"/>
        </a:defRPr>
      </a:lvl7pPr>
      <a:lvl8pPr marL="1556160" algn="ctr" rtl="0" eaLnBrk="1" fontAlgn="base" hangingPunct="1">
        <a:spcBef>
          <a:spcPct val="0"/>
        </a:spcBef>
        <a:spcAft>
          <a:spcPct val="0"/>
        </a:spcAft>
        <a:defRPr sz="4933">
          <a:solidFill>
            <a:schemeClr val="tx2"/>
          </a:solidFill>
          <a:latin typeface="Arial" charset="0"/>
        </a:defRPr>
      </a:lvl8pPr>
      <a:lvl9pPr marL="2074884"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3252"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2963" indent="-259355" algn="l" rtl="0" eaLnBrk="1" fontAlgn="base" hangingPunct="1">
        <a:spcBef>
          <a:spcPct val="20000"/>
        </a:spcBef>
        <a:spcAft>
          <a:spcPct val="0"/>
        </a:spcAft>
        <a:buChar char="»"/>
        <a:defRPr sz="2267">
          <a:solidFill>
            <a:schemeClr val="tx1"/>
          </a:solidFill>
          <a:latin typeface="+mn-lt"/>
        </a:defRPr>
      </a:lvl6pPr>
      <a:lvl7pPr marL="3371682" indent="-259355" algn="l" rtl="0" eaLnBrk="1" fontAlgn="base" hangingPunct="1">
        <a:spcBef>
          <a:spcPct val="20000"/>
        </a:spcBef>
        <a:spcAft>
          <a:spcPct val="0"/>
        </a:spcAft>
        <a:buChar char="»"/>
        <a:defRPr sz="2267">
          <a:solidFill>
            <a:schemeClr val="tx1"/>
          </a:solidFill>
          <a:latin typeface="+mn-lt"/>
        </a:defRPr>
      </a:lvl7pPr>
      <a:lvl8pPr marL="3890404" indent="-259355" algn="l" rtl="0" eaLnBrk="1" fontAlgn="base" hangingPunct="1">
        <a:spcBef>
          <a:spcPct val="20000"/>
        </a:spcBef>
        <a:spcAft>
          <a:spcPct val="0"/>
        </a:spcAft>
        <a:buChar char="»"/>
        <a:defRPr sz="2267">
          <a:solidFill>
            <a:schemeClr val="tx1"/>
          </a:solidFill>
          <a:latin typeface="+mn-lt"/>
        </a:defRPr>
      </a:lvl8pPr>
      <a:lvl9pPr marL="4409126" indent="-259355"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442" rtl="0" eaLnBrk="1" latinLnBrk="0" hangingPunct="1">
        <a:defRPr sz="2000" kern="1200">
          <a:solidFill>
            <a:schemeClr val="tx1"/>
          </a:solidFill>
          <a:latin typeface="+mn-lt"/>
          <a:ea typeface="+mn-ea"/>
          <a:cs typeface="+mn-cs"/>
        </a:defRPr>
      </a:lvl1pPr>
      <a:lvl2pPr marL="518720" algn="l" defTabSz="1037442" rtl="0" eaLnBrk="1" latinLnBrk="0" hangingPunct="1">
        <a:defRPr sz="2000" kern="1200">
          <a:solidFill>
            <a:schemeClr val="tx1"/>
          </a:solidFill>
          <a:latin typeface="+mn-lt"/>
          <a:ea typeface="+mn-ea"/>
          <a:cs typeface="+mn-cs"/>
        </a:defRPr>
      </a:lvl2pPr>
      <a:lvl3pPr marL="1037442" algn="l" defTabSz="1037442" rtl="0" eaLnBrk="1" latinLnBrk="0" hangingPunct="1">
        <a:defRPr sz="2000" kern="1200">
          <a:solidFill>
            <a:schemeClr val="tx1"/>
          </a:solidFill>
          <a:latin typeface="+mn-lt"/>
          <a:ea typeface="+mn-ea"/>
          <a:cs typeface="+mn-cs"/>
        </a:defRPr>
      </a:lvl3pPr>
      <a:lvl4pPr marL="1556160" algn="l" defTabSz="1037442" rtl="0" eaLnBrk="1" latinLnBrk="0" hangingPunct="1">
        <a:defRPr sz="2000" kern="1200">
          <a:solidFill>
            <a:schemeClr val="tx1"/>
          </a:solidFill>
          <a:latin typeface="+mn-lt"/>
          <a:ea typeface="+mn-ea"/>
          <a:cs typeface="+mn-cs"/>
        </a:defRPr>
      </a:lvl4pPr>
      <a:lvl5pPr marL="2074884" algn="l" defTabSz="1037442" rtl="0" eaLnBrk="1" latinLnBrk="0" hangingPunct="1">
        <a:defRPr sz="2000" kern="1200">
          <a:solidFill>
            <a:schemeClr val="tx1"/>
          </a:solidFill>
          <a:latin typeface="+mn-lt"/>
          <a:ea typeface="+mn-ea"/>
          <a:cs typeface="+mn-cs"/>
        </a:defRPr>
      </a:lvl5pPr>
      <a:lvl6pPr marL="2593602" algn="l" defTabSz="1037442" rtl="0" eaLnBrk="1" latinLnBrk="0" hangingPunct="1">
        <a:defRPr sz="2000" kern="1200">
          <a:solidFill>
            <a:schemeClr val="tx1"/>
          </a:solidFill>
          <a:latin typeface="+mn-lt"/>
          <a:ea typeface="+mn-ea"/>
          <a:cs typeface="+mn-cs"/>
        </a:defRPr>
      </a:lvl6pPr>
      <a:lvl7pPr marL="3112328" algn="l" defTabSz="1037442" rtl="0" eaLnBrk="1" latinLnBrk="0" hangingPunct="1">
        <a:defRPr sz="2000" kern="1200">
          <a:solidFill>
            <a:schemeClr val="tx1"/>
          </a:solidFill>
          <a:latin typeface="+mn-lt"/>
          <a:ea typeface="+mn-ea"/>
          <a:cs typeface="+mn-cs"/>
        </a:defRPr>
      </a:lvl7pPr>
      <a:lvl8pPr marL="3631043" algn="l" defTabSz="1037442" rtl="0" eaLnBrk="1" latinLnBrk="0" hangingPunct="1">
        <a:defRPr sz="2000" kern="1200">
          <a:solidFill>
            <a:schemeClr val="tx1"/>
          </a:solidFill>
          <a:latin typeface="+mn-lt"/>
          <a:ea typeface="+mn-ea"/>
          <a:cs typeface="+mn-cs"/>
        </a:defRPr>
      </a:lvl8pPr>
      <a:lvl9pPr marL="4149763" algn="l" defTabSz="103744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D7521-11FD-8E75-4251-6CE0CEA0BB20}"/>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48EA1D61-4065-4A17-AA79-2F862CD65426}"/>
              </a:ext>
            </a:extLst>
          </p:cNvPr>
          <p:cNvSpPr>
            <a:spLocks noGrp="1"/>
          </p:cNvSpPr>
          <p:nvPr>
            <p:ph type="subTitle" idx="1"/>
          </p:nvPr>
        </p:nvSpPr>
        <p:spPr>
          <a:xfrm>
            <a:off x="130629" y="391886"/>
            <a:ext cx="6237514" cy="2688771"/>
          </a:xfrm>
        </p:spPr>
        <p:txBody>
          <a:bodyPr/>
          <a:lstStyle/>
          <a:p>
            <a:pPr algn="ctr"/>
            <a:r>
              <a:rPr lang="en-US" sz="2800" b="1" i="1" spc="-10" dirty="0">
                <a:effectLst/>
                <a:latin typeface="Aptos" panose="020B0004020202020204" pitchFamily="34" charset="0"/>
                <a:ea typeface="Calibri" panose="020F0502020204030204" pitchFamily="34" charset="0"/>
              </a:rPr>
              <a:t>Theme: Advancing Land Titling: Unblocking Challenges: Opportunities and Policy Perspectives in Human </a:t>
            </a:r>
            <a:r>
              <a:rPr lang="en-US" sz="2800" b="1" i="1" spc="-10" dirty="0">
                <a:latin typeface="Aptos" panose="020B0004020202020204" pitchFamily="34" charset="0"/>
                <a:ea typeface="Calibri" panose="020F0502020204030204" pitchFamily="34" charset="0"/>
              </a:rPr>
              <a:t>S</a:t>
            </a:r>
            <a:r>
              <a:rPr lang="en-US" sz="2800" b="1" i="1" spc="-10" dirty="0">
                <a:effectLst/>
                <a:latin typeface="Aptos" panose="020B0004020202020204" pitchFamily="34" charset="0"/>
                <a:ea typeface="Calibri" panose="020F0502020204030204" pitchFamily="34" charset="0"/>
              </a:rPr>
              <a:t>ettlements</a:t>
            </a:r>
            <a:endParaRPr lang="en-ZA" sz="2800" dirty="0">
              <a:effectLst/>
              <a:latin typeface="Aptos" panose="020B0004020202020204" pitchFamily="34" charset="0"/>
              <a:ea typeface="Calibri" panose="020F0502020204030204" pitchFamily="34" charset="0"/>
            </a:endParaRPr>
          </a:p>
          <a:p>
            <a:pPr algn="ctr"/>
            <a:endParaRPr lang="en-US" sz="2800" dirty="0">
              <a:solidFill>
                <a:srgbClr val="000000"/>
              </a:solidFill>
              <a:latin typeface="Aptos" panose="020B0004020202020204" pitchFamily="34" charset="0"/>
              <a:cs typeface="Arial" panose="020B0604020202020204" pitchFamily="34" charset="0"/>
            </a:endParaRPr>
          </a:p>
          <a:p>
            <a:pPr marL="514350" indent="-514350" algn="ctr">
              <a:buAutoNum type="arabicPlain" startAt="25"/>
            </a:pPr>
            <a:r>
              <a:rPr lang="en-US" sz="2800" b="1" dirty="0">
                <a:solidFill>
                  <a:srgbClr val="000000"/>
                </a:solidFill>
                <a:latin typeface="Aptos" panose="020B0004020202020204" pitchFamily="34" charset="0"/>
                <a:cs typeface="Arial" panose="020B0604020202020204" pitchFamily="34" charset="0"/>
              </a:rPr>
              <a:t>March 2024</a:t>
            </a:r>
          </a:p>
          <a:p>
            <a:pPr algn="ctr"/>
            <a:r>
              <a:rPr lang="en-US" sz="2800" b="1" dirty="0">
                <a:solidFill>
                  <a:srgbClr val="000000"/>
                </a:solidFill>
                <a:latin typeface="Aptos" panose="020B0004020202020204" pitchFamily="34" charset="0"/>
                <a:cs typeface="Arial" panose="020B0604020202020204" pitchFamily="34" charset="0"/>
              </a:rPr>
              <a:t>VENUE: Anew Hotel, Benoni</a:t>
            </a:r>
            <a:endParaRPr lang="en-US" sz="2800" b="1" dirty="0">
              <a:solidFill>
                <a:schemeClr val="tx1"/>
              </a:solidFill>
              <a:latin typeface="Aptos" panose="020B0004020202020204" pitchFamily="34" charset="0"/>
            </a:endParaRPr>
          </a:p>
        </p:txBody>
      </p:sp>
      <p:sp>
        <p:nvSpPr>
          <p:cNvPr id="5" name="Title 1">
            <a:extLst>
              <a:ext uri="{FF2B5EF4-FFF2-40B4-BE49-F238E27FC236}">
                <a16:creationId xmlns:a16="http://schemas.microsoft.com/office/drawing/2014/main" id="{6D403CA1-C02F-8C5F-43AC-C72927DB0B65}"/>
              </a:ext>
            </a:extLst>
          </p:cNvPr>
          <p:cNvSpPr>
            <a:spLocks noGrp="1"/>
          </p:cNvSpPr>
          <p:nvPr>
            <p:ph type="ctrTitle"/>
          </p:nvPr>
        </p:nvSpPr>
        <p:spPr>
          <a:xfrm>
            <a:off x="249083" y="3526971"/>
            <a:ext cx="6485349" cy="2503715"/>
          </a:xfrm>
        </p:spPr>
        <p:txBody>
          <a:bodyPr/>
          <a:lstStyle/>
          <a:p>
            <a:pPr algn="ctr">
              <a:defRPr/>
            </a:pPr>
            <a:br>
              <a:rPr lang="en-US" sz="1800" dirty="0"/>
            </a:br>
            <a:br>
              <a:rPr lang="en-US" sz="1800" dirty="0"/>
            </a:br>
            <a:br>
              <a:rPr lang="en-US" sz="2400" dirty="0"/>
            </a:br>
            <a:r>
              <a:rPr lang="en-US" sz="2400" dirty="0"/>
              <a:t>PURPOSE </a:t>
            </a:r>
            <a:br>
              <a:rPr lang="en-US" sz="2400" dirty="0">
                <a:solidFill>
                  <a:srgbClr val="006600"/>
                </a:solidFill>
                <a:latin typeface="Arial" panose="020B0604020202020204" pitchFamily="34" charset="0"/>
                <a:cs typeface="Arial" panose="020B0604020202020204" pitchFamily="34" charset="0"/>
              </a:rPr>
            </a:br>
            <a:br>
              <a:rPr lang="en-US" sz="2400" dirty="0">
                <a:solidFill>
                  <a:srgbClr val="006600"/>
                </a:solidFill>
                <a:latin typeface="Arial" panose="020B0604020202020204" pitchFamily="34" charset="0"/>
                <a:cs typeface="Arial" panose="020B0604020202020204" pitchFamily="34" charset="0"/>
              </a:rPr>
            </a:br>
            <a:endParaRPr lang="en-US" sz="2400" dirty="0">
              <a:solidFill>
                <a:srgbClr val="006600"/>
              </a:solidFill>
              <a:highlight>
                <a:srgbClr val="FFFF00"/>
              </a:highligh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60908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6917-582B-104E-4BC1-2CCA4B71BB7F}"/>
              </a:ext>
            </a:extLst>
          </p:cNvPr>
          <p:cNvSpPr>
            <a:spLocks noGrp="1"/>
          </p:cNvSpPr>
          <p:nvPr>
            <p:ph type="title"/>
          </p:nvPr>
        </p:nvSpPr>
        <p:spPr>
          <a:xfrm>
            <a:off x="402771" y="362607"/>
            <a:ext cx="11274222" cy="570843"/>
          </a:xfrm>
          <a:solidFill>
            <a:srgbClr val="006600"/>
          </a:solidFill>
          <a:ln>
            <a:solidFill>
              <a:srgbClr val="008000"/>
            </a:solidFill>
          </a:ln>
        </p:spPr>
        <p:txBody>
          <a:bodyPr/>
          <a:lstStyle/>
          <a:p>
            <a:r>
              <a:rPr lang="en-ZA" b="1" dirty="0">
                <a:solidFill>
                  <a:schemeClr val="bg1"/>
                </a:solidFill>
              </a:rPr>
              <a:t>Aims &amp;  Objectives </a:t>
            </a:r>
          </a:p>
        </p:txBody>
      </p:sp>
      <p:sp>
        <p:nvSpPr>
          <p:cNvPr id="3" name="Content Placeholder 2">
            <a:extLst>
              <a:ext uri="{FF2B5EF4-FFF2-40B4-BE49-F238E27FC236}">
                <a16:creationId xmlns:a16="http://schemas.microsoft.com/office/drawing/2014/main" id="{72352A2B-A667-3656-D1E6-D2A2E223E0A9}"/>
              </a:ext>
            </a:extLst>
          </p:cNvPr>
          <p:cNvSpPr>
            <a:spLocks noGrp="1"/>
          </p:cNvSpPr>
          <p:nvPr>
            <p:ph idx="1"/>
          </p:nvPr>
        </p:nvSpPr>
        <p:spPr>
          <a:xfrm>
            <a:off x="402771" y="933451"/>
            <a:ext cx="11274222" cy="4991100"/>
          </a:xfrm>
        </p:spPr>
        <p:txBody>
          <a:bodyPr>
            <a:normAutofit fontScale="85000" lnSpcReduction="10000"/>
          </a:bodyPr>
          <a:lstStyle/>
          <a:p>
            <a:pPr marL="0" indent="0" algn="just">
              <a:lnSpc>
                <a:spcPct val="150000"/>
              </a:lnSpc>
              <a:spcAft>
                <a:spcPts val="800"/>
              </a:spcAft>
              <a:buNone/>
            </a:pPr>
            <a:r>
              <a:rPr lang="en-ZA" sz="1800" kern="100" dirty="0">
                <a:effectLst/>
                <a:latin typeface="Aptos" panose="020B0004020202020204" pitchFamily="34" charset="0"/>
                <a:ea typeface="Aptos" panose="020B0004020202020204" pitchFamily="34" charset="0"/>
                <a:cs typeface="Arial" panose="020B0604020202020204" pitchFamily="34" charset="0"/>
              </a:rPr>
              <a:t>The symposium aims to bridge the gap between practice, academic research, policy options articulated in the White Paper for Human Settlements and other policies, and actionable strategies and work towards to development of the Human Settlements Bill and programmes to be included in the Human Settlements Code / Regulations.</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buNone/>
            </a:pPr>
            <a:r>
              <a:rPr lang="en-ZA" sz="1800" b="1" kern="100" dirty="0">
                <a:effectLst/>
                <a:latin typeface="Aptos" panose="020B0004020202020204" pitchFamily="34" charset="0"/>
                <a:ea typeface="Aptos" panose="020B0004020202020204" pitchFamily="34" charset="0"/>
                <a:cs typeface="Arial" panose="020B0604020202020204" pitchFamily="34" charset="0"/>
              </a:rPr>
              <a:t>Symposium Objectives</a:t>
            </a:r>
            <a:r>
              <a:rPr lang="en-ZA"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To</a:t>
            </a:r>
            <a:r>
              <a:rPr lang="en-ZA" sz="1800" kern="100" dirty="0">
                <a:effectLst/>
                <a:latin typeface="Aptos" panose="020B0004020202020204" pitchFamily="34" charset="0"/>
                <a:ea typeface="Aptos" panose="020B0004020202020204" pitchFamily="34" charset="0"/>
                <a:cs typeface="Arial" panose="020B0604020202020204" pitchFamily="34" charset="0"/>
              </a:rPr>
              <a:t> deepen understanding</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 exchange ideas and knowledge around titling and security of tenure</a:t>
            </a:r>
            <a:r>
              <a:rPr lang="en-ZA" sz="1800" kern="100" dirty="0">
                <a:effectLst/>
                <a:latin typeface="Aptos" panose="020B0004020202020204" pitchFamily="34" charset="0"/>
                <a:ea typeface="Aptos" panose="020B0004020202020204" pitchFamily="34" charset="0"/>
                <a:cs typeface="Arial" panose="020B0604020202020204" pitchFamily="34" charset="0"/>
              </a:rPr>
              <a:t>.</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To advance knowledge about </a:t>
            </a:r>
            <a:r>
              <a:rPr lang="en-ZA" sz="1800" kern="100" dirty="0">
                <a:effectLst/>
                <a:latin typeface="Aptos" panose="020B0004020202020204" pitchFamily="34" charset="0"/>
                <a:ea typeface="Aptos" panose="020B0004020202020204" pitchFamily="34" charset="0"/>
                <a:cs typeface="Arial" panose="020B0604020202020204" pitchFamily="34" charset="0"/>
              </a:rPr>
              <a:t>legislation, policies including the provisions of the White Paper for Human Settlements</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ZA" sz="1800" kern="100" dirty="0">
                <a:effectLst/>
                <a:latin typeface="Aptos" panose="020B0004020202020204" pitchFamily="34" charset="0"/>
                <a:ea typeface="Aptos" panose="020B0004020202020204" pitchFamily="34" charset="0"/>
                <a:cs typeface="Arial" panose="020B0604020202020204" pitchFamily="34" charset="0"/>
              </a:rPr>
              <a:t>To provide a networking opportunity to foster collaborations </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amongst stakeholders</a:t>
            </a:r>
            <a:r>
              <a:rPr lang="en-ZA" sz="1800" kern="100" dirty="0">
                <a:effectLst/>
                <a:latin typeface="Aptos" panose="020B0004020202020204" pitchFamily="34" charset="0"/>
                <a:ea typeface="Aptos" panose="020B0004020202020204" pitchFamily="34" charset="0"/>
                <a:cs typeface="Arial" panose="020B0604020202020204" pitchFamily="34" charset="0"/>
              </a:rPr>
              <a:t> on titling and tenure reform matters</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ZA" sz="1800" kern="100" dirty="0">
                <a:effectLst/>
                <a:latin typeface="Aptos" panose="020B0004020202020204" pitchFamily="34" charset="0"/>
                <a:ea typeface="Aptos" panose="020B0004020202020204" pitchFamily="34" charset="0"/>
                <a:cs typeface="Arial" panose="020B0604020202020204" pitchFamily="34" charset="0"/>
              </a:rPr>
              <a:t>To discuss titling and security of tenure challenges experienced by the human settlement sector; and brainstorm possible Titling/Tenure reform solutions that could be adopted to find a quicker, simplified, and less costly process of registration and transfer of land and property.</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ZA" sz="1800" kern="100" dirty="0">
                <a:effectLst/>
                <a:latin typeface="Aptos" panose="020B0004020202020204" pitchFamily="34" charset="0"/>
                <a:ea typeface="Aptos" panose="020B0004020202020204" pitchFamily="34" charset="0"/>
                <a:cs typeface="Arial" panose="020B0604020202020204" pitchFamily="34" charset="0"/>
              </a:rPr>
              <a:t>To propose policy changes and reforms to unlock bottlenecks and fast-track Titling/tenure transfer to low- and middle-income households.</a:t>
            </a: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To debate and </a:t>
            </a:r>
            <a:r>
              <a:rPr lang="en-ZA" sz="1800" kern="100" dirty="0">
                <a:latin typeface="Aptos" panose="020B0004020202020204" pitchFamily="34" charset="0"/>
                <a:ea typeface="Aptos" panose="020B0004020202020204" pitchFamily="34" charset="0"/>
                <a:cs typeface="Times New Roman" panose="02020603050405020304" pitchFamily="18" charset="0"/>
              </a:rPr>
              <a:t>formulate inputs for the </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provisions of the future Human Settlements regulations/ programmes for the Code </a:t>
            </a:r>
          </a:p>
          <a:p>
            <a:pPr marL="0" indent="0">
              <a:lnSpc>
                <a:spcPct val="150000"/>
              </a:lnSpc>
              <a:buNone/>
            </a:pPr>
            <a:endParaRPr lang="en-ZA" dirty="0"/>
          </a:p>
          <a:p>
            <a:pPr marL="514350" indent="-514350">
              <a:lnSpc>
                <a:spcPct val="150000"/>
              </a:lnSpc>
              <a:buFont typeface="+mj-lt"/>
              <a:buAutoNum type="arabicPeriod"/>
            </a:pPr>
            <a:endParaRPr lang="en-ZA" dirty="0">
              <a:solidFill>
                <a:schemeClr val="accent1"/>
              </a:solidFill>
            </a:endParaRPr>
          </a:p>
        </p:txBody>
      </p:sp>
    </p:spTree>
    <p:extLst>
      <p:ext uri="{BB962C8B-B14F-4D97-AF65-F5344CB8AC3E}">
        <p14:creationId xmlns:p14="http://schemas.microsoft.com/office/powerpoint/2010/main" val="1980359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9229" y="260648"/>
            <a:ext cx="11092542" cy="1008112"/>
          </a:xfrm>
          <a:solidFill>
            <a:schemeClr val="accent1"/>
          </a:solidFill>
        </p:spPr>
        <p:txBody>
          <a:bodyPr/>
          <a:lstStyle/>
          <a:p>
            <a:br>
              <a:rPr lang="en-US" sz="6000" b="1" dirty="0">
                <a:solidFill>
                  <a:schemeClr val="bg1"/>
                </a:solidFill>
                <a:latin typeface="Century Gothic" pitchFamily="34" charset="0"/>
              </a:rPr>
            </a:br>
            <a:r>
              <a:rPr lang="en-US" sz="6000" b="1" dirty="0">
                <a:solidFill>
                  <a:schemeClr val="bg1"/>
                </a:solidFill>
                <a:latin typeface="Century Gothic" pitchFamily="34" charset="0"/>
              </a:rPr>
              <a:t>	Thank you </a:t>
            </a:r>
            <a:br>
              <a:rPr lang="en-US" sz="6000" b="1" dirty="0">
                <a:solidFill>
                  <a:schemeClr val="bg1"/>
                </a:solidFill>
                <a:latin typeface="Century Gothic" pitchFamily="34" charset="0"/>
              </a:rPr>
            </a:br>
            <a:r>
              <a:rPr lang="en-US" b="1" dirty="0">
                <a:solidFill>
                  <a:schemeClr val="bg1"/>
                </a:solidFill>
                <a:latin typeface="Century Gothic" pitchFamily="34" charset="0"/>
              </a:rPr>
              <a:t> </a:t>
            </a:r>
            <a:br>
              <a:rPr lang="en-US" dirty="0">
                <a:solidFill>
                  <a:schemeClr val="bg1"/>
                </a:solidFill>
                <a:latin typeface="Arial Black" pitchFamily="34" charset="0"/>
              </a:rPr>
            </a:br>
            <a:endParaRPr lang="en-ZA" dirty="0">
              <a:solidFill>
                <a:schemeClr val="bg1"/>
              </a:solidFill>
            </a:endParaRPr>
          </a:p>
        </p:txBody>
      </p:sp>
      <p:sp>
        <p:nvSpPr>
          <p:cNvPr id="3" name="Content Placeholder 2"/>
          <p:cNvSpPr>
            <a:spLocks noGrp="1"/>
          </p:cNvSpPr>
          <p:nvPr>
            <p:ph idx="1"/>
          </p:nvPr>
        </p:nvSpPr>
        <p:spPr>
          <a:xfrm>
            <a:off x="740229" y="1156771"/>
            <a:ext cx="10298672" cy="4440465"/>
          </a:xfrm>
        </p:spPr>
        <p:txBody>
          <a:bodyPr/>
          <a:lstStyle/>
          <a:p>
            <a:pPr algn="ctr">
              <a:buNone/>
            </a:pPr>
            <a:endParaRPr lang="en-US" b="1" dirty="0"/>
          </a:p>
          <a:p>
            <a:pPr algn="ctr">
              <a:buNone/>
            </a:pPr>
            <a:r>
              <a:rPr lang="en-ZA" sz="2400" dirty="0"/>
              <a:t>White Paper is available free online at www.gpwonline.co.za</a:t>
            </a:r>
          </a:p>
          <a:p>
            <a:pPr algn="ctr">
              <a:buNone/>
            </a:pPr>
            <a:r>
              <a:rPr lang="en-ZA" sz="2400" dirty="0"/>
              <a:t> </a:t>
            </a:r>
            <a:r>
              <a:rPr lang="en-US" b="1" dirty="0"/>
              <a:t>Enquiries: The Director General</a:t>
            </a:r>
          </a:p>
          <a:p>
            <a:pPr algn="ctr">
              <a:buNone/>
            </a:pPr>
            <a:r>
              <a:rPr lang="en-US" b="1" dirty="0"/>
              <a:t>Department of Human Settlements </a:t>
            </a:r>
          </a:p>
          <a:p>
            <a:pPr algn="ctr">
              <a:buNone/>
            </a:pPr>
            <a:r>
              <a:rPr lang="en-US" b="1" dirty="0"/>
              <a:t>Dr A. Moemi</a:t>
            </a:r>
          </a:p>
          <a:p>
            <a:pPr algn="ctr">
              <a:buNone/>
            </a:pPr>
            <a:r>
              <a:rPr lang="en-US" b="1" dirty="0"/>
              <a:t>www.dhs.gov.za</a:t>
            </a:r>
          </a:p>
          <a:p>
            <a:pPr algn="ctr">
              <a:buNone/>
            </a:pPr>
            <a:r>
              <a:rPr lang="en-US" b="1" dirty="0"/>
              <a:t>Email: Mypolicy@dhs.gov.za</a:t>
            </a:r>
          </a:p>
          <a:p>
            <a:pPr algn="ctr">
              <a:buNone/>
            </a:pPr>
            <a:endParaRPr lang="en-US" b="1" dirty="0"/>
          </a:p>
          <a:p>
            <a:pPr algn="ctr">
              <a:buNone/>
            </a:pPr>
            <a:endParaRPr lang="en-US" sz="4400" dirty="0">
              <a:solidFill>
                <a:srgbClr val="007300"/>
              </a:solidFill>
              <a:latin typeface="Arial Black" pitchFamily="34" charset="0"/>
            </a:endParaRPr>
          </a:p>
          <a:p>
            <a:pPr algn="ctr">
              <a:buNone/>
            </a:pPr>
            <a:endParaRPr lang="en-US" sz="4400" dirty="0">
              <a:solidFill>
                <a:srgbClr val="007300"/>
              </a:solidFill>
              <a:latin typeface="Arial Black" pitchFamily="34" charset="0"/>
            </a:endParaRPr>
          </a:p>
          <a:p>
            <a:endParaRPr lang="en-US" dirty="0"/>
          </a:p>
        </p:txBody>
      </p:sp>
      <p:sp>
        <p:nvSpPr>
          <p:cNvPr id="5" name="Footer Placeholder 4"/>
          <p:cNvSpPr>
            <a:spLocks noGrp="1"/>
          </p:cNvSpPr>
          <p:nvPr>
            <p:ph type="ftr" sz="quarter" idx="11"/>
          </p:nvPr>
        </p:nvSpPr>
        <p:spPr/>
        <p:txBody>
          <a:bodyPr/>
          <a:lstStyle/>
          <a:p>
            <a:r>
              <a:rPr lang="en-US"/>
              <a:t>N BUTHELEZI</a:t>
            </a:r>
            <a:endParaRPr lang="en-US" dirty="0"/>
          </a:p>
        </p:txBody>
      </p:sp>
    </p:spTree>
  </p:cSld>
  <p:clrMapOvr>
    <a:masterClrMapping/>
  </p:clrMapOvr>
  <p:transition spd="med">
    <p:fade/>
  </p:transition>
</p:sld>
</file>

<file path=ppt/theme/theme1.xml><?xml version="1.0" encoding="utf-8"?>
<a:theme xmlns:a="http://schemas.openxmlformats.org/drawingml/2006/main" name="2019_GENERIC PRESENTATION">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S_GENERIC 2019 TEMPLATE2" id="{396FC376-5433-B14D-BA34-9231D790ED96}" vid="{AA9C3A99-0327-4449-B70B-2A3712119EA8}"/>
    </a:ext>
  </a:extLst>
</a:theme>
</file>

<file path=ppt/theme/theme10.xml><?xml version="1.0" encoding="utf-8"?>
<a:theme xmlns:a="http://schemas.openxmlformats.org/drawingml/2006/main" name="1_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Custom Design">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DHS GENERIC PRESENTATION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8735f64-1815-42da-967f-0a538bbc37f5"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54172DDD43204ABAA13032B943B333" ma:contentTypeVersion="15" ma:contentTypeDescription="Create a new document." ma:contentTypeScope="" ma:versionID="0ddfa09a2283353cce76e390d7064676">
  <xsd:schema xmlns:xsd="http://www.w3.org/2001/XMLSchema" xmlns:xs="http://www.w3.org/2001/XMLSchema" xmlns:p="http://schemas.microsoft.com/office/2006/metadata/properties" xmlns:ns1="http://schemas.microsoft.com/sharepoint/v3" xmlns:ns3="58735f64-1815-42da-967f-0a538bbc37f5" xmlns:ns4="0dd8a4f0-123c-4298-b4fb-744e01eb4707" targetNamespace="http://schemas.microsoft.com/office/2006/metadata/properties" ma:root="true" ma:fieldsID="e380c3c0c9b8337fa58c3bbe74f155e4" ns1:_="" ns3:_="" ns4:_="">
    <xsd:import namespace="http://schemas.microsoft.com/sharepoint/v3"/>
    <xsd:import namespace="58735f64-1815-42da-967f-0a538bbc37f5"/>
    <xsd:import namespace="0dd8a4f0-123c-4298-b4fb-744e01eb4707"/>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735f64-1815-42da-967f-0a538bbc37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d8a4f0-123c-4298-b4fb-744e01eb470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4B2010-E86D-4FB9-B0E4-A077333DD52F}">
  <ds:schemaRefs>
    <ds:schemaRef ds:uri="http://schemas.microsoft.com/sharepoint/v3/contenttype/forms"/>
  </ds:schemaRefs>
</ds:datastoreItem>
</file>

<file path=customXml/itemProps2.xml><?xml version="1.0" encoding="utf-8"?>
<ds:datastoreItem xmlns:ds="http://schemas.openxmlformats.org/officeDocument/2006/customXml" ds:itemID="{318334E0-FA5C-4758-A369-E2E5AE740B0F}">
  <ds:schemaRefs>
    <ds:schemaRef ds:uri="http://purl.org/dc/terms/"/>
    <ds:schemaRef ds:uri="http://purl.org/dc/dcmitype/"/>
    <ds:schemaRef ds:uri="http://purl.org/dc/elements/1.1/"/>
    <ds:schemaRef ds:uri="http://www.w3.org/XML/1998/namespace"/>
    <ds:schemaRef ds:uri="http://schemas.microsoft.com/office/2006/documentManagement/types"/>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0dd8a4f0-123c-4298-b4fb-744e01eb4707"/>
    <ds:schemaRef ds:uri="58735f64-1815-42da-967f-0a538bbc37f5"/>
  </ds:schemaRefs>
</ds:datastoreItem>
</file>

<file path=customXml/itemProps3.xml><?xml version="1.0" encoding="utf-8"?>
<ds:datastoreItem xmlns:ds="http://schemas.openxmlformats.org/officeDocument/2006/customXml" ds:itemID="{E7C4702E-9A3D-47AD-80EA-AF30BAE4E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735f64-1815-42da-967f-0a538bbc37f5"/>
    <ds:schemaRef ds:uri="0dd8a4f0-123c-4298-b4fb-744e01eb4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INFOMAL SETTLEMENTS - OCT 2021</Template>
  <TotalTime>0</TotalTime>
  <Words>276</Words>
  <Application>Microsoft Office PowerPoint</Application>
  <PresentationFormat>Widescreen</PresentationFormat>
  <Paragraphs>25</Paragraphs>
  <Slides>3</Slides>
  <Notes>0</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3</vt:i4>
      </vt:variant>
    </vt:vector>
  </HeadingPairs>
  <TitlesOfParts>
    <vt:vector size="21" baseType="lpstr">
      <vt:lpstr>Aptos</vt:lpstr>
      <vt:lpstr>Arial</vt:lpstr>
      <vt:lpstr>Arial Black</vt:lpstr>
      <vt:lpstr>Calibri</vt:lpstr>
      <vt:lpstr>Century Gothic</vt:lpstr>
      <vt:lpstr>Symbol</vt:lpstr>
      <vt:lpstr>2019_GENERIC PRESENTATION</vt:lpstr>
      <vt:lpstr>Presentation to Technical MinMec as at 31 Dec 2018</vt:lpstr>
      <vt:lpstr>6_Custom Design</vt:lpstr>
      <vt:lpstr>1_Custom Design</vt:lpstr>
      <vt:lpstr>Custom Design</vt:lpstr>
      <vt:lpstr>2_Custom Design</vt:lpstr>
      <vt:lpstr>3_Custom Design</vt:lpstr>
      <vt:lpstr>4_Custom Design</vt:lpstr>
      <vt:lpstr>5_Custom Design</vt:lpstr>
      <vt:lpstr>1_Presentation to Technical MinMec as at 31 Dec 2018</vt:lpstr>
      <vt:lpstr>7_Custom Design</vt:lpstr>
      <vt:lpstr>DHS GENERIC PRESENTATION 2017</vt:lpstr>
      <vt:lpstr>   PURPOSE   </vt:lpstr>
      <vt:lpstr>Aims &amp;  Objectives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Informal settlements upgrading partnership grant framework</dc:title>
  <dc:creator>Luanne Werner</dc:creator>
  <cp:lastModifiedBy>Duduzile Singeni</cp:lastModifiedBy>
  <cp:revision>788</cp:revision>
  <cp:lastPrinted>2024-09-25T08:56:33Z</cp:lastPrinted>
  <dcterms:created xsi:type="dcterms:W3CDTF">2021-10-14T09:24:12Z</dcterms:created>
  <dcterms:modified xsi:type="dcterms:W3CDTF">2025-03-22T06:19:46Z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0x010100DE54172DDD43204ABAA13032B943B333</vt:lpwstr>
  </property>
  <property fmtid="{D5CDD505-2E9C-101B-9397-08002B2CF9AE}" pid="3" name="MSIP_Label_07559d34-73b8-4a7a-bea0-29011fa0c1e3_Enabled">
    <vt:lpwstr>true</vt:lpwstr>
  </property>
  <property fmtid="{D5CDD505-2E9C-101B-9397-08002B2CF9AE}" pid="4" name="MSIP_Label_07559d34-73b8-4a7a-bea0-29011fa0c1e3_SetDate">
    <vt:lpwstr>2024-02-09T10:04:03Z</vt:lpwstr>
  </property>
  <property fmtid="{D5CDD505-2E9C-101B-9397-08002B2CF9AE}" pid="5" name="MSIP_Label_07559d34-73b8-4a7a-bea0-29011fa0c1e3_Method">
    <vt:lpwstr>Standard</vt:lpwstr>
  </property>
  <property fmtid="{D5CDD505-2E9C-101B-9397-08002B2CF9AE}" pid="6" name="MSIP_Label_07559d34-73b8-4a7a-bea0-29011fa0c1e3_Name">
    <vt:lpwstr>Ganeral</vt:lpwstr>
  </property>
  <property fmtid="{D5CDD505-2E9C-101B-9397-08002B2CF9AE}" pid="7" name="MSIP_Label_07559d34-73b8-4a7a-bea0-29011fa0c1e3_SiteId">
    <vt:lpwstr>d68a0803-f0aa-4014-840d-93eb8ae08d77</vt:lpwstr>
  </property>
  <property fmtid="{D5CDD505-2E9C-101B-9397-08002B2CF9AE}" pid="8" name="MSIP_Label_07559d34-73b8-4a7a-bea0-29011fa0c1e3_ActionId">
    <vt:lpwstr>22eeb2d1-b430-4061-aff9-fad9fc56c991</vt:lpwstr>
  </property>
  <property fmtid="{D5CDD505-2E9C-101B-9397-08002B2CF9AE}" pid="9" name="MSIP_Label_07559d34-73b8-4a7a-bea0-29011fa0c1e3_ContentBits">
    <vt:lpwstr>0</vt:lpwstr>
  </property>
</Properties>
</file>