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8"/>
  </p:notesMasterIdLst>
  <p:sldIdLst>
    <p:sldId id="273" r:id="rId6"/>
    <p:sldId id="485" r:id="rId7"/>
    <p:sldId id="488" r:id="rId8"/>
    <p:sldId id="484" r:id="rId9"/>
    <p:sldId id="462" r:id="rId10"/>
    <p:sldId id="487" r:id="rId11"/>
    <p:sldId id="486" r:id="rId12"/>
    <p:sldId id="278" r:id="rId13"/>
    <p:sldId id="456" r:id="rId14"/>
    <p:sldId id="460" r:id="rId15"/>
    <p:sldId id="459" r:id="rId16"/>
    <p:sldId id="466" r:id="rId17"/>
    <p:sldId id="458" r:id="rId18"/>
    <p:sldId id="463" r:id="rId19"/>
    <p:sldId id="470" r:id="rId20"/>
    <p:sldId id="469" r:id="rId21"/>
    <p:sldId id="476" r:id="rId22"/>
    <p:sldId id="472" r:id="rId23"/>
    <p:sldId id="480" r:id="rId24"/>
    <p:sldId id="489" r:id="rId25"/>
    <p:sldId id="479" r:id="rId26"/>
    <p:sldId id="481" r:id="rId27"/>
  </p:sldIdLst>
  <p:sldSz cx="12833350" cy="721836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74" userDrawn="1">
          <p15:clr>
            <a:srgbClr val="A4A3A4"/>
          </p15:clr>
        </p15:guide>
        <p15:guide id="2" pos="404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5D28"/>
    <a:srgbClr val="4A7EBB"/>
    <a:srgbClr val="D8A851"/>
    <a:srgbClr val="825B32"/>
    <a:srgbClr val="BB8F53"/>
    <a:srgbClr val="0066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04" autoAdjust="0"/>
    <p:restoredTop sz="94660"/>
  </p:normalViewPr>
  <p:slideViewPr>
    <p:cSldViewPr>
      <p:cViewPr varScale="1">
        <p:scale>
          <a:sx n="60" d="100"/>
          <a:sy n="60" d="100"/>
        </p:scale>
        <p:origin x="1004" y="48"/>
      </p:cViewPr>
      <p:guideLst>
        <p:guide orient="horz" pos="2274"/>
        <p:guide pos="404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85BBAB-D40A-4CC7-A79B-6620C73CA0F9}" type="datetimeFigureOut">
              <a:rPr lang="en-US" smtClean="0"/>
              <a:t>3/24/2025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9937C1-4107-44EB-BF57-1C0D208C3836}" type="slidenum">
              <a:rPr lang="en-US" smtClean="0"/>
              <a:t>‹#›</a:t>
            </a:fld>
            <a:endParaRPr lang="en-US"/>
          </a:p>
        </p:txBody>
      </p:sp>
    </p:spTree>
    <p:extLst>
      <p:ext uri="{BB962C8B-B14F-4D97-AF65-F5344CB8AC3E}">
        <p14:creationId xmlns:p14="http://schemas.microsoft.com/office/powerpoint/2010/main" val="265478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2501" y="2242373"/>
            <a:ext cx="10908348" cy="1547269"/>
          </a:xfrm>
        </p:spPr>
        <p:txBody>
          <a:bodyPr/>
          <a:lstStyle/>
          <a:p>
            <a:r>
              <a:rPr lang="en-US" dirty="0"/>
              <a:t>Click to edit Master title style</a:t>
            </a:r>
            <a:endParaRPr lang="en-ZA" dirty="0"/>
          </a:p>
        </p:txBody>
      </p:sp>
      <p:sp>
        <p:nvSpPr>
          <p:cNvPr id="3" name="Subtitle 2"/>
          <p:cNvSpPr>
            <a:spLocks noGrp="1"/>
          </p:cNvSpPr>
          <p:nvPr>
            <p:ph type="subTitle" idx="1"/>
          </p:nvPr>
        </p:nvSpPr>
        <p:spPr>
          <a:xfrm>
            <a:off x="1925003" y="3969221"/>
            <a:ext cx="8983345" cy="1844693"/>
          </a:xfrm>
        </p:spPr>
        <p:txBody>
          <a:bodyPr/>
          <a:lstStyle>
            <a:lvl1pPr marL="0" indent="0" algn="ctr">
              <a:buNone/>
              <a:defRPr>
                <a:solidFill>
                  <a:schemeClr val="tx1">
                    <a:tint val="75000"/>
                  </a:schemeClr>
                </a:solidFill>
              </a:defRPr>
            </a:lvl1pPr>
            <a:lvl2pPr marL="641680" indent="0" algn="ctr">
              <a:buNone/>
              <a:defRPr>
                <a:solidFill>
                  <a:schemeClr val="tx1">
                    <a:tint val="75000"/>
                  </a:schemeClr>
                </a:solidFill>
              </a:defRPr>
            </a:lvl2pPr>
            <a:lvl3pPr marL="1283360" indent="0" algn="ctr">
              <a:buNone/>
              <a:defRPr>
                <a:solidFill>
                  <a:schemeClr val="tx1">
                    <a:tint val="75000"/>
                  </a:schemeClr>
                </a:solidFill>
              </a:defRPr>
            </a:lvl3pPr>
            <a:lvl4pPr marL="1925041" indent="0" algn="ctr">
              <a:buNone/>
              <a:defRPr>
                <a:solidFill>
                  <a:schemeClr val="tx1">
                    <a:tint val="75000"/>
                  </a:schemeClr>
                </a:solidFill>
              </a:defRPr>
            </a:lvl4pPr>
            <a:lvl5pPr marL="2566721" indent="0" algn="ctr">
              <a:buNone/>
              <a:defRPr>
                <a:solidFill>
                  <a:schemeClr val="tx1">
                    <a:tint val="75000"/>
                  </a:schemeClr>
                </a:solidFill>
              </a:defRPr>
            </a:lvl5pPr>
            <a:lvl6pPr marL="3208401" indent="0" algn="ctr">
              <a:buNone/>
              <a:defRPr>
                <a:solidFill>
                  <a:schemeClr val="tx1">
                    <a:tint val="75000"/>
                  </a:schemeClr>
                </a:solidFill>
              </a:defRPr>
            </a:lvl6pPr>
            <a:lvl7pPr marL="3850081" indent="0" algn="ctr">
              <a:buNone/>
              <a:defRPr>
                <a:solidFill>
                  <a:schemeClr val="tx1">
                    <a:tint val="75000"/>
                  </a:schemeClr>
                </a:solidFill>
              </a:defRPr>
            </a:lvl7pPr>
            <a:lvl8pPr marL="4491761" indent="0" algn="ctr">
              <a:buNone/>
              <a:defRPr>
                <a:solidFill>
                  <a:schemeClr val="tx1">
                    <a:tint val="75000"/>
                  </a:schemeClr>
                </a:solidFill>
              </a:defRPr>
            </a:lvl8pPr>
            <a:lvl9pPr marL="5133442" indent="0" algn="ctr">
              <a:buNone/>
              <a:defRPr>
                <a:solidFill>
                  <a:schemeClr val="tx1">
                    <a:tint val="75000"/>
                  </a:schemeClr>
                </a:solidFill>
              </a:defRPr>
            </a:lvl9pPr>
          </a:lstStyle>
          <a:p>
            <a:r>
              <a:rPr lang="en-US" dirty="0"/>
              <a:t>Click to edit Master subtitle style</a:t>
            </a:r>
            <a:endParaRPr lang="en-ZA" dirty="0"/>
          </a:p>
        </p:txBody>
      </p:sp>
    </p:spTree>
    <p:extLst>
      <p:ext uri="{BB962C8B-B14F-4D97-AF65-F5344CB8AC3E}">
        <p14:creationId xmlns:p14="http://schemas.microsoft.com/office/powerpoint/2010/main" val="461836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a:xfrm>
            <a:off x="641668" y="6690355"/>
            <a:ext cx="2994448" cy="384311"/>
          </a:xfrm>
          <a:prstGeom prst="rect">
            <a:avLst/>
          </a:prstGeom>
        </p:spPr>
        <p:txBody>
          <a:bodyPr/>
          <a:lstStyle/>
          <a:p>
            <a:fld id="{DE53B077-BF90-4E0C-BFAF-CD004D18B6B3}" type="datetimeFigureOut">
              <a:rPr lang="en-ZA" smtClean="0"/>
              <a:t>2025/03/24</a:t>
            </a:fld>
            <a:endParaRPr lang="en-ZA"/>
          </a:p>
        </p:txBody>
      </p:sp>
      <p:sp>
        <p:nvSpPr>
          <p:cNvPr id="5" name="Footer Placeholder 4"/>
          <p:cNvSpPr>
            <a:spLocks noGrp="1"/>
          </p:cNvSpPr>
          <p:nvPr>
            <p:ph type="ftr" sz="quarter" idx="11"/>
          </p:nvPr>
        </p:nvSpPr>
        <p:spPr>
          <a:xfrm>
            <a:off x="4384728" y="6690355"/>
            <a:ext cx="4063894" cy="384311"/>
          </a:xfrm>
          <a:prstGeom prst="rect">
            <a:avLst/>
          </a:prstGeom>
        </p:spPr>
        <p:txBody>
          <a:bodyPr/>
          <a:lstStyle/>
          <a:p>
            <a:endParaRPr lang="en-ZA"/>
          </a:p>
        </p:txBody>
      </p:sp>
      <p:sp>
        <p:nvSpPr>
          <p:cNvPr id="6" name="Slide Number Placeholder 5"/>
          <p:cNvSpPr>
            <a:spLocks noGrp="1"/>
          </p:cNvSpPr>
          <p:nvPr>
            <p:ph type="sldNum" sz="quarter" idx="12"/>
          </p:nvPr>
        </p:nvSpPr>
        <p:spPr>
          <a:xfrm>
            <a:off x="9197234" y="6690355"/>
            <a:ext cx="2994448" cy="384311"/>
          </a:xfrm>
          <a:prstGeom prst="rect">
            <a:avLst/>
          </a:prstGeom>
        </p:spPr>
        <p:txBody>
          <a:bodyPr/>
          <a:lstStyle/>
          <a:p>
            <a:fld id="{480C018F-9127-4D43-B1E6-A6981D16A09C}" type="slidenum">
              <a:rPr lang="en-ZA" smtClean="0"/>
              <a:t>‹#›</a:t>
            </a:fld>
            <a:endParaRPr lang="en-ZA"/>
          </a:p>
        </p:txBody>
      </p:sp>
    </p:spTree>
    <p:extLst>
      <p:ext uri="{BB962C8B-B14F-4D97-AF65-F5344CB8AC3E}">
        <p14:creationId xmlns:p14="http://schemas.microsoft.com/office/powerpoint/2010/main" val="2630874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04179" y="289072"/>
            <a:ext cx="2887504" cy="5552358"/>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641668" y="289072"/>
            <a:ext cx="8448622" cy="555235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a:xfrm>
            <a:off x="641668" y="6690355"/>
            <a:ext cx="2994448" cy="384311"/>
          </a:xfrm>
          <a:prstGeom prst="rect">
            <a:avLst/>
          </a:prstGeom>
        </p:spPr>
        <p:txBody>
          <a:bodyPr/>
          <a:lstStyle/>
          <a:p>
            <a:fld id="{DE53B077-BF90-4E0C-BFAF-CD004D18B6B3}" type="datetimeFigureOut">
              <a:rPr lang="en-ZA" smtClean="0"/>
              <a:t>2025/03/24</a:t>
            </a:fld>
            <a:endParaRPr lang="en-ZA"/>
          </a:p>
        </p:txBody>
      </p:sp>
      <p:sp>
        <p:nvSpPr>
          <p:cNvPr id="5" name="Footer Placeholder 4"/>
          <p:cNvSpPr>
            <a:spLocks noGrp="1"/>
          </p:cNvSpPr>
          <p:nvPr>
            <p:ph type="ftr" sz="quarter" idx="11"/>
          </p:nvPr>
        </p:nvSpPr>
        <p:spPr>
          <a:xfrm>
            <a:off x="4384728" y="6690355"/>
            <a:ext cx="4063894" cy="384311"/>
          </a:xfrm>
          <a:prstGeom prst="rect">
            <a:avLst/>
          </a:prstGeom>
        </p:spPr>
        <p:txBody>
          <a:bodyPr/>
          <a:lstStyle/>
          <a:p>
            <a:endParaRPr lang="en-ZA"/>
          </a:p>
        </p:txBody>
      </p:sp>
      <p:sp>
        <p:nvSpPr>
          <p:cNvPr id="6" name="Slide Number Placeholder 5"/>
          <p:cNvSpPr>
            <a:spLocks noGrp="1"/>
          </p:cNvSpPr>
          <p:nvPr>
            <p:ph type="sldNum" sz="quarter" idx="12"/>
          </p:nvPr>
        </p:nvSpPr>
        <p:spPr>
          <a:xfrm>
            <a:off x="9197234" y="6690355"/>
            <a:ext cx="2994448" cy="384311"/>
          </a:xfrm>
          <a:prstGeom prst="rect">
            <a:avLst/>
          </a:prstGeom>
        </p:spPr>
        <p:txBody>
          <a:bodyPr/>
          <a:lstStyle/>
          <a:p>
            <a:fld id="{480C018F-9127-4D43-B1E6-A6981D16A09C}" type="slidenum">
              <a:rPr lang="en-ZA" smtClean="0"/>
              <a:t>‹#›</a:t>
            </a:fld>
            <a:endParaRPr lang="en-ZA"/>
          </a:p>
        </p:txBody>
      </p:sp>
    </p:spTree>
    <p:extLst>
      <p:ext uri="{BB962C8B-B14F-4D97-AF65-F5344CB8AC3E}">
        <p14:creationId xmlns:p14="http://schemas.microsoft.com/office/powerpoint/2010/main" val="1122340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A15B1-E6D4-4888-9E13-E579F256DA00}"/>
              </a:ext>
            </a:extLst>
          </p:cNvPr>
          <p:cNvSpPr>
            <a:spLocks noGrp="1"/>
          </p:cNvSpPr>
          <p:nvPr>
            <p:ph type="ctrTitle"/>
          </p:nvPr>
        </p:nvSpPr>
        <p:spPr>
          <a:xfrm>
            <a:off x="1604169" y="1181101"/>
            <a:ext cx="9625013" cy="2513013"/>
          </a:xfrm>
        </p:spPr>
        <p:txBody>
          <a:bodyPr anchor="b"/>
          <a:lstStyle>
            <a:lvl1pPr algn="ctr">
              <a:defRPr sz="8421"/>
            </a:lvl1pPr>
          </a:lstStyle>
          <a:p>
            <a:r>
              <a:rPr lang="en-US"/>
              <a:t>Click to edit Master title style</a:t>
            </a:r>
            <a:endParaRPr lang="en-ZA"/>
          </a:p>
        </p:txBody>
      </p:sp>
      <p:sp>
        <p:nvSpPr>
          <p:cNvPr id="3" name="Subtitle 2">
            <a:extLst>
              <a:ext uri="{FF2B5EF4-FFF2-40B4-BE49-F238E27FC236}">
                <a16:creationId xmlns:a16="http://schemas.microsoft.com/office/drawing/2014/main" id="{06E32B63-EA22-40EE-ADE2-12BB07B5E0C3}"/>
              </a:ext>
            </a:extLst>
          </p:cNvPr>
          <p:cNvSpPr>
            <a:spLocks noGrp="1"/>
          </p:cNvSpPr>
          <p:nvPr>
            <p:ph type="subTitle" idx="1"/>
          </p:nvPr>
        </p:nvSpPr>
        <p:spPr>
          <a:xfrm>
            <a:off x="1604169" y="3790951"/>
            <a:ext cx="9625013" cy="1743075"/>
          </a:xfrm>
        </p:spPr>
        <p:txBody>
          <a:bodyPr/>
          <a:lstStyle>
            <a:lvl1pPr marL="0" indent="0" algn="ctr">
              <a:buNone/>
              <a:defRPr sz="3368"/>
            </a:lvl1pPr>
            <a:lvl2pPr marL="641680" indent="0" algn="ctr">
              <a:buNone/>
              <a:defRPr sz="2807"/>
            </a:lvl2pPr>
            <a:lvl3pPr marL="1283360" indent="0" algn="ctr">
              <a:buNone/>
              <a:defRPr sz="2526"/>
            </a:lvl3pPr>
            <a:lvl4pPr marL="1925041" indent="0" algn="ctr">
              <a:buNone/>
              <a:defRPr sz="2246"/>
            </a:lvl4pPr>
            <a:lvl5pPr marL="2566721" indent="0" algn="ctr">
              <a:buNone/>
              <a:defRPr sz="2246"/>
            </a:lvl5pPr>
            <a:lvl6pPr marL="3208401" indent="0" algn="ctr">
              <a:buNone/>
              <a:defRPr sz="2246"/>
            </a:lvl6pPr>
            <a:lvl7pPr marL="3850081" indent="0" algn="ctr">
              <a:buNone/>
              <a:defRPr sz="2246"/>
            </a:lvl7pPr>
            <a:lvl8pPr marL="4491761" indent="0" algn="ctr">
              <a:buNone/>
              <a:defRPr sz="2246"/>
            </a:lvl8pPr>
            <a:lvl9pPr marL="5133442" indent="0" algn="ctr">
              <a:buNone/>
              <a:defRPr sz="2246"/>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67979ABE-0FA5-4786-B858-02DBC1EB3C08}"/>
              </a:ext>
            </a:extLst>
          </p:cNvPr>
          <p:cNvSpPr>
            <a:spLocks noGrp="1"/>
          </p:cNvSpPr>
          <p:nvPr>
            <p:ph type="dt" sz="half" idx="10"/>
          </p:nvPr>
        </p:nvSpPr>
        <p:spPr/>
        <p:txBody>
          <a:bodyPr/>
          <a:lstStyle/>
          <a:p>
            <a:fld id="{1EABB063-9167-45E2-9EDC-05520A8208C2}" type="datetimeFigureOut">
              <a:rPr lang="en-ZA" smtClean="0"/>
              <a:t>2025/03/24</a:t>
            </a:fld>
            <a:endParaRPr lang="en-ZA"/>
          </a:p>
        </p:txBody>
      </p:sp>
      <p:sp>
        <p:nvSpPr>
          <p:cNvPr id="5" name="Footer Placeholder 4">
            <a:extLst>
              <a:ext uri="{FF2B5EF4-FFF2-40B4-BE49-F238E27FC236}">
                <a16:creationId xmlns:a16="http://schemas.microsoft.com/office/drawing/2014/main" id="{1F63414A-3113-470F-8E33-6B4F5CCF12B9}"/>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96413103-DDD5-4DA5-97FA-0AA8FCBB460B}"/>
              </a:ext>
            </a:extLst>
          </p:cNvPr>
          <p:cNvSpPr>
            <a:spLocks noGrp="1"/>
          </p:cNvSpPr>
          <p:nvPr>
            <p:ph type="sldNum" sz="quarter" idx="12"/>
          </p:nvPr>
        </p:nvSpPr>
        <p:spPr/>
        <p:txBody>
          <a:bodyPr/>
          <a:lstStyle/>
          <a:p>
            <a:fld id="{28B7CA78-8F3B-4D0F-9F4A-FDB0FBC0905E}" type="slidenum">
              <a:rPr lang="en-ZA" smtClean="0"/>
              <a:t>‹#›</a:t>
            </a:fld>
            <a:endParaRPr lang="en-ZA"/>
          </a:p>
        </p:txBody>
      </p:sp>
    </p:spTree>
    <p:extLst>
      <p:ext uri="{BB962C8B-B14F-4D97-AF65-F5344CB8AC3E}">
        <p14:creationId xmlns:p14="http://schemas.microsoft.com/office/powerpoint/2010/main" val="41405596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99EF3-6DB3-46A1-BA07-44C72DAF0953}"/>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06513A7C-0E51-4DB6-A074-11986510525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69EDB952-5C91-4B8A-918A-9C87DCC8A26A}"/>
              </a:ext>
            </a:extLst>
          </p:cNvPr>
          <p:cNvSpPr>
            <a:spLocks noGrp="1"/>
          </p:cNvSpPr>
          <p:nvPr>
            <p:ph type="dt" sz="half" idx="10"/>
          </p:nvPr>
        </p:nvSpPr>
        <p:spPr/>
        <p:txBody>
          <a:bodyPr/>
          <a:lstStyle/>
          <a:p>
            <a:fld id="{1EABB063-9167-45E2-9EDC-05520A8208C2}" type="datetimeFigureOut">
              <a:rPr lang="en-ZA" smtClean="0"/>
              <a:t>2025/03/24</a:t>
            </a:fld>
            <a:endParaRPr lang="en-ZA"/>
          </a:p>
        </p:txBody>
      </p:sp>
      <p:sp>
        <p:nvSpPr>
          <p:cNvPr id="5" name="Footer Placeholder 4">
            <a:extLst>
              <a:ext uri="{FF2B5EF4-FFF2-40B4-BE49-F238E27FC236}">
                <a16:creationId xmlns:a16="http://schemas.microsoft.com/office/drawing/2014/main" id="{86E677B5-EC62-4AA9-AF64-79F86E98936F}"/>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5C07844A-E7D7-4748-B7D6-CFCCBEF70BF6}"/>
              </a:ext>
            </a:extLst>
          </p:cNvPr>
          <p:cNvSpPr>
            <a:spLocks noGrp="1"/>
          </p:cNvSpPr>
          <p:nvPr>
            <p:ph type="sldNum" sz="quarter" idx="12"/>
          </p:nvPr>
        </p:nvSpPr>
        <p:spPr/>
        <p:txBody>
          <a:bodyPr/>
          <a:lstStyle/>
          <a:p>
            <a:fld id="{28B7CA78-8F3B-4D0F-9F4A-FDB0FBC0905E}" type="slidenum">
              <a:rPr lang="en-ZA" smtClean="0"/>
              <a:t>‹#›</a:t>
            </a:fld>
            <a:endParaRPr lang="en-ZA"/>
          </a:p>
        </p:txBody>
      </p:sp>
    </p:spTree>
    <p:extLst>
      <p:ext uri="{BB962C8B-B14F-4D97-AF65-F5344CB8AC3E}">
        <p14:creationId xmlns:p14="http://schemas.microsoft.com/office/powerpoint/2010/main" val="9172943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BF03E-427B-4AB9-A47B-B2B5F42D9337}"/>
              </a:ext>
            </a:extLst>
          </p:cNvPr>
          <p:cNvSpPr>
            <a:spLocks noGrp="1"/>
          </p:cNvSpPr>
          <p:nvPr>
            <p:ph type="title"/>
          </p:nvPr>
        </p:nvSpPr>
        <p:spPr>
          <a:xfrm>
            <a:off x="875610" y="1088901"/>
            <a:ext cx="11068764" cy="3001963"/>
          </a:xfrm>
        </p:spPr>
        <p:txBody>
          <a:bodyPr anchor="b"/>
          <a:lstStyle>
            <a:lvl1pPr>
              <a:defRPr sz="8421"/>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81576935-7C79-408A-BCF9-4784CED385D1}"/>
              </a:ext>
            </a:extLst>
          </p:cNvPr>
          <p:cNvSpPr>
            <a:spLocks noGrp="1"/>
          </p:cNvSpPr>
          <p:nvPr>
            <p:ph type="body" idx="1"/>
          </p:nvPr>
        </p:nvSpPr>
        <p:spPr>
          <a:xfrm>
            <a:off x="888976" y="4166395"/>
            <a:ext cx="11068764" cy="1579562"/>
          </a:xfrm>
        </p:spPr>
        <p:txBody>
          <a:bodyPr/>
          <a:lstStyle>
            <a:lvl1pPr marL="0" indent="0">
              <a:buNone/>
              <a:defRPr sz="3368">
                <a:solidFill>
                  <a:schemeClr val="tx1">
                    <a:tint val="75000"/>
                  </a:schemeClr>
                </a:solidFill>
              </a:defRPr>
            </a:lvl1pPr>
            <a:lvl2pPr marL="641680" indent="0">
              <a:buNone/>
              <a:defRPr sz="2807">
                <a:solidFill>
                  <a:schemeClr val="tx1">
                    <a:tint val="75000"/>
                  </a:schemeClr>
                </a:solidFill>
              </a:defRPr>
            </a:lvl2pPr>
            <a:lvl3pPr marL="1283360" indent="0">
              <a:buNone/>
              <a:defRPr sz="2526">
                <a:solidFill>
                  <a:schemeClr val="tx1">
                    <a:tint val="75000"/>
                  </a:schemeClr>
                </a:solidFill>
              </a:defRPr>
            </a:lvl3pPr>
            <a:lvl4pPr marL="1925041" indent="0">
              <a:buNone/>
              <a:defRPr sz="2246">
                <a:solidFill>
                  <a:schemeClr val="tx1">
                    <a:tint val="75000"/>
                  </a:schemeClr>
                </a:solidFill>
              </a:defRPr>
            </a:lvl4pPr>
            <a:lvl5pPr marL="2566721" indent="0">
              <a:buNone/>
              <a:defRPr sz="2246">
                <a:solidFill>
                  <a:schemeClr val="tx1">
                    <a:tint val="75000"/>
                  </a:schemeClr>
                </a:solidFill>
              </a:defRPr>
            </a:lvl5pPr>
            <a:lvl6pPr marL="3208401" indent="0">
              <a:buNone/>
              <a:defRPr sz="2246">
                <a:solidFill>
                  <a:schemeClr val="tx1">
                    <a:tint val="75000"/>
                  </a:schemeClr>
                </a:solidFill>
              </a:defRPr>
            </a:lvl6pPr>
            <a:lvl7pPr marL="3850081" indent="0">
              <a:buNone/>
              <a:defRPr sz="2246">
                <a:solidFill>
                  <a:schemeClr val="tx1">
                    <a:tint val="75000"/>
                  </a:schemeClr>
                </a:solidFill>
              </a:defRPr>
            </a:lvl7pPr>
            <a:lvl8pPr marL="4491761" indent="0">
              <a:buNone/>
              <a:defRPr sz="2246">
                <a:solidFill>
                  <a:schemeClr val="tx1">
                    <a:tint val="75000"/>
                  </a:schemeClr>
                </a:solidFill>
              </a:defRPr>
            </a:lvl8pPr>
            <a:lvl9pPr marL="5133442" indent="0">
              <a:buNone/>
              <a:defRPr sz="2246">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DF277C1-E250-482F-B909-34A16DD0B34E}"/>
              </a:ext>
            </a:extLst>
          </p:cNvPr>
          <p:cNvSpPr>
            <a:spLocks noGrp="1"/>
          </p:cNvSpPr>
          <p:nvPr>
            <p:ph type="dt" sz="half" idx="10"/>
          </p:nvPr>
        </p:nvSpPr>
        <p:spPr/>
        <p:txBody>
          <a:bodyPr/>
          <a:lstStyle/>
          <a:p>
            <a:fld id="{1EABB063-9167-45E2-9EDC-05520A8208C2}" type="datetimeFigureOut">
              <a:rPr lang="en-ZA" smtClean="0"/>
              <a:t>2025/03/24</a:t>
            </a:fld>
            <a:endParaRPr lang="en-ZA"/>
          </a:p>
        </p:txBody>
      </p:sp>
      <p:sp>
        <p:nvSpPr>
          <p:cNvPr id="5" name="Footer Placeholder 4">
            <a:extLst>
              <a:ext uri="{FF2B5EF4-FFF2-40B4-BE49-F238E27FC236}">
                <a16:creationId xmlns:a16="http://schemas.microsoft.com/office/drawing/2014/main" id="{DE93118F-477F-4CE8-A25D-3A2348C2767C}"/>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9205AE9F-29B1-4B26-B2CE-1DF6D8D62B7F}"/>
              </a:ext>
            </a:extLst>
          </p:cNvPr>
          <p:cNvSpPr>
            <a:spLocks noGrp="1"/>
          </p:cNvSpPr>
          <p:nvPr>
            <p:ph type="sldNum" sz="quarter" idx="12"/>
          </p:nvPr>
        </p:nvSpPr>
        <p:spPr/>
        <p:txBody>
          <a:bodyPr/>
          <a:lstStyle/>
          <a:p>
            <a:fld id="{28B7CA78-8F3B-4D0F-9F4A-FDB0FBC0905E}" type="slidenum">
              <a:rPr lang="en-ZA" smtClean="0"/>
              <a:t>‹#›</a:t>
            </a:fld>
            <a:endParaRPr lang="en-ZA"/>
          </a:p>
        </p:txBody>
      </p:sp>
    </p:spTree>
    <p:extLst>
      <p:ext uri="{BB962C8B-B14F-4D97-AF65-F5344CB8AC3E}">
        <p14:creationId xmlns:p14="http://schemas.microsoft.com/office/powerpoint/2010/main" val="36081134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2A43F-FB4C-4B5D-8222-0386E38109AC}"/>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77ACC878-4990-449C-ACC6-88FD1ADE629B}"/>
              </a:ext>
            </a:extLst>
          </p:cNvPr>
          <p:cNvSpPr>
            <a:spLocks noGrp="1"/>
          </p:cNvSpPr>
          <p:nvPr>
            <p:ph sz="half" idx="1"/>
          </p:nvPr>
        </p:nvSpPr>
        <p:spPr>
          <a:xfrm>
            <a:off x="882293" y="1920875"/>
            <a:ext cx="5427438" cy="39205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351F11B8-4B94-4C74-9AB8-5D2700707EDF}"/>
              </a:ext>
            </a:extLst>
          </p:cNvPr>
          <p:cNvSpPr>
            <a:spLocks noGrp="1"/>
          </p:cNvSpPr>
          <p:nvPr>
            <p:ph sz="half" idx="2"/>
          </p:nvPr>
        </p:nvSpPr>
        <p:spPr>
          <a:xfrm>
            <a:off x="6523619" y="1920875"/>
            <a:ext cx="5427438" cy="39205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AF7F1D0D-B7AB-424A-BC6B-D33C529CE5BF}"/>
              </a:ext>
            </a:extLst>
          </p:cNvPr>
          <p:cNvSpPr>
            <a:spLocks noGrp="1"/>
          </p:cNvSpPr>
          <p:nvPr>
            <p:ph type="dt" sz="half" idx="10"/>
          </p:nvPr>
        </p:nvSpPr>
        <p:spPr/>
        <p:txBody>
          <a:bodyPr/>
          <a:lstStyle/>
          <a:p>
            <a:fld id="{1EABB063-9167-45E2-9EDC-05520A8208C2}" type="datetimeFigureOut">
              <a:rPr lang="en-ZA" smtClean="0"/>
              <a:t>2025/03/24</a:t>
            </a:fld>
            <a:endParaRPr lang="en-ZA"/>
          </a:p>
        </p:txBody>
      </p:sp>
      <p:sp>
        <p:nvSpPr>
          <p:cNvPr id="6" name="Footer Placeholder 5">
            <a:extLst>
              <a:ext uri="{FF2B5EF4-FFF2-40B4-BE49-F238E27FC236}">
                <a16:creationId xmlns:a16="http://schemas.microsoft.com/office/drawing/2014/main" id="{0E3E5BF9-B577-4674-ABAE-120D02A6ABCE}"/>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4C0BA7D8-3853-4FD2-BD04-D79D91FD8145}"/>
              </a:ext>
            </a:extLst>
          </p:cNvPr>
          <p:cNvSpPr>
            <a:spLocks noGrp="1"/>
          </p:cNvSpPr>
          <p:nvPr>
            <p:ph type="sldNum" sz="quarter" idx="12"/>
          </p:nvPr>
        </p:nvSpPr>
        <p:spPr/>
        <p:txBody>
          <a:bodyPr/>
          <a:lstStyle/>
          <a:p>
            <a:fld id="{28B7CA78-8F3B-4D0F-9F4A-FDB0FBC0905E}" type="slidenum">
              <a:rPr lang="en-ZA" smtClean="0"/>
              <a:t>‹#›</a:t>
            </a:fld>
            <a:endParaRPr lang="en-ZA"/>
          </a:p>
        </p:txBody>
      </p:sp>
    </p:spTree>
    <p:extLst>
      <p:ext uri="{BB962C8B-B14F-4D97-AF65-F5344CB8AC3E}">
        <p14:creationId xmlns:p14="http://schemas.microsoft.com/office/powerpoint/2010/main" val="6341667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56A98-A8AA-47CB-986E-E1047EA11242}"/>
              </a:ext>
            </a:extLst>
          </p:cNvPr>
          <p:cNvSpPr>
            <a:spLocks noGrp="1"/>
          </p:cNvSpPr>
          <p:nvPr>
            <p:ph type="title"/>
          </p:nvPr>
        </p:nvSpPr>
        <p:spPr>
          <a:xfrm>
            <a:off x="884522" y="384176"/>
            <a:ext cx="11068764" cy="139541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0E21A1F6-F8FA-4C5D-9E21-4E7474F3F226}"/>
              </a:ext>
            </a:extLst>
          </p:cNvPr>
          <p:cNvSpPr>
            <a:spLocks noGrp="1"/>
          </p:cNvSpPr>
          <p:nvPr>
            <p:ph type="body" idx="1"/>
          </p:nvPr>
        </p:nvSpPr>
        <p:spPr>
          <a:xfrm>
            <a:off x="884522" y="1770064"/>
            <a:ext cx="5429665" cy="866775"/>
          </a:xfrm>
        </p:spPr>
        <p:txBody>
          <a:bodyPr anchor="b"/>
          <a:lstStyle>
            <a:lvl1pPr marL="0" indent="0">
              <a:buNone/>
              <a:defRPr sz="3368" b="1"/>
            </a:lvl1pPr>
            <a:lvl2pPr marL="641680" indent="0">
              <a:buNone/>
              <a:defRPr sz="2807" b="1"/>
            </a:lvl2pPr>
            <a:lvl3pPr marL="1283360" indent="0">
              <a:buNone/>
              <a:defRPr sz="2526" b="1"/>
            </a:lvl3pPr>
            <a:lvl4pPr marL="1925041" indent="0">
              <a:buNone/>
              <a:defRPr sz="2246" b="1"/>
            </a:lvl4pPr>
            <a:lvl5pPr marL="2566721" indent="0">
              <a:buNone/>
              <a:defRPr sz="2246" b="1"/>
            </a:lvl5pPr>
            <a:lvl6pPr marL="3208401" indent="0">
              <a:buNone/>
              <a:defRPr sz="2246" b="1"/>
            </a:lvl6pPr>
            <a:lvl7pPr marL="3850081" indent="0">
              <a:buNone/>
              <a:defRPr sz="2246" b="1"/>
            </a:lvl7pPr>
            <a:lvl8pPr marL="4491761" indent="0">
              <a:buNone/>
              <a:defRPr sz="2246" b="1"/>
            </a:lvl8pPr>
            <a:lvl9pPr marL="5133442" indent="0">
              <a:buNone/>
              <a:defRPr sz="2246" b="1"/>
            </a:lvl9pPr>
          </a:lstStyle>
          <a:p>
            <a:pPr lvl="0"/>
            <a:r>
              <a:rPr lang="en-US"/>
              <a:t>Click to edit Master text styles</a:t>
            </a:r>
          </a:p>
        </p:txBody>
      </p:sp>
      <p:sp>
        <p:nvSpPr>
          <p:cNvPr id="4" name="Content Placeholder 3">
            <a:extLst>
              <a:ext uri="{FF2B5EF4-FFF2-40B4-BE49-F238E27FC236}">
                <a16:creationId xmlns:a16="http://schemas.microsoft.com/office/drawing/2014/main" id="{F2B6ADF9-DA0B-4E82-9EEE-E8EC9A2BA46D}"/>
              </a:ext>
            </a:extLst>
          </p:cNvPr>
          <p:cNvSpPr>
            <a:spLocks noGrp="1"/>
          </p:cNvSpPr>
          <p:nvPr>
            <p:ph sz="half" idx="2"/>
          </p:nvPr>
        </p:nvSpPr>
        <p:spPr>
          <a:xfrm>
            <a:off x="884522" y="2636838"/>
            <a:ext cx="5429665" cy="3195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1E5BEE64-C769-425A-88F4-4FD977C7F2C0}"/>
              </a:ext>
            </a:extLst>
          </p:cNvPr>
          <p:cNvSpPr>
            <a:spLocks noGrp="1"/>
          </p:cNvSpPr>
          <p:nvPr>
            <p:ph type="body" sz="quarter" idx="3"/>
          </p:nvPr>
        </p:nvSpPr>
        <p:spPr>
          <a:xfrm>
            <a:off x="6496884" y="1770064"/>
            <a:ext cx="5456402" cy="866775"/>
          </a:xfrm>
        </p:spPr>
        <p:txBody>
          <a:bodyPr anchor="b"/>
          <a:lstStyle>
            <a:lvl1pPr marL="0" indent="0">
              <a:buNone/>
              <a:defRPr sz="3368" b="1"/>
            </a:lvl1pPr>
            <a:lvl2pPr marL="641680" indent="0">
              <a:buNone/>
              <a:defRPr sz="2807" b="1"/>
            </a:lvl2pPr>
            <a:lvl3pPr marL="1283360" indent="0">
              <a:buNone/>
              <a:defRPr sz="2526" b="1"/>
            </a:lvl3pPr>
            <a:lvl4pPr marL="1925041" indent="0">
              <a:buNone/>
              <a:defRPr sz="2246" b="1"/>
            </a:lvl4pPr>
            <a:lvl5pPr marL="2566721" indent="0">
              <a:buNone/>
              <a:defRPr sz="2246" b="1"/>
            </a:lvl5pPr>
            <a:lvl6pPr marL="3208401" indent="0">
              <a:buNone/>
              <a:defRPr sz="2246" b="1"/>
            </a:lvl6pPr>
            <a:lvl7pPr marL="3850081" indent="0">
              <a:buNone/>
              <a:defRPr sz="2246" b="1"/>
            </a:lvl7pPr>
            <a:lvl8pPr marL="4491761" indent="0">
              <a:buNone/>
              <a:defRPr sz="2246" b="1"/>
            </a:lvl8pPr>
            <a:lvl9pPr marL="5133442" indent="0">
              <a:buNone/>
              <a:defRPr sz="2246" b="1"/>
            </a:lvl9pPr>
          </a:lstStyle>
          <a:p>
            <a:pPr lvl="0"/>
            <a:r>
              <a:rPr lang="en-US"/>
              <a:t>Click to edit Master text styles</a:t>
            </a:r>
          </a:p>
        </p:txBody>
      </p:sp>
      <p:sp>
        <p:nvSpPr>
          <p:cNvPr id="6" name="Content Placeholder 5">
            <a:extLst>
              <a:ext uri="{FF2B5EF4-FFF2-40B4-BE49-F238E27FC236}">
                <a16:creationId xmlns:a16="http://schemas.microsoft.com/office/drawing/2014/main" id="{4AF1780E-F3F3-45D5-A4A6-4764542E0756}"/>
              </a:ext>
            </a:extLst>
          </p:cNvPr>
          <p:cNvSpPr>
            <a:spLocks noGrp="1"/>
          </p:cNvSpPr>
          <p:nvPr>
            <p:ph sz="quarter" idx="4"/>
          </p:nvPr>
        </p:nvSpPr>
        <p:spPr>
          <a:xfrm>
            <a:off x="6496884" y="2636838"/>
            <a:ext cx="5456402" cy="3195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589FADA5-165D-4447-A5C9-8FDEBDDDE775}"/>
              </a:ext>
            </a:extLst>
          </p:cNvPr>
          <p:cNvSpPr>
            <a:spLocks noGrp="1"/>
          </p:cNvSpPr>
          <p:nvPr>
            <p:ph type="dt" sz="half" idx="10"/>
          </p:nvPr>
        </p:nvSpPr>
        <p:spPr/>
        <p:txBody>
          <a:bodyPr/>
          <a:lstStyle/>
          <a:p>
            <a:fld id="{1EABB063-9167-45E2-9EDC-05520A8208C2}" type="datetimeFigureOut">
              <a:rPr lang="en-ZA" smtClean="0"/>
              <a:t>2025/03/24</a:t>
            </a:fld>
            <a:endParaRPr lang="en-ZA"/>
          </a:p>
        </p:txBody>
      </p:sp>
      <p:sp>
        <p:nvSpPr>
          <p:cNvPr id="8" name="Footer Placeholder 7">
            <a:extLst>
              <a:ext uri="{FF2B5EF4-FFF2-40B4-BE49-F238E27FC236}">
                <a16:creationId xmlns:a16="http://schemas.microsoft.com/office/drawing/2014/main" id="{6648D89D-F894-4D64-90C1-5D0E8B0E9258}"/>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FC93045C-C425-4BE2-9899-AF714FF80BFA}"/>
              </a:ext>
            </a:extLst>
          </p:cNvPr>
          <p:cNvSpPr>
            <a:spLocks noGrp="1"/>
          </p:cNvSpPr>
          <p:nvPr>
            <p:ph type="sldNum" sz="quarter" idx="12"/>
          </p:nvPr>
        </p:nvSpPr>
        <p:spPr/>
        <p:txBody>
          <a:bodyPr/>
          <a:lstStyle/>
          <a:p>
            <a:fld id="{28B7CA78-8F3B-4D0F-9F4A-FDB0FBC0905E}" type="slidenum">
              <a:rPr lang="en-ZA" smtClean="0"/>
              <a:t>‹#›</a:t>
            </a:fld>
            <a:endParaRPr lang="en-ZA"/>
          </a:p>
        </p:txBody>
      </p:sp>
    </p:spTree>
    <p:extLst>
      <p:ext uri="{BB962C8B-B14F-4D97-AF65-F5344CB8AC3E}">
        <p14:creationId xmlns:p14="http://schemas.microsoft.com/office/powerpoint/2010/main" val="383975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74D76-B162-49A8-8D8D-07D3EA93923A}"/>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69D57E0C-CC36-4D9E-95A3-5E1CDA07B1F9}"/>
              </a:ext>
            </a:extLst>
          </p:cNvPr>
          <p:cNvSpPr>
            <a:spLocks noGrp="1"/>
          </p:cNvSpPr>
          <p:nvPr>
            <p:ph type="dt" sz="half" idx="10"/>
          </p:nvPr>
        </p:nvSpPr>
        <p:spPr/>
        <p:txBody>
          <a:bodyPr/>
          <a:lstStyle/>
          <a:p>
            <a:fld id="{1EABB063-9167-45E2-9EDC-05520A8208C2}" type="datetimeFigureOut">
              <a:rPr lang="en-ZA" smtClean="0"/>
              <a:t>2025/03/24</a:t>
            </a:fld>
            <a:endParaRPr lang="en-ZA"/>
          </a:p>
        </p:txBody>
      </p:sp>
      <p:sp>
        <p:nvSpPr>
          <p:cNvPr id="4" name="Footer Placeholder 3">
            <a:extLst>
              <a:ext uri="{FF2B5EF4-FFF2-40B4-BE49-F238E27FC236}">
                <a16:creationId xmlns:a16="http://schemas.microsoft.com/office/drawing/2014/main" id="{1654A6C1-5503-49DF-BB00-400CF5C2215E}"/>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FABB6FEE-1F49-4863-BE40-E46ABF65ED77}"/>
              </a:ext>
            </a:extLst>
          </p:cNvPr>
          <p:cNvSpPr>
            <a:spLocks noGrp="1"/>
          </p:cNvSpPr>
          <p:nvPr>
            <p:ph type="sldNum" sz="quarter" idx="12"/>
          </p:nvPr>
        </p:nvSpPr>
        <p:spPr/>
        <p:txBody>
          <a:bodyPr/>
          <a:lstStyle/>
          <a:p>
            <a:fld id="{28B7CA78-8F3B-4D0F-9F4A-FDB0FBC0905E}" type="slidenum">
              <a:rPr lang="en-ZA" smtClean="0"/>
              <a:t>‹#›</a:t>
            </a:fld>
            <a:endParaRPr lang="en-ZA"/>
          </a:p>
        </p:txBody>
      </p:sp>
    </p:spTree>
    <p:extLst>
      <p:ext uri="{BB962C8B-B14F-4D97-AF65-F5344CB8AC3E}">
        <p14:creationId xmlns:p14="http://schemas.microsoft.com/office/powerpoint/2010/main" val="35370545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491767-3FF4-415D-90F6-043CD2F2D6B7}"/>
              </a:ext>
            </a:extLst>
          </p:cNvPr>
          <p:cNvSpPr>
            <a:spLocks noGrp="1"/>
          </p:cNvSpPr>
          <p:nvPr>
            <p:ph type="dt" sz="half" idx="10"/>
          </p:nvPr>
        </p:nvSpPr>
        <p:spPr/>
        <p:txBody>
          <a:bodyPr/>
          <a:lstStyle/>
          <a:p>
            <a:fld id="{1EABB063-9167-45E2-9EDC-05520A8208C2}" type="datetimeFigureOut">
              <a:rPr lang="en-ZA" smtClean="0"/>
              <a:t>2025/03/24</a:t>
            </a:fld>
            <a:endParaRPr lang="en-ZA"/>
          </a:p>
        </p:txBody>
      </p:sp>
      <p:sp>
        <p:nvSpPr>
          <p:cNvPr id="3" name="Footer Placeholder 2">
            <a:extLst>
              <a:ext uri="{FF2B5EF4-FFF2-40B4-BE49-F238E27FC236}">
                <a16:creationId xmlns:a16="http://schemas.microsoft.com/office/drawing/2014/main" id="{B38F6690-0090-492C-B31B-71617710B990}"/>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AD252DDF-CD2F-441D-AC6A-FF294D7B5A18}"/>
              </a:ext>
            </a:extLst>
          </p:cNvPr>
          <p:cNvSpPr>
            <a:spLocks noGrp="1"/>
          </p:cNvSpPr>
          <p:nvPr>
            <p:ph type="sldNum" sz="quarter" idx="12"/>
          </p:nvPr>
        </p:nvSpPr>
        <p:spPr/>
        <p:txBody>
          <a:bodyPr/>
          <a:lstStyle/>
          <a:p>
            <a:fld id="{28B7CA78-8F3B-4D0F-9F4A-FDB0FBC0905E}" type="slidenum">
              <a:rPr lang="en-ZA" smtClean="0"/>
              <a:t>‹#›</a:t>
            </a:fld>
            <a:endParaRPr lang="en-ZA"/>
          </a:p>
        </p:txBody>
      </p:sp>
    </p:spTree>
    <p:extLst>
      <p:ext uri="{BB962C8B-B14F-4D97-AF65-F5344CB8AC3E}">
        <p14:creationId xmlns:p14="http://schemas.microsoft.com/office/powerpoint/2010/main" val="21430348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D8432-BC8D-4C7D-87F8-4DCA354EF68B}"/>
              </a:ext>
            </a:extLst>
          </p:cNvPr>
          <p:cNvSpPr>
            <a:spLocks noGrp="1"/>
          </p:cNvSpPr>
          <p:nvPr>
            <p:ph type="title"/>
          </p:nvPr>
        </p:nvSpPr>
        <p:spPr>
          <a:xfrm>
            <a:off x="1196908" y="481014"/>
            <a:ext cx="4139647" cy="1684337"/>
          </a:xfrm>
        </p:spPr>
        <p:txBody>
          <a:bodyPr anchor="b"/>
          <a:lstStyle>
            <a:lvl1pPr>
              <a:defRPr sz="4491"/>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0D64AD97-EC6E-47C3-B07E-5AB173D92E12}"/>
              </a:ext>
            </a:extLst>
          </p:cNvPr>
          <p:cNvSpPr>
            <a:spLocks noGrp="1"/>
          </p:cNvSpPr>
          <p:nvPr>
            <p:ph idx="1"/>
          </p:nvPr>
        </p:nvSpPr>
        <p:spPr>
          <a:xfrm>
            <a:off x="5456403" y="1039813"/>
            <a:ext cx="6496883" cy="4608131"/>
          </a:xfrm>
        </p:spPr>
        <p:txBody>
          <a:bodyPr/>
          <a:lstStyle>
            <a:lvl1pPr>
              <a:defRPr sz="4491"/>
            </a:lvl1pPr>
            <a:lvl2pPr>
              <a:defRPr sz="3930"/>
            </a:lvl2pPr>
            <a:lvl3pPr>
              <a:defRPr sz="3368"/>
            </a:lvl3pPr>
            <a:lvl4pPr>
              <a:defRPr sz="2807"/>
            </a:lvl4pPr>
            <a:lvl5pPr>
              <a:defRPr sz="2807"/>
            </a:lvl5pPr>
            <a:lvl6pPr>
              <a:defRPr sz="2807"/>
            </a:lvl6pPr>
            <a:lvl7pPr>
              <a:defRPr sz="2807"/>
            </a:lvl7pPr>
            <a:lvl8pPr>
              <a:defRPr sz="2807"/>
            </a:lvl8pPr>
            <a:lvl9pPr>
              <a:defRPr sz="280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AD3ECC5D-D7C0-4898-A41A-C84BF3864AF8}"/>
              </a:ext>
            </a:extLst>
          </p:cNvPr>
          <p:cNvSpPr>
            <a:spLocks noGrp="1"/>
          </p:cNvSpPr>
          <p:nvPr>
            <p:ph type="body" sz="half" idx="2"/>
          </p:nvPr>
        </p:nvSpPr>
        <p:spPr>
          <a:xfrm>
            <a:off x="1196908" y="2165352"/>
            <a:ext cx="4139647" cy="3604070"/>
          </a:xfrm>
        </p:spPr>
        <p:txBody>
          <a:bodyPr/>
          <a:lstStyle>
            <a:lvl1pPr marL="0" indent="0">
              <a:buNone/>
              <a:defRPr sz="2246"/>
            </a:lvl1pPr>
            <a:lvl2pPr marL="641680" indent="0">
              <a:buNone/>
              <a:defRPr sz="1965"/>
            </a:lvl2pPr>
            <a:lvl3pPr marL="1283360" indent="0">
              <a:buNone/>
              <a:defRPr sz="1684"/>
            </a:lvl3pPr>
            <a:lvl4pPr marL="1925041" indent="0">
              <a:buNone/>
              <a:defRPr sz="1404"/>
            </a:lvl4pPr>
            <a:lvl5pPr marL="2566721" indent="0">
              <a:buNone/>
              <a:defRPr sz="1404"/>
            </a:lvl5pPr>
            <a:lvl6pPr marL="3208401" indent="0">
              <a:buNone/>
              <a:defRPr sz="1404"/>
            </a:lvl6pPr>
            <a:lvl7pPr marL="3850081" indent="0">
              <a:buNone/>
              <a:defRPr sz="1404"/>
            </a:lvl7pPr>
            <a:lvl8pPr marL="4491761" indent="0">
              <a:buNone/>
              <a:defRPr sz="1404"/>
            </a:lvl8pPr>
            <a:lvl9pPr marL="5133442" indent="0">
              <a:buNone/>
              <a:defRPr sz="1404"/>
            </a:lvl9pPr>
          </a:lstStyle>
          <a:p>
            <a:pPr lvl="0"/>
            <a:r>
              <a:rPr lang="en-US"/>
              <a:t>Click to edit Master text styles</a:t>
            </a:r>
          </a:p>
        </p:txBody>
      </p:sp>
      <p:sp>
        <p:nvSpPr>
          <p:cNvPr id="5" name="Date Placeholder 4">
            <a:extLst>
              <a:ext uri="{FF2B5EF4-FFF2-40B4-BE49-F238E27FC236}">
                <a16:creationId xmlns:a16="http://schemas.microsoft.com/office/drawing/2014/main" id="{3DFD3B92-F4B6-4F65-B899-810D1D928F51}"/>
              </a:ext>
            </a:extLst>
          </p:cNvPr>
          <p:cNvSpPr>
            <a:spLocks noGrp="1"/>
          </p:cNvSpPr>
          <p:nvPr>
            <p:ph type="dt" sz="half" idx="10"/>
          </p:nvPr>
        </p:nvSpPr>
        <p:spPr/>
        <p:txBody>
          <a:bodyPr/>
          <a:lstStyle/>
          <a:p>
            <a:fld id="{1EABB063-9167-45E2-9EDC-05520A8208C2}" type="datetimeFigureOut">
              <a:rPr lang="en-ZA" smtClean="0"/>
              <a:t>2025/03/24</a:t>
            </a:fld>
            <a:endParaRPr lang="en-ZA"/>
          </a:p>
        </p:txBody>
      </p:sp>
      <p:sp>
        <p:nvSpPr>
          <p:cNvPr id="6" name="Footer Placeholder 5">
            <a:extLst>
              <a:ext uri="{FF2B5EF4-FFF2-40B4-BE49-F238E27FC236}">
                <a16:creationId xmlns:a16="http://schemas.microsoft.com/office/drawing/2014/main" id="{9AAC0EFF-984D-4374-ADA9-7B717A415BAE}"/>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62D6BC58-CD1C-4273-A971-E550E88F5BEC}"/>
              </a:ext>
            </a:extLst>
          </p:cNvPr>
          <p:cNvSpPr>
            <a:spLocks noGrp="1"/>
          </p:cNvSpPr>
          <p:nvPr>
            <p:ph type="sldNum" sz="quarter" idx="12"/>
          </p:nvPr>
        </p:nvSpPr>
        <p:spPr/>
        <p:txBody>
          <a:bodyPr/>
          <a:lstStyle/>
          <a:p>
            <a:fld id="{28B7CA78-8F3B-4D0F-9F4A-FDB0FBC0905E}" type="slidenum">
              <a:rPr lang="en-ZA" smtClean="0"/>
              <a:t>‹#›</a:t>
            </a:fld>
            <a:endParaRPr lang="en-ZA"/>
          </a:p>
        </p:txBody>
      </p:sp>
    </p:spTree>
    <p:extLst>
      <p:ext uri="{BB962C8B-B14F-4D97-AF65-F5344CB8AC3E}">
        <p14:creationId xmlns:p14="http://schemas.microsoft.com/office/powerpoint/2010/main" val="2788625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70768" y="289070"/>
            <a:ext cx="11320915" cy="1203061"/>
          </a:xfrm>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4" name="Date Placeholder 3"/>
          <p:cNvSpPr>
            <a:spLocks noGrp="1"/>
          </p:cNvSpPr>
          <p:nvPr>
            <p:ph type="dt" sz="half" idx="10"/>
          </p:nvPr>
        </p:nvSpPr>
        <p:spPr>
          <a:xfrm>
            <a:off x="641668" y="6690355"/>
            <a:ext cx="2994448" cy="384311"/>
          </a:xfrm>
          <a:prstGeom prst="rect">
            <a:avLst/>
          </a:prstGeom>
        </p:spPr>
        <p:txBody>
          <a:bodyPr/>
          <a:lstStyle/>
          <a:p>
            <a:fld id="{DE53B077-BF90-4E0C-BFAF-CD004D18B6B3}" type="datetimeFigureOut">
              <a:rPr lang="en-ZA" smtClean="0"/>
              <a:t>2025/03/24</a:t>
            </a:fld>
            <a:endParaRPr lang="en-ZA"/>
          </a:p>
        </p:txBody>
      </p:sp>
      <p:sp>
        <p:nvSpPr>
          <p:cNvPr id="5" name="Footer Placeholder 4"/>
          <p:cNvSpPr>
            <a:spLocks noGrp="1"/>
          </p:cNvSpPr>
          <p:nvPr>
            <p:ph type="ftr" sz="quarter" idx="11"/>
          </p:nvPr>
        </p:nvSpPr>
        <p:spPr>
          <a:xfrm>
            <a:off x="4384728" y="6690355"/>
            <a:ext cx="4063894" cy="384311"/>
          </a:xfrm>
          <a:prstGeom prst="rect">
            <a:avLst/>
          </a:prstGeom>
        </p:spPr>
        <p:txBody>
          <a:bodyPr/>
          <a:lstStyle/>
          <a:p>
            <a:endParaRPr lang="en-ZA" dirty="0"/>
          </a:p>
        </p:txBody>
      </p:sp>
      <p:sp>
        <p:nvSpPr>
          <p:cNvPr id="6" name="Slide Number Placeholder 5"/>
          <p:cNvSpPr>
            <a:spLocks noGrp="1"/>
          </p:cNvSpPr>
          <p:nvPr>
            <p:ph type="sldNum" sz="quarter" idx="12"/>
          </p:nvPr>
        </p:nvSpPr>
        <p:spPr>
          <a:xfrm>
            <a:off x="9197234" y="6690355"/>
            <a:ext cx="2994448" cy="384311"/>
          </a:xfrm>
          <a:prstGeom prst="rect">
            <a:avLst/>
          </a:prstGeom>
        </p:spPr>
        <p:txBody>
          <a:bodyPr/>
          <a:lstStyle/>
          <a:p>
            <a:endParaRPr lang="en-ZA" dirty="0"/>
          </a:p>
        </p:txBody>
      </p:sp>
    </p:spTree>
    <p:extLst>
      <p:ext uri="{BB962C8B-B14F-4D97-AF65-F5344CB8AC3E}">
        <p14:creationId xmlns:p14="http://schemas.microsoft.com/office/powerpoint/2010/main" val="18710899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C556E-F9F4-43C8-8945-5830570C3DCA}"/>
              </a:ext>
            </a:extLst>
          </p:cNvPr>
          <p:cNvSpPr>
            <a:spLocks noGrp="1"/>
          </p:cNvSpPr>
          <p:nvPr>
            <p:ph type="title"/>
          </p:nvPr>
        </p:nvSpPr>
        <p:spPr>
          <a:xfrm>
            <a:off x="1196908" y="481014"/>
            <a:ext cx="4139647" cy="1684337"/>
          </a:xfrm>
        </p:spPr>
        <p:txBody>
          <a:bodyPr anchor="b"/>
          <a:lstStyle>
            <a:lvl1pPr>
              <a:defRPr sz="4491"/>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40239ED8-ADB3-4FDF-84B9-473D5DA6E89B}"/>
              </a:ext>
            </a:extLst>
          </p:cNvPr>
          <p:cNvSpPr>
            <a:spLocks noGrp="1"/>
          </p:cNvSpPr>
          <p:nvPr>
            <p:ph type="pic" idx="1"/>
          </p:nvPr>
        </p:nvSpPr>
        <p:spPr>
          <a:xfrm>
            <a:off x="5456403" y="1039813"/>
            <a:ext cx="6496883" cy="4801616"/>
          </a:xfrm>
        </p:spPr>
        <p:txBody>
          <a:bodyPr/>
          <a:lstStyle>
            <a:lvl1pPr marL="0" indent="0">
              <a:buNone/>
              <a:defRPr sz="4491"/>
            </a:lvl1pPr>
            <a:lvl2pPr marL="641680" indent="0">
              <a:buNone/>
              <a:defRPr sz="3930"/>
            </a:lvl2pPr>
            <a:lvl3pPr marL="1283360" indent="0">
              <a:buNone/>
              <a:defRPr sz="3368"/>
            </a:lvl3pPr>
            <a:lvl4pPr marL="1925041" indent="0">
              <a:buNone/>
              <a:defRPr sz="2807"/>
            </a:lvl4pPr>
            <a:lvl5pPr marL="2566721" indent="0">
              <a:buNone/>
              <a:defRPr sz="2807"/>
            </a:lvl5pPr>
            <a:lvl6pPr marL="3208401" indent="0">
              <a:buNone/>
              <a:defRPr sz="2807"/>
            </a:lvl6pPr>
            <a:lvl7pPr marL="3850081" indent="0">
              <a:buNone/>
              <a:defRPr sz="2807"/>
            </a:lvl7pPr>
            <a:lvl8pPr marL="4491761" indent="0">
              <a:buNone/>
              <a:defRPr sz="2807"/>
            </a:lvl8pPr>
            <a:lvl9pPr marL="5133442" indent="0">
              <a:buNone/>
              <a:defRPr sz="2807"/>
            </a:lvl9pPr>
          </a:lstStyle>
          <a:p>
            <a:endParaRPr lang="en-ZA"/>
          </a:p>
        </p:txBody>
      </p:sp>
      <p:sp>
        <p:nvSpPr>
          <p:cNvPr id="4" name="Text Placeholder 3">
            <a:extLst>
              <a:ext uri="{FF2B5EF4-FFF2-40B4-BE49-F238E27FC236}">
                <a16:creationId xmlns:a16="http://schemas.microsoft.com/office/drawing/2014/main" id="{4A1212D8-A673-4F5E-8534-1004581C94DB}"/>
              </a:ext>
            </a:extLst>
          </p:cNvPr>
          <p:cNvSpPr>
            <a:spLocks noGrp="1"/>
          </p:cNvSpPr>
          <p:nvPr>
            <p:ph type="body" sz="half" idx="2"/>
          </p:nvPr>
        </p:nvSpPr>
        <p:spPr>
          <a:xfrm>
            <a:off x="1196908" y="2165351"/>
            <a:ext cx="4139647" cy="3755397"/>
          </a:xfrm>
        </p:spPr>
        <p:txBody>
          <a:bodyPr/>
          <a:lstStyle>
            <a:lvl1pPr marL="0" indent="0">
              <a:buNone/>
              <a:defRPr sz="2246"/>
            </a:lvl1pPr>
            <a:lvl2pPr marL="641680" indent="0">
              <a:buNone/>
              <a:defRPr sz="1965"/>
            </a:lvl2pPr>
            <a:lvl3pPr marL="1283360" indent="0">
              <a:buNone/>
              <a:defRPr sz="1684"/>
            </a:lvl3pPr>
            <a:lvl4pPr marL="1925041" indent="0">
              <a:buNone/>
              <a:defRPr sz="1404"/>
            </a:lvl4pPr>
            <a:lvl5pPr marL="2566721" indent="0">
              <a:buNone/>
              <a:defRPr sz="1404"/>
            </a:lvl5pPr>
            <a:lvl6pPr marL="3208401" indent="0">
              <a:buNone/>
              <a:defRPr sz="1404"/>
            </a:lvl6pPr>
            <a:lvl7pPr marL="3850081" indent="0">
              <a:buNone/>
              <a:defRPr sz="1404"/>
            </a:lvl7pPr>
            <a:lvl8pPr marL="4491761" indent="0">
              <a:buNone/>
              <a:defRPr sz="1404"/>
            </a:lvl8pPr>
            <a:lvl9pPr marL="5133442" indent="0">
              <a:buNone/>
              <a:defRPr sz="1404"/>
            </a:lvl9pPr>
          </a:lstStyle>
          <a:p>
            <a:pPr lvl="0"/>
            <a:r>
              <a:rPr lang="en-US"/>
              <a:t>Click to edit Master text styles</a:t>
            </a:r>
          </a:p>
        </p:txBody>
      </p:sp>
      <p:sp>
        <p:nvSpPr>
          <p:cNvPr id="5" name="Date Placeholder 4">
            <a:extLst>
              <a:ext uri="{FF2B5EF4-FFF2-40B4-BE49-F238E27FC236}">
                <a16:creationId xmlns:a16="http://schemas.microsoft.com/office/drawing/2014/main" id="{7791635D-7BED-4373-86F2-22B7C8C3D011}"/>
              </a:ext>
            </a:extLst>
          </p:cNvPr>
          <p:cNvSpPr>
            <a:spLocks noGrp="1"/>
          </p:cNvSpPr>
          <p:nvPr>
            <p:ph type="dt" sz="half" idx="10"/>
          </p:nvPr>
        </p:nvSpPr>
        <p:spPr/>
        <p:txBody>
          <a:bodyPr/>
          <a:lstStyle/>
          <a:p>
            <a:fld id="{1EABB063-9167-45E2-9EDC-05520A8208C2}" type="datetimeFigureOut">
              <a:rPr lang="en-ZA" smtClean="0"/>
              <a:t>2025/03/24</a:t>
            </a:fld>
            <a:endParaRPr lang="en-ZA"/>
          </a:p>
        </p:txBody>
      </p:sp>
      <p:sp>
        <p:nvSpPr>
          <p:cNvPr id="6" name="Footer Placeholder 5">
            <a:extLst>
              <a:ext uri="{FF2B5EF4-FFF2-40B4-BE49-F238E27FC236}">
                <a16:creationId xmlns:a16="http://schemas.microsoft.com/office/drawing/2014/main" id="{00599AD7-10A4-468A-A753-1979A9361B2B}"/>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E41B9396-FECD-41F3-833A-411333C62856}"/>
              </a:ext>
            </a:extLst>
          </p:cNvPr>
          <p:cNvSpPr>
            <a:spLocks noGrp="1"/>
          </p:cNvSpPr>
          <p:nvPr>
            <p:ph type="sldNum" sz="quarter" idx="12"/>
          </p:nvPr>
        </p:nvSpPr>
        <p:spPr/>
        <p:txBody>
          <a:bodyPr/>
          <a:lstStyle/>
          <a:p>
            <a:fld id="{28B7CA78-8F3B-4D0F-9F4A-FDB0FBC0905E}" type="slidenum">
              <a:rPr lang="en-ZA" smtClean="0"/>
              <a:t>‹#›</a:t>
            </a:fld>
            <a:endParaRPr lang="en-ZA"/>
          </a:p>
        </p:txBody>
      </p:sp>
    </p:spTree>
    <p:extLst>
      <p:ext uri="{BB962C8B-B14F-4D97-AF65-F5344CB8AC3E}">
        <p14:creationId xmlns:p14="http://schemas.microsoft.com/office/powerpoint/2010/main" val="18100990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698E-CE7E-4422-B357-CF24968979B4}"/>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3E352009-AD2D-4EA6-A931-5473258092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52CB1FA1-E240-4E91-B736-839366C0C35E}"/>
              </a:ext>
            </a:extLst>
          </p:cNvPr>
          <p:cNvSpPr>
            <a:spLocks noGrp="1"/>
          </p:cNvSpPr>
          <p:nvPr>
            <p:ph type="dt" sz="half" idx="10"/>
          </p:nvPr>
        </p:nvSpPr>
        <p:spPr/>
        <p:txBody>
          <a:bodyPr/>
          <a:lstStyle/>
          <a:p>
            <a:fld id="{1EABB063-9167-45E2-9EDC-05520A8208C2}" type="datetimeFigureOut">
              <a:rPr lang="en-ZA" smtClean="0"/>
              <a:t>2025/03/24</a:t>
            </a:fld>
            <a:endParaRPr lang="en-ZA"/>
          </a:p>
        </p:txBody>
      </p:sp>
      <p:sp>
        <p:nvSpPr>
          <p:cNvPr id="5" name="Footer Placeholder 4">
            <a:extLst>
              <a:ext uri="{FF2B5EF4-FFF2-40B4-BE49-F238E27FC236}">
                <a16:creationId xmlns:a16="http://schemas.microsoft.com/office/drawing/2014/main" id="{7E1F83B1-6300-4D3C-AD52-1659AF4B9840}"/>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4656F1EB-A53C-4AF7-9BF6-184422014819}"/>
              </a:ext>
            </a:extLst>
          </p:cNvPr>
          <p:cNvSpPr>
            <a:spLocks noGrp="1"/>
          </p:cNvSpPr>
          <p:nvPr>
            <p:ph type="sldNum" sz="quarter" idx="12"/>
          </p:nvPr>
        </p:nvSpPr>
        <p:spPr/>
        <p:txBody>
          <a:bodyPr/>
          <a:lstStyle/>
          <a:p>
            <a:fld id="{28B7CA78-8F3B-4D0F-9F4A-FDB0FBC0905E}" type="slidenum">
              <a:rPr lang="en-ZA" smtClean="0"/>
              <a:t>‹#›</a:t>
            </a:fld>
            <a:endParaRPr lang="en-ZA"/>
          </a:p>
        </p:txBody>
      </p:sp>
    </p:spTree>
    <p:extLst>
      <p:ext uri="{BB962C8B-B14F-4D97-AF65-F5344CB8AC3E}">
        <p14:creationId xmlns:p14="http://schemas.microsoft.com/office/powerpoint/2010/main" val="41207365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52F2E4-9434-4A41-AEFC-BE5065CD5B87}"/>
              </a:ext>
            </a:extLst>
          </p:cNvPr>
          <p:cNvSpPr>
            <a:spLocks noGrp="1"/>
          </p:cNvSpPr>
          <p:nvPr>
            <p:ph type="title" orient="vert"/>
          </p:nvPr>
        </p:nvSpPr>
        <p:spPr>
          <a:xfrm>
            <a:off x="9183867" y="384175"/>
            <a:ext cx="2767191" cy="5457254"/>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CDFC138C-4968-4A88-99DA-8DEDC52479B2}"/>
              </a:ext>
            </a:extLst>
          </p:cNvPr>
          <p:cNvSpPr>
            <a:spLocks noGrp="1"/>
          </p:cNvSpPr>
          <p:nvPr>
            <p:ph type="body" orient="vert" idx="1"/>
          </p:nvPr>
        </p:nvSpPr>
        <p:spPr>
          <a:xfrm>
            <a:off x="882294" y="384175"/>
            <a:ext cx="8087684" cy="545725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E404A7B7-D601-4EEA-92CA-DB97EB9BF2FA}"/>
              </a:ext>
            </a:extLst>
          </p:cNvPr>
          <p:cNvSpPr>
            <a:spLocks noGrp="1"/>
          </p:cNvSpPr>
          <p:nvPr>
            <p:ph type="dt" sz="half" idx="10"/>
          </p:nvPr>
        </p:nvSpPr>
        <p:spPr/>
        <p:txBody>
          <a:bodyPr/>
          <a:lstStyle/>
          <a:p>
            <a:fld id="{1EABB063-9167-45E2-9EDC-05520A8208C2}" type="datetimeFigureOut">
              <a:rPr lang="en-ZA" smtClean="0"/>
              <a:t>2025/03/24</a:t>
            </a:fld>
            <a:endParaRPr lang="en-ZA"/>
          </a:p>
        </p:txBody>
      </p:sp>
      <p:sp>
        <p:nvSpPr>
          <p:cNvPr id="5" name="Footer Placeholder 4">
            <a:extLst>
              <a:ext uri="{FF2B5EF4-FFF2-40B4-BE49-F238E27FC236}">
                <a16:creationId xmlns:a16="http://schemas.microsoft.com/office/drawing/2014/main" id="{529F0407-4DCF-4A7C-86AF-96AF37DF158E}"/>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B58C628D-7690-46D5-A9C7-BFBC1F7A130E}"/>
              </a:ext>
            </a:extLst>
          </p:cNvPr>
          <p:cNvSpPr>
            <a:spLocks noGrp="1"/>
          </p:cNvSpPr>
          <p:nvPr>
            <p:ph type="sldNum" sz="quarter" idx="12"/>
          </p:nvPr>
        </p:nvSpPr>
        <p:spPr/>
        <p:txBody>
          <a:bodyPr/>
          <a:lstStyle/>
          <a:p>
            <a:fld id="{28B7CA78-8F3B-4D0F-9F4A-FDB0FBC0905E}" type="slidenum">
              <a:rPr lang="en-ZA" smtClean="0"/>
              <a:t>‹#›</a:t>
            </a:fld>
            <a:endParaRPr lang="en-ZA"/>
          </a:p>
        </p:txBody>
      </p:sp>
    </p:spTree>
    <p:extLst>
      <p:ext uri="{BB962C8B-B14F-4D97-AF65-F5344CB8AC3E}">
        <p14:creationId xmlns:p14="http://schemas.microsoft.com/office/powerpoint/2010/main" val="1308582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19614" y="4014125"/>
            <a:ext cx="10908348" cy="1433647"/>
          </a:xfrm>
        </p:spPr>
        <p:txBody>
          <a:bodyPr anchor="t"/>
          <a:lstStyle>
            <a:lvl1pPr algn="l">
              <a:defRPr sz="5614" b="1" cap="all"/>
            </a:lvl1pPr>
          </a:lstStyle>
          <a:p>
            <a:r>
              <a:rPr lang="en-US"/>
              <a:t>Click to edit Master title style</a:t>
            </a:r>
            <a:endParaRPr lang="en-ZA"/>
          </a:p>
        </p:txBody>
      </p:sp>
      <p:sp>
        <p:nvSpPr>
          <p:cNvPr id="3" name="Text Placeholder 2"/>
          <p:cNvSpPr>
            <a:spLocks noGrp="1"/>
          </p:cNvSpPr>
          <p:nvPr>
            <p:ph type="body" idx="1"/>
          </p:nvPr>
        </p:nvSpPr>
        <p:spPr>
          <a:xfrm>
            <a:off x="1019614" y="1694798"/>
            <a:ext cx="10908348" cy="2325430"/>
          </a:xfrm>
        </p:spPr>
        <p:txBody>
          <a:bodyPr anchor="b"/>
          <a:lstStyle>
            <a:lvl1pPr marL="0" indent="0">
              <a:buNone/>
              <a:defRPr sz="2807">
                <a:solidFill>
                  <a:schemeClr val="tx1">
                    <a:tint val="75000"/>
                  </a:schemeClr>
                </a:solidFill>
              </a:defRPr>
            </a:lvl1pPr>
            <a:lvl2pPr marL="641680" indent="0">
              <a:buNone/>
              <a:defRPr sz="2526">
                <a:solidFill>
                  <a:schemeClr val="tx1">
                    <a:tint val="75000"/>
                  </a:schemeClr>
                </a:solidFill>
              </a:defRPr>
            </a:lvl2pPr>
            <a:lvl3pPr marL="1283360" indent="0">
              <a:buNone/>
              <a:defRPr sz="2246">
                <a:solidFill>
                  <a:schemeClr val="tx1">
                    <a:tint val="75000"/>
                  </a:schemeClr>
                </a:solidFill>
              </a:defRPr>
            </a:lvl3pPr>
            <a:lvl4pPr marL="1925041" indent="0">
              <a:buNone/>
              <a:defRPr sz="1965">
                <a:solidFill>
                  <a:schemeClr val="tx1">
                    <a:tint val="75000"/>
                  </a:schemeClr>
                </a:solidFill>
              </a:defRPr>
            </a:lvl4pPr>
            <a:lvl5pPr marL="2566721" indent="0">
              <a:buNone/>
              <a:defRPr sz="1965">
                <a:solidFill>
                  <a:schemeClr val="tx1">
                    <a:tint val="75000"/>
                  </a:schemeClr>
                </a:solidFill>
              </a:defRPr>
            </a:lvl5pPr>
            <a:lvl6pPr marL="3208401" indent="0">
              <a:buNone/>
              <a:defRPr sz="1965">
                <a:solidFill>
                  <a:schemeClr val="tx1">
                    <a:tint val="75000"/>
                  </a:schemeClr>
                </a:solidFill>
              </a:defRPr>
            </a:lvl6pPr>
            <a:lvl7pPr marL="3850081" indent="0">
              <a:buNone/>
              <a:defRPr sz="1965">
                <a:solidFill>
                  <a:schemeClr val="tx1">
                    <a:tint val="75000"/>
                  </a:schemeClr>
                </a:solidFill>
              </a:defRPr>
            </a:lvl7pPr>
            <a:lvl8pPr marL="4491761" indent="0">
              <a:buNone/>
              <a:defRPr sz="1965">
                <a:solidFill>
                  <a:schemeClr val="tx1">
                    <a:tint val="75000"/>
                  </a:schemeClr>
                </a:solidFill>
              </a:defRPr>
            </a:lvl8pPr>
            <a:lvl9pPr marL="5133442" indent="0">
              <a:buNone/>
              <a:defRPr sz="1965">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41668" y="6690355"/>
            <a:ext cx="2994448" cy="384311"/>
          </a:xfrm>
          <a:prstGeom prst="rect">
            <a:avLst/>
          </a:prstGeom>
        </p:spPr>
        <p:txBody>
          <a:bodyPr/>
          <a:lstStyle/>
          <a:p>
            <a:fld id="{DE53B077-BF90-4E0C-BFAF-CD004D18B6B3}" type="datetimeFigureOut">
              <a:rPr lang="en-ZA" smtClean="0"/>
              <a:t>2025/03/24</a:t>
            </a:fld>
            <a:endParaRPr lang="en-ZA"/>
          </a:p>
        </p:txBody>
      </p:sp>
      <p:sp>
        <p:nvSpPr>
          <p:cNvPr id="5" name="Footer Placeholder 4"/>
          <p:cNvSpPr>
            <a:spLocks noGrp="1"/>
          </p:cNvSpPr>
          <p:nvPr>
            <p:ph type="ftr" sz="quarter" idx="11"/>
          </p:nvPr>
        </p:nvSpPr>
        <p:spPr>
          <a:xfrm>
            <a:off x="4384728" y="6690355"/>
            <a:ext cx="4063894" cy="384311"/>
          </a:xfrm>
          <a:prstGeom prst="rect">
            <a:avLst/>
          </a:prstGeom>
        </p:spPr>
        <p:txBody>
          <a:bodyPr/>
          <a:lstStyle/>
          <a:p>
            <a:endParaRPr lang="en-ZA"/>
          </a:p>
        </p:txBody>
      </p:sp>
      <p:sp>
        <p:nvSpPr>
          <p:cNvPr id="6" name="Slide Number Placeholder 5"/>
          <p:cNvSpPr>
            <a:spLocks noGrp="1"/>
          </p:cNvSpPr>
          <p:nvPr>
            <p:ph type="sldNum" sz="quarter" idx="12"/>
          </p:nvPr>
        </p:nvSpPr>
        <p:spPr>
          <a:xfrm>
            <a:off x="9197234" y="6690355"/>
            <a:ext cx="2994448" cy="384311"/>
          </a:xfrm>
          <a:prstGeom prst="rect">
            <a:avLst/>
          </a:prstGeom>
        </p:spPr>
        <p:txBody>
          <a:bodyPr/>
          <a:lstStyle/>
          <a:p>
            <a:endParaRPr lang="en-ZA" dirty="0"/>
          </a:p>
        </p:txBody>
      </p:sp>
    </p:spTree>
    <p:extLst>
      <p:ext uri="{BB962C8B-B14F-4D97-AF65-F5344CB8AC3E}">
        <p14:creationId xmlns:p14="http://schemas.microsoft.com/office/powerpoint/2010/main" val="3054167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641667" y="1684285"/>
            <a:ext cx="5668063" cy="4085136"/>
          </a:xfrm>
        </p:spPr>
        <p:txBody>
          <a:bodyPr/>
          <a:lstStyle>
            <a:lvl1pPr>
              <a:defRPr sz="3930"/>
            </a:lvl1pPr>
            <a:lvl2pPr>
              <a:defRPr sz="3368"/>
            </a:lvl2pPr>
            <a:lvl3pPr>
              <a:defRPr sz="2807"/>
            </a:lvl3pPr>
            <a:lvl4pPr>
              <a:defRPr sz="2526"/>
            </a:lvl4pPr>
            <a:lvl5pPr>
              <a:defRPr sz="2526"/>
            </a:lvl5pPr>
            <a:lvl6pPr>
              <a:defRPr sz="2526"/>
            </a:lvl6pPr>
            <a:lvl7pPr>
              <a:defRPr sz="2526"/>
            </a:lvl7pPr>
            <a:lvl8pPr>
              <a:defRPr sz="2526"/>
            </a:lvl8pPr>
            <a:lvl9pPr>
              <a:defRPr sz="2526"/>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4" name="Content Placeholder 3"/>
          <p:cNvSpPr>
            <a:spLocks noGrp="1"/>
          </p:cNvSpPr>
          <p:nvPr>
            <p:ph sz="half" idx="2"/>
          </p:nvPr>
        </p:nvSpPr>
        <p:spPr>
          <a:xfrm>
            <a:off x="6523620" y="1684285"/>
            <a:ext cx="5668063" cy="4085136"/>
          </a:xfrm>
        </p:spPr>
        <p:txBody>
          <a:bodyPr/>
          <a:lstStyle>
            <a:lvl1pPr>
              <a:defRPr sz="3930"/>
            </a:lvl1pPr>
            <a:lvl2pPr>
              <a:defRPr sz="3368"/>
            </a:lvl2pPr>
            <a:lvl3pPr>
              <a:defRPr sz="2807"/>
            </a:lvl3pPr>
            <a:lvl4pPr>
              <a:defRPr sz="2526"/>
            </a:lvl4pPr>
            <a:lvl5pPr>
              <a:defRPr sz="2526"/>
            </a:lvl5pPr>
            <a:lvl6pPr>
              <a:defRPr sz="2526"/>
            </a:lvl6pPr>
            <a:lvl7pPr>
              <a:defRPr sz="2526"/>
            </a:lvl7pPr>
            <a:lvl8pPr>
              <a:defRPr sz="2526"/>
            </a:lvl8pPr>
            <a:lvl9pPr>
              <a:defRPr sz="2526"/>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a:xfrm>
            <a:off x="641668" y="6690355"/>
            <a:ext cx="2994448" cy="384311"/>
          </a:xfrm>
          <a:prstGeom prst="rect">
            <a:avLst/>
          </a:prstGeom>
        </p:spPr>
        <p:txBody>
          <a:bodyPr/>
          <a:lstStyle/>
          <a:p>
            <a:fld id="{DE53B077-BF90-4E0C-BFAF-CD004D18B6B3}" type="datetimeFigureOut">
              <a:rPr lang="en-ZA" smtClean="0"/>
              <a:t>2025/03/24</a:t>
            </a:fld>
            <a:endParaRPr lang="en-ZA"/>
          </a:p>
        </p:txBody>
      </p:sp>
      <p:sp>
        <p:nvSpPr>
          <p:cNvPr id="6" name="Footer Placeholder 5"/>
          <p:cNvSpPr>
            <a:spLocks noGrp="1"/>
          </p:cNvSpPr>
          <p:nvPr>
            <p:ph type="ftr" sz="quarter" idx="11"/>
          </p:nvPr>
        </p:nvSpPr>
        <p:spPr>
          <a:xfrm>
            <a:off x="4384728" y="6690355"/>
            <a:ext cx="4063894" cy="384311"/>
          </a:xfrm>
          <a:prstGeom prst="rect">
            <a:avLst/>
          </a:prstGeom>
        </p:spPr>
        <p:txBody>
          <a:bodyPr/>
          <a:lstStyle/>
          <a:p>
            <a:endParaRPr lang="en-ZA"/>
          </a:p>
        </p:txBody>
      </p:sp>
      <p:sp>
        <p:nvSpPr>
          <p:cNvPr id="7" name="Slide Number Placeholder 6"/>
          <p:cNvSpPr>
            <a:spLocks noGrp="1"/>
          </p:cNvSpPr>
          <p:nvPr>
            <p:ph type="sldNum" sz="quarter" idx="12"/>
          </p:nvPr>
        </p:nvSpPr>
        <p:spPr>
          <a:xfrm>
            <a:off x="9197234" y="6690355"/>
            <a:ext cx="2994448" cy="384311"/>
          </a:xfrm>
          <a:prstGeom prst="rect">
            <a:avLst/>
          </a:prstGeom>
        </p:spPr>
        <p:txBody>
          <a:bodyPr/>
          <a:lstStyle/>
          <a:p>
            <a:endParaRPr lang="en-ZA" dirty="0"/>
          </a:p>
        </p:txBody>
      </p:sp>
    </p:spTree>
    <p:extLst>
      <p:ext uri="{BB962C8B-B14F-4D97-AF65-F5344CB8AC3E}">
        <p14:creationId xmlns:p14="http://schemas.microsoft.com/office/powerpoint/2010/main" val="1157192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641667" y="1615778"/>
            <a:ext cx="5670292" cy="673379"/>
          </a:xfrm>
        </p:spPr>
        <p:txBody>
          <a:bodyPr anchor="b"/>
          <a:lstStyle>
            <a:lvl1pPr marL="0" indent="0">
              <a:buNone/>
              <a:defRPr sz="3368" b="1"/>
            </a:lvl1pPr>
            <a:lvl2pPr marL="641680" indent="0">
              <a:buNone/>
              <a:defRPr sz="2807" b="1"/>
            </a:lvl2pPr>
            <a:lvl3pPr marL="1283360" indent="0">
              <a:buNone/>
              <a:defRPr sz="2526" b="1"/>
            </a:lvl3pPr>
            <a:lvl4pPr marL="1925041" indent="0">
              <a:buNone/>
              <a:defRPr sz="2246" b="1"/>
            </a:lvl4pPr>
            <a:lvl5pPr marL="2566721" indent="0">
              <a:buNone/>
              <a:defRPr sz="2246" b="1"/>
            </a:lvl5pPr>
            <a:lvl6pPr marL="3208401" indent="0">
              <a:buNone/>
              <a:defRPr sz="2246" b="1"/>
            </a:lvl6pPr>
            <a:lvl7pPr marL="3850081" indent="0">
              <a:buNone/>
              <a:defRPr sz="2246" b="1"/>
            </a:lvl7pPr>
            <a:lvl8pPr marL="4491761" indent="0">
              <a:buNone/>
              <a:defRPr sz="2246" b="1"/>
            </a:lvl8pPr>
            <a:lvl9pPr marL="5133442" indent="0">
              <a:buNone/>
              <a:defRPr sz="2246" b="1"/>
            </a:lvl9pPr>
          </a:lstStyle>
          <a:p>
            <a:pPr lvl="0"/>
            <a:r>
              <a:rPr lang="en-US"/>
              <a:t>Edit Master text styles</a:t>
            </a:r>
          </a:p>
        </p:txBody>
      </p:sp>
      <p:sp>
        <p:nvSpPr>
          <p:cNvPr id="4" name="Content Placeholder 3"/>
          <p:cNvSpPr>
            <a:spLocks noGrp="1"/>
          </p:cNvSpPr>
          <p:nvPr>
            <p:ph sz="half" idx="2"/>
          </p:nvPr>
        </p:nvSpPr>
        <p:spPr>
          <a:xfrm>
            <a:off x="641667" y="2289157"/>
            <a:ext cx="5670292" cy="3480264"/>
          </a:xfrm>
        </p:spPr>
        <p:txBody>
          <a:bodyPr/>
          <a:lstStyle>
            <a:lvl1pPr>
              <a:defRPr sz="3368"/>
            </a:lvl1pPr>
            <a:lvl2pPr>
              <a:defRPr sz="2807"/>
            </a:lvl2pPr>
            <a:lvl3pPr>
              <a:defRPr sz="2526"/>
            </a:lvl3pPr>
            <a:lvl4pPr>
              <a:defRPr sz="2246"/>
            </a:lvl4pPr>
            <a:lvl5pPr>
              <a:defRPr sz="2246"/>
            </a:lvl5pPr>
            <a:lvl6pPr>
              <a:defRPr sz="2246"/>
            </a:lvl6pPr>
            <a:lvl7pPr>
              <a:defRPr sz="2246"/>
            </a:lvl7pPr>
            <a:lvl8pPr>
              <a:defRPr sz="2246"/>
            </a:lvl8pPr>
            <a:lvl9pPr>
              <a:defRPr sz="2246"/>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6519166" y="1615778"/>
            <a:ext cx="5672519" cy="673379"/>
          </a:xfrm>
        </p:spPr>
        <p:txBody>
          <a:bodyPr anchor="b"/>
          <a:lstStyle>
            <a:lvl1pPr marL="0" indent="0">
              <a:buNone/>
              <a:defRPr sz="3368" b="1"/>
            </a:lvl1pPr>
            <a:lvl2pPr marL="641680" indent="0">
              <a:buNone/>
              <a:defRPr sz="2807" b="1"/>
            </a:lvl2pPr>
            <a:lvl3pPr marL="1283360" indent="0">
              <a:buNone/>
              <a:defRPr sz="2526" b="1"/>
            </a:lvl3pPr>
            <a:lvl4pPr marL="1925041" indent="0">
              <a:buNone/>
              <a:defRPr sz="2246" b="1"/>
            </a:lvl4pPr>
            <a:lvl5pPr marL="2566721" indent="0">
              <a:buNone/>
              <a:defRPr sz="2246" b="1"/>
            </a:lvl5pPr>
            <a:lvl6pPr marL="3208401" indent="0">
              <a:buNone/>
              <a:defRPr sz="2246" b="1"/>
            </a:lvl6pPr>
            <a:lvl7pPr marL="3850081" indent="0">
              <a:buNone/>
              <a:defRPr sz="2246" b="1"/>
            </a:lvl7pPr>
            <a:lvl8pPr marL="4491761" indent="0">
              <a:buNone/>
              <a:defRPr sz="2246" b="1"/>
            </a:lvl8pPr>
            <a:lvl9pPr marL="5133442" indent="0">
              <a:buNone/>
              <a:defRPr sz="2246" b="1"/>
            </a:lvl9pPr>
          </a:lstStyle>
          <a:p>
            <a:pPr lvl="0"/>
            <a:r>
              <a:rPr lang="en-US"/>
              <a:t>Edit Master text styles</a:t>
            </a:r>
          </a:p>
        </p:txBody>
      </p:sp>
      <p:sp>
        <p:nvSpPr>
          <p:cNvPr id="6" name="Content Placeholder 5"/>
          <p:cNvSpPr>
            <a:spLocks noGrp="1"/>
          </p:cNvSpPr>
          <p:nvPr>
            <p:ph sz="quarter" idx="4"/>
          </p:nvPr>
        </p:nvSpPr>
        <p:spPr>
          <a:xfrm>
            <a:off x="6519166" y="2289157"/>
            <a:ext cx="5672519" cy="3480264"/>
          </a:xfrm>
        </p:spPr>
        <p:txBody>
          <a:bodyPr/>
          <a:lstStyle>
            <a:lvl1pPr>
              <a:defRPr sz="3368"/>
            </a:lvl1pPr>
            <a:lvl2pPr>
              <a:defRPr sz="2807"/>
            </a:lvl2pPr>
            <a:lvl3pPr>
              <a:defRPr sz="2526"/>
            </a:lvl3pPr>
            <a:lvl4pPr>
              <a:defRPr sz="2246"/>
            </a:lvl4pPr>
            <a:lvl5pPr>
              <a:defRPr sz="2246"/>
            </a:lvl5pPr>
            <a:lvl6pPr>
              <a:defRPr sz="2246"/>
            </a:lvl6pPr>
            <a:lvl7pPr>
              <a:defRPr sz="2246"/>
            </a:lvl7pPr>
            <a:lvl8pPr>
              <a:defRPr sz="2246"/>
            </a:lvl8pPr>
            <a:lvl9pPr>
              <a:defRPr sz="2246"/>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a:xfrm>
            <a:off x="641668" y="6690355"/>
            <a:ext cx="2994448" cy="384311"/>
          </a:xfrm>
          <a:prstGeom prst="rect">
            <a:avLst/>
          </a:prstGeom>
        </p:spPr>
        <p:txBody>
          <a:bodyPr/>
          <a:lstStyle/>
          <a:p>
            <a:fld id="{DE53B077-BF90-4E0C-BFAF-CD004D18B6B3}" type="datetimeFigureOut">
              <a:rPr lang="en-ZA" smtClean="0"/>
              <a:t>2025/03/24</a:t>
            </a:fld>
            <a:endParaRPr lang="en-ZA"/>
          </a:p>
        </p:txBody>
      </p:sp>
      <p:sp>
        <p:nvSpPr>
          <p:cNvPr id="8" name="Footer Placeholder 7"/>
          <p:cNvSpPr>
            <a:spLocks noGrp="1"/>
          </p:cNvSpPr>
          <p:nvPr>
            <p:ph type="ftr" sz="quarter" idx="11"/>
          </p:nvPr>
        </p:nvSpPr>
        <p:spPr>
          <a:xfrm>
            <a:off x="4384728" y="6690355"/>
            <a:ext cx="4063894" cy="384311"/>
          </a:xfrm>
          <a:prstGeom prst="rect">
            <a:avLst/>
          </a:prstGeom>
        </p:spPr>
        <p:txBody>
          <a:bodyPr/>
          <a:lstStyle/>
          <a:p>
            <a:endParaRPr lang="en-ZA"/>
          </a:p>
        </p:txBody>
      </p:sp>
      <p:sp>
        <p:nvSpPr>
          <p:cNvPr id="9" name="Slide Number Placeholder 8"/>
          <p:cNvSpPr>
            <a:spLocks noGrp="1"/>
          </p:cNvSpPr>
          <p:nvPr>
            <p:ph type="sldNum" sz="quarter" idx="12"/>
          </p:nvPr>
        </p:nvSpPr>
        <p:spPr>
          <a:xfrm>
            <a:off x="9197234" y="6690355"/>
            <a:ext cx="2994448" cy="384311"/>
          </a:xfrm>
          <a:prstGeom prst="rect">
            <a:avLst/>
          </a:prstGeom>
        </p:spPr>
        <p:txBody>
          <a:bodyPr/>
          <a:lstStyle/>
          <a:p>
            <a:endParaRPr lang="en-ZA" dirty="0"/>
          </a:p>
        </p:txBody>
      </p:sp>
    </p:spTree>
    <p:extLst>
      <p:ext uri="{BB962C8B-B14F-4D97-AF65-F5344CB8AC3E}">
        <p14:creationId xmlns:p14="http://schemas.microsoft.com/office/powerpoint/2010/main" val="1739845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a:xfrm>
            <a:off x="641668" y="6690355"/>
            <a:ext cx="2994448" cy="384311"/>
          </a:xfrm>
          <a:prstGeom prst="rect">
            <a:avLst/>
          </a:prstGeom>
        </p:spPr>
        <p:txBody>
          <a:bodyPr/>
          <a:lstStyle/>
          <a:p>
            <a:fld id="{DE53B077-BF90-4E0C-BFAF-CD004D18B6B3}" type="datetimeFigureOut">
              <a:rPr lang="en-ZA" smtClean="0"/>
              <a:t>2025/03/24</a:t>
            </a:fld>
            <a:endParaRPr lang="en-ZA"/>
          </a:p>
        </p:txBody>
      </p:sp>
      <p:sp>
        <p:nvSpPr>
          <p:cNvPr id="4" name="Footer Placeholder 3"/>
          <p:cNvSpPr>
            <a:spLocks noGrp="1"/>
          </p:cNvSpPr>
          <p:nvPr>
            <p:ph type="ftr" sz="quarter" idx="11"/>
          </p:nvPr>
        </p:nvSpPr>
        <p:spPr>
          <a:xfrm>
            <a:off x="4384728" y="6690355"/>
            <a:ext cx="4063894" cy="384311"/>
          </a:xfrm>
          <a:prstGeom prst="rect">
            <a:avLst/>
          </a:prstGeom>
        </p:spPr>
        <p:txBody>
          <a:bodyPr/>
          <a:lstStyle/>
          <a:p>
            <a:endParaRPr lang="en-ZA"/>
          </a:p>
        </p:txBody>
      </p:sp>
      <p:sp>
        <p:nvSpPr>
          <p:cNvPr id="5" name="Slide Number Placeholder 4"/>
          <p:cNvSpPr>
            <a:spLocks noGrp="1"/>
          </p:cNvSpPr>
          <p:nvPr>
            <p:ph type="sldNum" sz="quarter" idx="12"/>
          </p:nvPr>
        </p:nvSpPr>
        <p:spPr>
          <a:xfrm>
            <a:off x="9197234" y="6690355"/>
            <a:ext cx="2994448" cy="384311"/>
          </a:xfrm>
          <a:prstGeom prst="rect">
            <a:avLst/>
          </a:prstGeom>
        </p:spPr>
        <p:txBody>
          <a:bodyPr/>
          <a:lstStyle/>
          <a:p>
            <a:endParaRPr lang="en-ZA" dirty="0"/>
          </a:p>
        </p:txBody>
      </p:sp>
    </p:spTree>
    <p:extLst>
      <p:ext uri="{BB962C8B-B14F-4D97-AF65-F5344CB8AC3E}">
        <p14:creationId xmlns:p14="http://schemas.microsoft.com/office/powerpoint/2010/main" val="3543101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41668" y="6690355"/>
            <a:ext cx="2994448" cy="384311"/>
          </a:xfrm>
          <a:prstGeom prst="rect">
            <a:avLst/>
          </a:prstGeom>
        </p:spPr>
        <p:txBody>
          <a:bodyPr/>
          <a:lstStyle/>
          <a:p>
            <a:fld id="{DE53B077-BF90-4E0C-BFAF-CD004D18B6B3}" type="datetimeFigureOut">
              <a:rPr lang="en-ZA" smtClean="0"/>
              <a:t>2025/03/24</a:t>
            </a:fld>
            <a:endParaRPr lang="en-ZA"/>
          </a:p>
        </p:txBody>
      </p:sp>
      <p:sp>
        <p:nvSpPr>
          <p:cNvPr id="3" name="Footer Placeholder 2"/>
          <p:cNvSpPr>
            <a:spLocks noGrp="1"/>
          </p:cNvSpPr>
          <p:nvPr>
            <p:ph type="ftr" sz="quarter" idx="11"/>
          </p:nvPr>
        </p:nvSpPr>
        <p:spPr>
          <a:xfrm>
            <a:off x="4384728" y="6690355"/>
            <a:ext cx="4063894" cy="384311"/>
          </a:xfrm>
          <a:prstGeom prst="rect">
            <a:avLst/>
          </a:prstGeom>
        </p:spPr>
        <p:txBody>
          <a:bodyPr/>
          <a:lstStyle/>
          <a:p>
            <a:endParaRPr lang="en-ZA"/>
          </a:p>
        </p:txBody>
      </p:sp>
      <p:sp>
        <p:nvSpPr>
          <p:cNvPr id="4" name="Slide Number Placeholder 3"/>
          <p:cNvSpPr>
            <a:spLocks noGrp="1"/>
          </p:cNvSpPr>
          <p:nvPr>
            <p:ph type="sldNum" sz="quarter" idx="12"/>
          </p:nvPr>
        </p:nvSpPr>
        <p:spPr>
          <a:xfrm>
            <a:off x="9197234" y="6690355"/>
            <a:ext cx="2994448" cy="384311"/>
          </a:xfrm>
          <a:prstGeom prst="rect">
            <a:avLst/>
          </a:prstGeom>
        </p:spPr>
        <p:txBody>
          <a:bodyPr/>
          <a:lstStyle/>
          <a:p>
            <a:fld id="{480C018F-9127-4D43-B1E6-A6981D16A09C}" type="slidenum">
              <a:rPr lang="en-ZA" smtClean="0"/>
              <a:t>‹#›</a:t>
            </a:fld>
            <a:endParaRPr lang="en-ZA"/>
          </a:p>
        </p:txBody>
      </p:sp>
    </p:spTree>
    <p:extLst>
      <p:ext uri="{BB962C8B-B14F-4D97-AF65-F5344CB8AC3E}">
        <p14:creationId xmlns:p14="http://schemas.microsoft.com/office/powerpoint/2010/main" val="1535241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1669" y="287398"/>
            <a:ext cx="4222084" cy="1223112"/>
          </a:xfrm>
        </p:spPr>
        <p:txBody>
          <a:bodyPr anchor="b"/>
          <a:lstStyle>
            <a:lvl1pPr algn="l">
              <a:defRPr sz="2807" b="1"/>
            </a:lvl1pPr>
          </a:lstStyle>
          <a:p>
            <a:r>
              <a:rPr lang="en-US"/>
              <a:t>Click to edit Master title style</a:t>
            </a:r>
            <a:endParaRPr lang="en-ZA"/>
          </a:p>
        </p:txBody>
      </p:sp>
      <p:sp>
        <p:nvSpPr>
          <p:cNvPr id="3" name="Content Placeholder 2"/>
          <p:cNvSpPr>
            <a:spLocks noGrp="1"/>
          </p:cNvSpPr>
          <p:nvPr>
            <p:ph idx="1"/>
          </p:nvPr>
        </p:nvSpPr>
        <p:spPr>
          <a:xfrm>
            <a:off x="5017483" y="287400"/>
            <a:ext cx="7174199" cy="5482022"/>
          </a:xfrm>
        </p:spPr>
        <p:txBody>
          <a:bodyPr/>
          <a:lstStyle>
            <a:lvl1pPr>
              <a:defRPr sz="4491"/>
            </a:lvl1pPr>
            <a:lvl2pPr>
              <a:defRPr sz="3930"/>
            </a:lvl2pPr>
            <a:lvl3pPr>
              <a:defRPr sz="3368"/>
            </a:lvl3pPr>
            <a:lvl4pPr>
              <a:defRPr sz="2807"/>
            </a:lvl4pPr>
            <a:lvl5pPr>
              <a:defRPr sz="2807"/>
            </a:lvl5pPr>
            <a:lvl6pPr>
              <a:defRPr sz="2807"/>
            </a:lvl6pPr>
            <a:lvl7pPr>
              <a:defRPr sz="2807"/>
            </a:lvl7pPr>
            <a:lvl8pPr>
              <a:defRPr sz="2807"/>
            </a:lvl8pPr>
            <a:lvl9pPr>
              <a:defRPr sz="280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641669" y="1510510"/>
            <a:ext cx="4222084" cy="4258912"/>
          </a:xfrm>
        </p:spPr>
        <p:txBody>
          <a:bodyPr/>
          <a:lstStyle>
            <a:lvl1pPr marL="0" indent="0">
              <a:buNone/>
              <a:defRPr sz="1965"/>
            </a:lvl1pPr>
            <a:lvl2pPr marL="641680" indent="0">
              <a:buNone/>
              <a:defRPr sz="1684"/>
            </a:lvl2pPr>
            <a:lvl3pPr marL="1283360" indent="0">
              <a:buNone/>
              <a:defRPr sz="1404"/>
            </a:lvl3pPr>
            <a:lvl4pPr marL="1925041" indent="0">
              <a:buNone/>
              <a:defRPr sz="1263"/>
            </a:lvl4pPr>
            <a:lvl5pPr marL="2566721" indent="0">
              <a:buNone/>
              <a:defRPr sz="1263"/>
            </a:lvl5pPr>
            <a:lvl6pPr marL="3208401" indent="0">
              <a:buNone/>
              <a:defRPr sz="1263"/>
            </a:lvl6pPr>
            <a:lvl7pPr marL="3850081" indent="0">
              <a:buNone/>
              <a:defRPr sz="1263"/>
            </a:lvl7pPr>
            <a:lvl8pPr marL="4491761" indent="0">
              <a:buNone/>
              <a:defRPr sz="1263"/>
            </a:lvl8pPr>
            <a:lvl9pPr marL="5133442" indent="0">
              <a:buNone/>
              <a:defRPr sz="1263"/>
            </a:lvl9pPr>
          </a:lstStyle>
          <a:p>
            <a:pPr lvl="0"/>
            <a:r>
              <a:rPr lang="en-US"/>
              <a:t>Edit Master text styles</a:t>
            </a:r>
          </a:p>
        </p:txBody>
      </p:sp>
      <p:sp>
        <p:nvSpPr>
          <p:cNvPr id="5" name="Date Placeholder 4"/>
          <p:cNvSpPr>
            <a:spLocks noGrp="1"/>
          </p:cNvSpPr>
          <p:nvPr>
            <p:ph type="dt" sz="half" idx="10"/>
          </p:nvPr>
        </p:nvSpPr>
        <p:spPr>
          <a:xfrm>
            <a:off x="641668" y="6690355"/>
            <a:ext cx="2994448" cy="384311"/>
          </a:xfrm>
          <a:prstGeom prst="rect">
            <a:avLst/>
          </a:prstGeom>
        </p:spPr>
        <p:txBody>
          <a:bodyPr/>
          <a:lstStyle/>
          <a:p>
            <a:fld id="{DE53B077-BF90-4E0C-BFAF-CD004D18B6B3}" type="datetimeFigureOut">
              <a:rPr lang="en-ZA" smtClean="0"/>
              <a:t>2025/03/24</a:t>
            </a:fld>
            <a:endParaRPr lang="en-ZA"/>
          </a:p>
        </p:txBody>
      </p:sp>
      <p:sp>
        <p:nvSpPr>
          <p:cNvPr id="6" name="Footer Placeholder 5"/>
          <p:cNvSpPr>
            <a:spLocks noGrp="1"/>
          </p:cNvSpPr>
          <p:nvPr>
            <p:ph type="ftr" sz="quarter" idx="11"/>
          </p:nvPr>
        </p:nvSpPr>
        <p:spPr>
          <a:xfrm>
            <a:off x="4384728" y="6690355"/>
            <a:ext cx="4063894" cy="384311"/>
          </a:xfrm>
          <a:prstGeom prst="rect">
            <a:avLst/>
          </a:prstGeom>
        </p:spPr>
        <p:txBody>
          <a:bodyPr/>
          <a:lstStyle/>
          <a:p>
            <a:endParaRPr lang="en-ZA"/>
          </a:p>
        </p:txBody>
      </p:sp>
      <p:sp>
        <p:nvSpPr>
          <p:cNvPr id="7" name="Slide Number Placeholder 6"/>
          <p:cNvSpPr>
            <a:spLocks noGrp="1"/>
          </p:cNvSpPr>
          <p:nvPr>
            <p:ph type="sldNum" sz="quarter" idx="12"/>
          </p:nvPr>
        </p:nvSpPr>
        <p:spPr>
          <a:xfrm>
            <a:off x="9197234" y="6690355"/>
            <a:ext cx="2994448" cy="384311"/>
          </a:xfrm>
          <a:prstGeom prst="rect">
            <a:avLst/>
          </a:prstGeom>
        </p:spPr>
        <p:txBody>
          <a:bodyPr/>
          <a:lstStyle/>
          <a:p>
            <a:fld id="{480C018F-9127-4D43-B1E6-A6981D16A09C}" type="slidenum">
              <a:rPr lang="en-ZA" smtClean="0"/>
              <a:t>‹#›</a:t>
            </a:fld>
            <a:endParaRPr lang="en-ZA"/>
          </a:p>
        </p:txBody>
      </p:sp>
    </p:spTree>
    <p:extLst>
      <p:ext uri="{BB962C8B-B14F-4D97-AF65-F5344CB8AC3E}">
        <p14:creationId xmlns:p14="http://schemas.microsoft.com/office/powerpoint/2010/main" val="2641546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8083" y="4689301"/>
            <a:ext cx="10513167" cy="596518"/>
          </a:xfrm>
        </p:spPr>
        <p:txBody>
          <a:bodyPr anchor="b"/>
          <a:lstStyle>
            <a:lvl1pPr algn="l">
              <a:defRPr sz="2807" b="1"/>
            </a:lvl1pPr>
          </a:lstStyle>
          <a:p>
            <a:r>
              <a:rPr lang="en-US" dirty="0"/>
              <a:t>Click to edit Master title style</a:t>
            </a:r>
            <a:endParaRPr lang="en-ZA" dirty="0"/>
          </a:p>
        </p:txBody>
      </p:sp>
      <p:sp>
        <p:nvSpPr>
          <p:cNvPr id="3" name="Picture Placeholder 2"/>
          <p:cNvSpPr>
            <a:spLocks noGrp="1"/>
          </p:cNvSpPr>
          <p:nvPr>
            <p:ph type="pic" idx="1"/>
          </p:nvPr>
        </p:nvSpPr>
        <p:spPr>
          <a:xfrm>
            <a:off x="2515426" y="368821"/>
            <a:ext cx="7700010" cy="4331018"/>
          </a:xfrm>
        </p:spPr>
        <p:txBody>
          <a:bodyPr/>
          <a:lstStyle>
            <a:lvl1pPr marL="0" indent="0">
              <a:buNone/>
              <a:defRPr sz="4491"/>
            </a:lvl1pPr>
            <a:lvl2pPr marL="641680" indent="0">
              <a:buNone/>
              <a:defRPr sz="3930"/>
            </a:lvl2pPr>
            <a:lvl3pPr marL="1283360" indent="0">
              <a:buNone/>
              <a:defRPr sz="3368"/>
            </a:lvl3pPr>
            <a:lvl4pPr marL="1925041" indent="0">
              <a:buNone/>
              <a:defRPr sz="2807"/>
            </a:lvl4pPr>
            <a:lvl5pPr marL="2566721" indent="0">
              <a:buNone/>
              <a:defRPr sz="2807"/>
            </a:lvl5pPr>
            <a:lvl6pPr marL="3208401" indent="0">
              <a:buNone/>
              <a:defRPr sz="2807"/>
            </a:lvl6pPr>
            <a:lvl7pPr marL="3850081" indent="0">
              <a:buNone/>
              <a:defRPr sz="2807"/>
            </a:lvl7pPr>
            <a:lvl8pPr marL="4491761" indent="0">
              <a:buNone/>
              <a:defRPr sz="2807"/>
            </a:lvl8pPr>
            <a:lvl9pPr marL="5133442" indent="0">
              <a:buNone/>
              <a:defRPr sz="2807"/>
            </a:lvl9pPr>
          </a:lstStyle>
          <a:p>
            <a:r>
              <a:rPr lang="en-US"/>
              <a:t>Click icon to add picture</a:t>
            </a:r>
            <a:endParaRPr lang="en-ZA"/>
          </a:p>
        </p:txBody>
      </p:sp>
      <p:sp>
        <p:nvSpPr>
          <p:cNvPr id="4" name="Text Placeholder 3"/>
          <p:cNvSpPr>
            <a:spLocks noGrp="1"/>
          </p:cNvSpPr>
          <p:nvPr>
            <p:ph type="body" sz="half" idx="2"/>
          </p:nvPr>
        </p:nvSpPr>
        <p:spPr>
          <a:xfrm>
            <a:off x="1088083" y="5265366"/>
            <a:ext cx="10513167" cy="576064"/>
          </a:xfrm>
        </p:spPr>
        <p:txBody>
          <a:bodyPr/>
          <a:lstStyle>
            <a:lvl1pPr marL="0" indent="0">
              <a:buNone/>
              <a:defRPr sz="1965"/>
            </a:lvl1pPr>
            <a:lvl2pPr marL="641680" indent="0">
              <a:buNone/>
              <a:defRPr sz="1684"/>
            </a:lvl2pPr>
            <a:lvl3pPr marL="1283360" indent="0">
              <a:buNone/>
              <a:defRPr sz="1404"/>
            </a:lvl3pPr>
            <a:lvl4pPr marL="1925041" indent="0">
              <a:buNone/>
              <a:defRPr sz="1263"/>
            </a:lvl4pPr>
            <a:lvl5pPr marL="2566721" indent="0">
              <a:buNone/>
              <a:defRPr sz="1263"/>
            </a:lvl5pPr>
            <a:lvl6pPr marL="3208401" indent="0">
              <a:buNone/>
              <a:defRPr sz="1263"/>
            </a:lvl6pPr>
            <a:lvl7pPr marL="3850081" indent="0">
              <a:buNone/>
              <a:defRPr sz="1263"/>
            </a:lvl7pPr>
            <a:lvl8pPr marL="4491761" indent="0">
              <a:buNone/>
              <a:defRPr sz="1263"/>
            </a:lvl8pPr>
            <a:lvl9pPr marL="5133442" indent="0">
              <a:buNone/>
              <a:defRPr sz="1263"/>
            </a:lvl9pPr>
          </a:lstStyle>
          <a:p>
            <a:pPr lvl="0"/>
            <a:r>
              <a:rPr lang="en-US"/>
              <a:t>Edit Master text styles</a:t>
            </a:r>
          </a:p>
        </p:txBody>
      </p:sp>
      <p:sp>
        <p:nvSpPr>
          <p:cNvPr id="5" name="Date Placeholder 4"/>
          <p:cNvSpPr>
            <a:spLocks noGrp="1"/>
          </p:cNvSpPr>
          <p:nvPr>
            <p:ph type="dt" sz="half" idx="10"/>
          </p:nvPr>
        </p:nvSpPr>
        <p:spPr>
          <a:xfrm>
            <a:off x="641668" y="6690355"/>
            <a:ext cx="2994448" cy="384311"/>
          </a:xfrm>
          <a:prstGeom prst="rect">
            <a:avLst/>
          </a:prstGeom>
        </p:spPr>
        <p:txBody>
          <a:bodyPr/>
          <a:lstStyle/>
          <a:p>
            <a:fld id="{DE53B077-BF90-4E0C-BFAF-CD004D18B6B3}" type="datetimeFigureOut">
              <a:rPr lang="en-ZA" smtClean="0"/>
              <a:t>2025/03/24</a:t>
            </a:fld>
            <a:endParaRPr lang="en-ZA"/>
          </a:p>
        </p:txBody>
      </p:sp>
      <p:sp>
        <p:nvSpPr>
          <p:cNvPr id="6" name="Footer Placeholder 5"/>
          <p:cNvSpPr>
            <a:spLocks noGrp="1"/>
          </p:cNvSpPr>
          <p:nvPr>
            <p:ph type="ftr" sz="quarter" idx="11"/>
          </p:nvPr>
        </p:nvSpPr>
        <p:spPr>
          <a:xfrm>
            <a:off x="4384728" y="6690355"/>
            <a:ext cx="4063894" cy="384311"/>
          </a:xfrm>
          <a:prstGeom prst="rect">
            <a:avLst/>
          </a:prstGeom>
        </p:spPr>
        <p:txBody>
          <a:bodyPr/>
          <a:lstStyle/>
          <a:p>
            <a:endParaRPr lang="en-ZA"/>
          </a:p>
        </p:txBody>
      </p:sp>
      <p:sp>
        <p:nvSpPr>
          <p:cNvPr id="7" name="Slide Number Placeholder 6"/>
          <p:cNvSpPr>
            <a:spLocks noGrp="1"/>
          </p:cNvSpPr>
          <p:nvPr>
            <p:ph type="sldNum" sz="quarter" idx="12"/>
          </p:nvPr>
        </p:nvSpPr>
        <p:spPr>
          <a:xfrm>
            <a:off x="9197234" y="6690355"/>
            <a:ext cx="2994448" cy="384311"/>
          </a:xfrm>
          <a:prstGeom prst="rect">
            <a:avLst/>
          </a:prstGeom>
        </p:spPr>
        <p:txBody>
          <a:bodyPr/>
          <a:lstStyle/>
          <a:p>
            <a:fld id="{480C018F-9127-4D43-B1E6-A6981D16A09C}" type="slidenum">
              <a:rPr lang="en-ZA" smtClean="0"/>
              <a:t>‹#›</a:t>
            </a:fld>
            <a:endParaRPr lang="en-ZA"/>
          </a:p>
        </p:txBody>
      </p:sp>
    </p:spTree>
    <p:extLst>
      <p:ext uri="{BB962C8B-B14F-4D97-AF65-F5344CB8AC3E}">
        <p14:creationId xmlns:p14="http://schemas.microsoft.com/office/powerpoint/2010/main" val="3688962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jpeg"/><Relationship Id="rId2" Type="http://schemas.openxmlformats.org/officeDocument/2006/relationships/slideLayout" Target="../slideLayouts/slideLayout2.xml"/><Relationship Id="rId16"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image" Target="../media/image5.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4.jp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8DA19960-B7CC-4E86-9381-CA35FABC8920}"/>
              </a:ext>
            </a:extLst>
          </p:cNvPr>
          <p:cNvGrpSpPr/>
          <p:nvPr userDrawn="1"/>
        </p:nvGrpSpPr>
        <p:grpSpPr>
          <a:xfrm>
            <a:off x="-7963" y="0"/>
            <a:ext cx="12862765" cy="6345486"/>
            <a:chOff x="-29415" y="0"/>
            <a:chExt cx="12862765" cy="6345486"/>
          </a:xfrm>
        </p:grpSpPr>
        <p:pic>
          <p:nvPicPr>
            <p:cNvPr id="12" name="Picture 11">
              <a:extLst>
                <a:ext uri="{FF2B5EF4-FFF2-40B4-BE49-F238E27FC236}">
                  <a16:creationId xmlns:a16="http://schemas.microsoft.com/office/drawing/2014/main" id="{B714401B-7962-4D13-8B18-DA9191BA63CF}"/>
                </a:ext>
              </a:extLst>
            </p:cNvPr>
            <p:cNvPicPr>
              <a:picLocks noChangeAspect="1"/>
            </p:cNvPicPr>
            <p:nvPr userDrawn="1"/>
          </p:nvPicPr>
          <p:blipFill rotWithShape="1">
            <a:blip r:embed="rId13" cstate="print">
              <a:extLst>
                <a:ext uri="{28A0092B-C50C-407E-A947-70E740481C1C}">
                  <a14:useLocalDpi xmlns:a14="http://schemas.microsoft.com/office/drawing/2010/main" val="0"/>
                </a:ext>
              </a:extLst>
            </a:blip>
            <a:srcRect l="86356" b="32192"/>
            <a:stretch/>
          </p:blipFill>
          <p:spPr>
            <a:xfrm>
              <a:off x="11286817" y="4797599"/>
              <a:ext cx="1351530" cy="1115838"/>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5BABE329-6D76-4B4B-8B09-D0431CA64E75}"/>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0"/>
              <a:ext cx="12833350" cy="1060082"/>
            </a:xfrm>
            <a:prstGeom prst="rect">
              <a:avLst/>
            </a:prstGeom>
          </p:spPr>
        </p:pic>
        <p:pic>
          <p:nvPicPr>
            <p:cNvPr id="11" name="Picture 10" descr="Shape, rectangle&#10;&#10;Description automatically generated">
              <a:extLst>
                <a:ext uri="{FF2B5EF4-FFF2-40B4-BE49-F238E27FC236}">
                  <a16:creationId xmlns:a16="http://schemas.microsoft.com/office/drawing/2014/main" id="{E68B7CB1-D103-49C8-9CF0-FFFA291281FE}"/>
                </a:ext>
              </a:extLst>
            </p:cNvPr>
            <p:cNvPicPr>
              <a:picLocks noChangeAspect="1"/>
            </p:cNvPicPr>
            <p:nvPr userDrawn="1"/>
          </p:nvPicPr>
          <p:blipFill rotWithShape="1">
            <a:blip r:embed="rId13" cstate="print">
              <a:extLst>
                <a:ext uri="{28A0092B-C50C-407E-A947-70E740481C1C}">
                  <a14:useLocalDpi xmlns:a14="http://schemas.microsoft.com/office/drawing/2010/main" val="0"/>
                </a:ext>
              </a:extLst>
            </a:blip>
            <a:srcRect t="66819"/>
            <a:stretch/>
          </p:blipFill>
          <p:spPr>
            <a:xfrm>
              <a:off x="-29415" y="5841429"/>
              <a:ext cx="12833350" cy="504057"/>
            </a:xfrm>
            <a:prstGeom prst="rect">
              <a:avLst/>
            </a:prstGeom>
          </p:spPr>
        </p:pic>
      </p:grpSp>
      <p:sp>
        <p:nvSpPr>
          <p:cNvPr id="2" name="Title Placeholder 1"/>
          <p:cNvSpPr>
            <a:spLocks noGrp="1"/>
          </p:cNvSpPr>
          <p:nvPr>
            <p:ph type="title"/>
          </p:nvPr>
        </p:nvSpPr>
        <p:spPr>
          <a:xfrm>
            <a:off x="641668" y="289070"/>
            <a:ext cx="11550015" cy="1203061"/>
          </a:xfrm>
          <a:prstGeom prst="rect">
            <a:avLst/>
          </a:prstGeom>
        </p:spPr>
        <p:txBody>
          <a:bodyPr vert="horz" lIns="91440" tIns="45720" rIns="91440" bIns="45720" rtlCol="0" anchor="ctr">
            <a:normAutofit/>
          </a:bodyPr>
          <a:lstStyle/>
          <a:p>
            <a:r>
              <a:rPr lang="en-US" dirty="0"/>
              <a:t>Click to edit Master title style</a:t>
            </a:r>
            <a:endParaRPr lang="en-ZA" dirty="0"/>
          </a:p>
        </p:txBody>
      </p:sp>
      <p:sp>
        <p:nvSpPr>
          <p:cNvPr id="3" name="Text Placeholder 2"/>
          <p:cNvSpPr>
            <a:spLocks noGrp="1"/>
          </p:cNvSpPr>
          <p:nvPr>
            <p:ph type="body" idx="1"/>
          </p:nvPr>
        </p:nvSpPr>
        <p:spPr>
          <a:xfrm>
            <a:off x="1088083" y="1492131"/>
            <a:ext cx="11103600" cy="434929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grpSp>
        <p:nvGrpSpPr>
          <p:cNvPr id="4" name="Group 3">
            <a:extLst>
              <a:ext uri="{FF2B5EF4-FFF2-40B4-BE49-F238E27FC236}">
                <a16:creationId xmlns:a16="http://schemas.microsoft.com/office/drawing/2014/main" id="{A634ECD0-500B-BA08-32CB-635D5ECF40CE}"/>
              </a:ext>
            </a:extLst>
          </p:cNvPr>
          <p:cNvGrpSpPr/>
          <p:nvPr userDrawn="1"/>
        </p:nvGrpSpPr>
        <p:grpSpPr>
          <a:xfrm>
            <a:off x="380547" y="6173717"/>
            <a:ext cx="11808983" cy="983272"/>
            <a:chOff x="380547" y="6173717"/>
            <a:chExt cx="11808983" cy="983272"/>
          </a:xfrm>
        </p:grpSpPr>
        <p:pic>
          <p:nvPicPr>
            <p:cNvPr id="10" name="Picture 9">
              <a:extLst>
                <a:ext uri="{FF2B5EF4-FFF2-40B4-BE49-F238E27FC236}">
                  <a16:creationId xmlns:a16="http://schemas.microsoft.com/office/drawing/2014/main" id="{0FA5B6FC-A60D-1A37-D06F-000B884A5913}"/>
                </a:ext>
              </a:extLst>
            </p:cNvPr>
            <p:cNvPicPr>
              <a:picLocks noChangeAspect="1"/>
            </p:cNvPicPr>
            <p:nvPr userDrawn="1"/>
          </p:nvPicPr>
          <p:blipFill>
            <a:blip r:embed="rId15" cstate="print">
              <a:extLst>
                <a:ext uri="{28A0092B-C50C-407E-A947-70E740481C1C}">
                  <a14:useLocalDpi xmlns:a14="http://schemas.microsoft.com/office/drawing/2010/main" val="0"/>
                </a:ext>
              </a:extLst>
            </a:blip>
            <a:srcRect/>
            <a:stretch/>
          </p:blipFill>
          <p:spPr>
            <a:xfrm>
              <a:off x="5925039" y="6173717"/>
              <a:ext cx="983272" cy="983272"/>
            </a:xfrm>
            <a:prstGeom prst="rect">
              <a:avLst/>
            </a:prstGeom>
          </p:spPr>
        </p:pic>
        <p:pic>
          <p:nvPicPr>
            <p:cNvPr id="14" name="Picture 13">
              <a:extLst>
                <a:ext uri="{FF2B5EF4-FFF2-40B4-BE49-F238E27FC236}">
                  <a16:creationId xmlns:a16="http://schemas.microsoft.com/office/drawing/2014/main" id="{660A9800-8C1C-5F8B-4CD9-ADB62F181BEA}"/>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p:blipFill>
          <p:spPr>
            <a:xfrm>
              <a:off x="380547" y="6193134"/>
              <a:ext cx="3155808" cy="944439"/>
            </a:xfrm>
            <a:prstGeom prst="rect">
              <a:avLst/>
            </a:prstGeom>
          </p:spPr>
        </p:pic>
        <p:pic>
          <p:nvPicPr>
            <p:cNvPr id="15" name="Picture 14" descr="A logo with a flag and numbers&#10;&#10;Description automatically generated">
              <a:extLst>
                <a:ext uri="{FF2B5EF4-FFF2-40B4-BE49-F238E27FC236}">
                  <a16:creationId xmlns:a16="http://schemas.microsoft.com/office/drawing/2014/main" id="{49717821-0095-BE82-06E1-81A2C4E5CB0F}"/>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10895774" y="6275726"/>
              <a:ext cx="1293756" cy="828000"/>
            </a:xfrm>
            <a:prstGeom prst="rect">
              <a:avLst/>
            </a:prstGeom>
          </p:spPr>
        </p:pic>
      </p:grpSp>
    </p:spTree>
    <p:extLst>
      <p:ext uri="{BB962C8B-B14F-4D97-AF65-F5344CB8AC3E}">
        <p14:creationId xmlns:p14="http://schemas.microsoft.com/office/powerpoint/2010/main" val="1551688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3360" rtl="0" eaLnBrk="1" latinLnBrk="0" hangingPunct="1">
        <a:spcBef>
          <a:spcPct val="0"/>
        </a:spcBef>
        <a:buNone/>
        <a:defRPr sz="6000" kern="1200">
          <a:solidFill>
            <a:schemeClr val="tx1"/>
          </a:solidFill>
          <a:latin typeface="Arial" panose="020B0604020202020204" pitchFamily="34" charset="0"/>
          <a:ea typeface="+mj-ea"/>
          <a:cs typeface="Arial" panose="020B0604020202020204" pitchFamily="34" charset="0"/>
        </a:defRPr>
      </a:lvl1pPr>
    </p:titleStyle>
    <p:bodyStyle>
      <a:lvl1pPr marL="481260" indent="-481260" algn="l" defTabSz="1283360" rtl="0" eaLnBrk="1" latinLnBrk="0" hangingPunct="1">
        <a:spcBef>
          <a:spcPct val="20000"/>
        </a:spcBef>
        <a:buFont typeface="Arial" pitchFamily="34" charset="0"/>
        <a:buChar char="•"/>
        <a:defRPr sz="4000" kern="1200">
          <a:solidFill>
            <a:schemeClr val="tx1"/>
          </a:solidFill>
          <a:latin typeface="Arial" panose="020B0604020202020204" pitchFamily="34" charset="0"/>
          <a:ea typeface="+mn-ea"/>
          <a:cs typeface="Arial" panose="020B0604020202020204" pitchFamily="34" charset="0"/>
        </a:defRPr>
      </a:lvl1pPr>
      <a:lvl2pPr marL="1042730" indent="-401050" algn="l" defTabSz="1283360" rtl="0" eaLnBrk="1" latinLnBrk="0" hangingPunct="1">
        <a:spcBef>
          <a:spcPct val="20000"/>
        </a:spcBef>
        <a:buFont typeface="Arial" pitchFamily="34" charset="0"/>
        <a:buChar char="–"/>
        <a:defRPr sz="3600" kern="1200">
          <a:solidFill>
            <a:schemeClr val="tx1"/>
          </a:solidFill>
          <a:latin typeface="Arial" panose="020B0604020202020204" pitchFamily="34" charset="0"/>
          <a:ea typeface="+mn-ea"/>
          <a:cs typeface="Arial" panose="020B0604020202020204" pitchFamily="34" charset="0"/>
        </a:defRPr>
      </a:lvl2pPr>
      <a:lvl3pPr marL="1604201" indent="-320840" algn="l" defTabSz="128336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2245881" indent="-320840" algn="l" defTabSz="128336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4pPr>
      <a:lvl5pPr marL="2887561" indent="-320840" algn="l" defTabSz="128336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3529241" indent="-320840" algn="l" defTabSz="1283360" rtl="0" eaLnBrk="1" latinLnBrk="0" hangingPunct="1">
        <a:spcBef>
          <a:spcPct val="20000"/>
        </a:spcBef>
        <a:buFont typeface="Arial" pitchFamily="34" charset="0"/>
        <a:buChar char="•"/>
        <a:defRPr sz="2807" kern="1200">
          <a:solidFill>
            <a:schemeClr val="tx1"/>
          </a:solidFill>
          <a:latin typeface="+mn-lt"/>
          <a:ea typeface="+mn-ea"/>
          <a:cs typeface="+mn-cs"/>
        </a:defRPr>
      </a:lvl6pPr>
      <a:lvl7pPr marL="4170921" indent="-320840" algn="l" defTabSz="1283360" rtl="0" eaLnBrk="1" latinLnBrk="0" hangingPunct="1">
        <a:spcBef>
          <a:spcPct val="20000"/>
        </a:spcBef>
        <a:buFont typeface="Arial" pitchFamily="34" charset="0"/>
        <a:buChar char="•"/>
        <a:defRPr sz="2807" kern="1200">
          <a:solidFill>
            <a:schemeClr val="tx1"/>
          </a:solidFill>
          <a:latin typeface="+mn-lt"/>
          <a:ea typeface="+mn-ea"/>
          <a:cs typeface="+mn-cs"/>
        </a:defRPr>
      </a:lvl7pPr>
      <a:lvl8pPr marL="4812602" indent="-320840" algn="l" defTabSz="1283360" rtl="0" eaLnBrk="1" latinLnBrk="0" hangingPunct="1">
        <a:spcBef>
          <a:spcPct val="20000"/>
        </a:spcBef>
        <a:buFont typeface="Arial" pitchFamily="34" charset="0"/>
        <a:buChar char="•"/>
        <a:defRPr sz="2807" kern="1200">
          <a:solidFill>
            <a:schemeClr val="tx1"/>
          </a:solidFill>
          <a:latin typeface="+mn-lt"/>
          <a:ea typeface="+mn-ea"/>
          <a:cs typeface="+mn-cs"/>
        </a:defRPr>
      </a:lvl8pPr>
      <a:lvl9pPr marL="5454282" indent="-320840" algn="l" defTabSz="1283360" rtl="0" eaLnBrk="1" latinLnBrk="0" hangingPunct="1">
        <a:spcBef>
          <a:spcPct val="20000"/>
        </a:spcBef>
        <a:buFont typeface="Arial" pitchFamily="34" charset="0"/>
        <a:buChar char="•"/>
        <a:defRPr sz="2807" kern="1200">
          <a:solidFill>
            <a:schemeClr val="tx1"/>
          </a:solidFill>
          <a:latin typeface="+mn-lt"/>
          <a:ea typeface="+mn-ea"/>
          <a:cs typeface="+mn-cs"/>
        </a:defRPr>
      </a:lvl9pPr>
    </p:bodyStyle>
    <p:otherStyle>
      <a:defPPr>
        <a:defRPr lang="en-US"/>
      </a:defPPr>
      <a:lvl1pPr marL="0" algn="l" defTabSz="1283360" rtl="0" eaLnBrk="1" latinLnBrk="0" hangingPunct="1">
        <a:defRPr sz="2526" kern="1200">
          <a:solidFill>
            <a:schemeClr val="tx1"/>
          </a:solidFill>
          <a:latin typeface="+mn-lt"/>
          <a:ea typeface="+mn-ea"/>
          <a:cs typeface="+mn-cs"/>
        </a:defRPr>
      </a:lvl1pPr>
      <a:lvl2pPr marL="641680" algn="l" defTabSz="1283360" rtl="0" eaLnBrk="1" latinLnBrk="0" hangingPunct="1">
        <a:defRPr sz="2526" kern="1200">
          <a:solidFill>
            <a:schemeClr val="tx1"/>
          </a:solidFill>
          <a:latin typeface="+mn-lt"/>
          <a:ea typeface="+mn-ea"/>
          <a:cs typeface="+mn-cs"/>
        </a:defRPr>
      </a:lvl2pPr>
      <a:lvl3pPr marL="1283360" algn="l" defTabSz="1283360" rtl="0" eaLnBrk="1" latinLnBrk="0" hangingPunct="1">
        <a:defRPr sz="2526" kern="1200">
          <a:solidFill>
            <a:schemeClr val="tx1"/>
          </a:solidFill>
          <a:latin typeface="+mn-lt"/>
          <a:ea typeface="+mn-ea"/>
          <a:cs typeface="+mn-cs"/>
        </a:defRPr>
      </a:lvl3pPr>
      <a:lvl4pPr marL="1925041" algn="l" defTabSz="1283360" rtl="0" eaLnBrk="1" latinLnBrk="0" hangingPunct="1">
        <a:defRPr sz="2526" kern="1200">
          <a:solidFill>
            <a:schemeClr val="tx1"/>
          </a:solidFill>
          <a:latin typeface="+mn-lt"/>
          <a:ea typeface="+mn-ea"/>
          <a:cs typeface="+mn-cs"/>
        </a:defRPr>
      </a:lvl4pPr>
      <a:lvl5pPr marL="2566721" algn="l" defTabSz="1283360" rtl="0" eaLnBrk="1" latinLnBrk="0" hangingPunct="1">
        <a:defRPr sz="2526" kern="1200">
          <a:solidFill>
            <a:schemeClr val="tx1"/>
          </a:solidFill>
          <a:latin typeface="+mn-lt"/>
          <a:ea typeface="+mn-ea"/>
          <a:cs typeface="+mn-cs"/>
        </a:defRPr>
      </a:lvl5pPr>
      <a:lvl6pPr marL="3208401" algn="l" defTabSz="1283360" rtl="0" eaLnBrk="1" latinLnBrk="0" hangingPunct="1">
        <a:defRPr sz="2526" kern="1200">
          <a:solidFill>
            <a:schemeClr val="tx1"/>
          </a:solidFill>
          <a:latin typeface="+mn-lt"/>
          <a:ea typeface="+mn-ea"/>
          <a:cs typeface="+mn-cs"/>
        </a:defRPr>
      </a:lvl6pPr>
      <a:lvl7pPr marL="3850081" algn="l" defTabSz="1283360" rtl="0" eaLnBrk="1" latinLnBrk="0" hangingPunct="1">
        <a:defRPr sz="2526" kern="1200">
          <a:solidFill>
            <a:schemeClr val="tx1"/>
          </a:solidFill>
          <a:latin typeface="+mn-lt"/>
          <a:ea typeface="+mn-ea"/>
          <a:cs typeface="+mn-cs"/>
        </a:defRPr>
      </a:lvl7pPr>
      <a:lvl8pPr marL="4491761" algn="l" defTabSz="1283360" rtl="0" eaLnBrk="1" latinLnBrk="0" hangingPunct="1">
        <a:defRPr sz="2526" kern="1200">
          <a:solidFill>
            <a:schemeClr val="tx1"/>
          </a:solidFill>
          <a:latin typeface="+mn-lt"/>
          <a:ea typeface="+mn-ea"/>
          <a:cs typeface="+mn-cs"/>
        </a:defRPr>
      </a:lvl8pPr>
      <a:lvl9pPr marL="5133442" algn="l" defTabSz="1283360" rtl="0" eaLnBrk="1" latinLnBrk="0" hangingPunct="1">
        <a:defRPr sz="252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819781-E2B2-4C51-990E-847FB6F1D4BC}"/>
              </a:ext>
            </a:extLst>
          </p:cNvPr>
          <p:cNvSpPr>
            <a:spLocks noGrp="1"/>
          </p:cNvSpPr>
          <p:nvPr>
            <p:ph type="title"/>
          </p:nvPr>
        </p:nvSpPr>
        <p:spPr>
          <a:xfrm>
            <a:off x="1160091" y="384176"/>
            <a:ext cx="10790966" cy="1395413"/>
          </a:xfrm>
          <a:prstGeom prst="rect">
            <a:avLst/>
          </a:prstGeom>
        </p:spPr>
        <p:txBody>
          <a:bodyPr vert="horz" lIns="91440" tIns="45720" rIns="91440" bIns="45720" rtlCol="0" anchor="ctr">
            <a:normAutofit/>
          </a:bodyPr>
          <a:lstStyle/>
          <a:p>
            <a:r>
              <a:rPr lang="en-US" dirty="0"/>
              <a:t>Click to edit Master title style</a:t>
            </a:r>
            <a:endParaRPr lang="en-ZA" dirty="0"/>
          </a:p>
        </p:txBody>
      </p:sp>
      <p:sp>
        <p:nvSpPr>
          <p:cNvPr id="3" name="Text Placeholder 2">
            <a:extLst>
              <a:ext uri="{FF2B5EF4-FFF2-40B4-BE49-F238E27FC236}">
                <a16:creationId xmlns:a16="http://schemas.microsoft.com/office/drawing/2014/main" id="{42E28D7D-0119-4D8C-98C4-F023E4F913D4}"/>
              </a:ext>
            </a:extLst>
          </p:cNvPr>
          <p:cNvSpPr>
            <a:spLocks noGrp="1"/>
          </p:cNvSpPr>
          <p:nvPr>
            <p:ph type="body" idx="1"/>
          </p:nvPr>
        </p:nvSpPr>
        <p:spPr>
          <a:xfrm>
            <a:off x="1160091" y="1920875"/>
            <a:ext cx="10790966" cy="392055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4" name="Date Placeholder 3">
            <a:extLst>
              <a:ext uri="{FF2B5EF4-FFF2-40B4-BE49-F238E27FC236}">
                <a16:creationId xmlns:a16="http://schemas.microsoft.com/office/drawing/2014/main" id="{654C2F40-4BAD-45DF-8F0A-973ED2C7110F}"/>
              </a:ext>
            </a:extLst>
          </p:cNvPr>
          <p:cNvSpPr>
            <a:spLocks noGrp="1"/>
          </p:cNvSpPr>
          <p:nvPr>
            <p:ph type="dt" sz="half" idx="2"/>
          </p:nvPr>
        </p:nvSpPr>
        <p:spPr>
          <a:xfrm>
            <a:off x="882293" y="6689726"/>
            <a:ext cx="2887504" cy="384175"/>
          </a:xfrm>
          <a:prstGeom prst="rect">
            <a:avLst/>
          </a:prstGeom>
        </p:spPr>
        <p:txBody>
          <a:bodyPr vert="horz" lIns="91440" tIns="45720" rIns="91440" bIns="45720" rtlCol="0" anchor="ctr"/>
          <a:lstStyle>
            <a:lvl1pPr algn="l">
              <a:defRPr sz="1684">
                <a:solidFill>
                  <a:schemeClr val="tx1">
                    <a:tint val="75000"/>
                  </a:schemeClr>
                </a:solidFill>
              </a:defRPr>
            </a:lvl1pPr>
          </a:lstStyle>
          <a:p>
            <a:fld id="{1EABB063-9167-45E2-9EDC-05520A8208C2}" type="datetimeFigureOut">
              <a:rPr lang="en-ZA" smtClean="0"/>
              <a:t>2025/03/24</a:t>
            </a:fld>
            <a:endParaRPr lang="en-ZA"/>
          </a:p>
        </p:txBody>
      </p:sp>
      <p:sp>
        <p:nvSpPr>
          <p:cNvPr id="5" name="Footer Placeholder 4">
            <a:extLst>
              <a:ext uri="{FF2B5EF4-FFF2-40B4-BE49-F238E27FC236}">
                <a16:creationId xmlns:a16="http://schemas.microsoft.com/office/drawing/2014/main" id="{42AFCF1E-B907-4335-B054-C97599E16F10}"/>
              </a:ext>
            </a:extLst>
          </p:cNvPr>
          <p:cNvSpPr>
            <a:spLocks noGrp="1"/>
          </p:cNvSpPr>
          <p:nvPr>
            <p:ph type="ftr" sz="quarter" idx="3"/>
          </p:nvPr>
        </p:nvSpPr>
        <p:spPr>
          <a:xfrm>
            <a:off x="4251047" y="6689726"/>
            <a:ext cx="4331256" cy="384175"/>
          </a:xfrm>
          <a:prstGeom prst="rect">
            <a:avLst/>
          </a:prstGeom>
        </p:spPr>
        <p:txBody>
          <a:bodyPr vert="horz" lIns="91440" tIns="45720" rIns="91440" bIns="45720" rtlCol="0" anchor="ctr"/>
          <a:lstStyle>
            <a:lvl1pPr algn="ctr">
              <a:defRPr sz="1684">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5E7F3D80-2C8D-4D09-9FBE-F6C9A0DF77A0}"/>
              </a:ext>
            </a:extLst>
          </p:cNvPr>
          <p:cNvSpPr>
            <a:spLocks noGrp="1"/>
          </p:cNvSpPr>
          <p:nvPr>
            <p:ph type="sldNum" sz="quarter" idx="4"/>
          </p:nvPr>
        </p:nvSpPr>
        <p:spPr>
          <a:xfrm>
            <a:off x="9063553" y="6689726"/>
            <a:ext cx="2887504" cy="384175"/>
          </a:xfrm>
          <a:prstGeom prst="rect">
            <a:avLst/>
          </a:prstGeom>
        </p:spPr>
        <p:txBody>
          <a:bodyPr vert="horz" lIns="91440" tIns="45720" rIns="91440" bIns="45720" rtlCol="0" anchor="ctr"/>
          <a:lstStyle>
            <a:lvl1pPr algn="r">
              <a:defRPr sz="1684">
                <a:solidFill>
                  <a:schemeClr val="tx1">
                    <a:tint val="75000"/>
                  </a:schemeClr>
                </a:solidFill>
              </a:defRPr>
            </a:lvl1pPr>
          </a:lstStyle>
          <a:p>
            <a:fld id="{28B7CA78-8F3B-4D0F-9F4A-FDB0FBC0905E}" type="slidenum">
              <a:rPr lang="en-ZA" smtClean="0"/>
              <a:t>‹#›</a:t>
            </a:fld>
            <a:endParaRPr lang="en-ZA"/>
          </a:p>
        </p:txBody>
      </p:sp>
      <p:pic>
        <p:nvPicPr>
          <p:cNvPr id="13" name="Picture 12">
            <a:extLst>
              <a:ext uri="{FF2B5EF4-FFF2-40B4-BE49-F238E27FC236}">
                <a16:creationId xmlns:a16="http://schemas.microsoft.com/office/drawing/2014/main" id="{5ACF6571-19AD-42BD-8F7C-9B68466DCF15}"/>
              </a:ext>
            </a:extLst>
          </p:cNvPr>
          <p:cNvPicPr>
            <a:picLocks noChangeAspect="1"/>
          </p:cNvPicPr>
          <p:nvPr userDrawn="1"/>
        </p:nvPicPr>
        <p:blipFill rotWithShape="1">
          <a:blip r:embed="rId13" cstate="print">
            <a:extLst>
              <a:ext uri="{28A0092B-C50C-407E-A947-70E740481C1C}">
                <a14:useLocalDpi xmlns:a14="http://schemas.microsoft.com/office/drawing/2010/main" val="0"/>
              </a:ext>
            </a:extLst>
          </a:blip>
          <a:srcRect l="86356" b="32192"/>
          <a:stretch/>
        </p:blipFill>
        <p:spPr>
          <a:xfrm>
            <a:off x="11286817" y="4797599"/>
            <a:ext cx="1351530" cy="1115838"/>
          </a:xfrm>
          <a:prstGeom prst="rect">
            <a:avLst/>
          </a:prstGeom>
        </p:spPr>
      </p:pic>
      <p:pic>
        <p:nvPicPr>
          <p:cNvPr id="18" name="Picture 17" descr="Shape, rectangle&#10;&#10;Description automatically generated">
            <a:extLst>
              <a:ext uri="{FF2B5EF4-FFF2-40B4-BE49-F238E27FC236}">
                <a16:creationId xmlns:a16="http://schemas.microsoft.com/office/drawing/2014/main" id="{29516DE2-0B5B-40C8-98EC-995CFF3C5E96}"/>
              </a:ext>
            </a:extLst>
          </p:cNvPr>
          <p:cNvPicPr>
            <a:picLocks noChangeAspect="1"/>
          </p:cNvPicPr>
          <p:nvPr userDrawn="1"/>
        </p:nvPicPr>
        <p:blipFill rotWithShape="1">
          <a:blip r:embed="rId13" cstate="print">
            <a:extLst>
              <a:ext uri="{28A0092B-C50C-407E-A947-70E740481C1C}">
                <a14:useLocalDpi xmlns:a14="http://schemas.microsoft.com/office/drawing/2010/main" val="0"/>
              </a:ext>
            </a:extLst>
          </a:blip>
          <a:srcRect t="66819"/>
          <a:stretch/>
        </p:blipFill>
        <p:spPr>
          <a:xfrm>
            <a:off x="0" y="5841429"/>
            <a:ext cx="12833350" cy="504057"/>
          </a:xfrm>
          <a:prstGeom prst="rect">
            <a:avLst/>
          </a:prstGeom>
        </p:spPr>
      </p:pic>
      <p:grpSp>
        <p:nvGrpSpPr>
          <p:cNvPr id="9" name="Group 8">
            <a:extLst>
              <a:ext uri="{FF2B5EF4-FFF2-40B4-BE49-F238E27FC236}">
                <a16:creationId xmlns:a16="http://schemas.microsoft.com/office/drawing/2014/main" id="{BB558129-945A-A43A-C3D0-8ADFF9ACF4D2}"/>
              </a:ext>
            </a:extLst>
          </p:cNvPr>
          <p:cNvGrpSpPr/>
          <p:nvPr userDrawn="1"/>
        </p:nvGrpSpPr>
        <p:grpSpPr>
          <a:xfrm>
            <a:off x="380547" y="6173717"/>
            <a:ext cx="11808983" cy="983272"/>
            <a:chOff x="380547" y="6173717"/>
            <a:chExt cx="11808983" cy="983272"/>
          </a:xfrm>
        </p:grpSpPr>
        <p:pic>
          <p:nvPicPr>
            <p:cNvPr id="15" name="Picture 14">
              <a:extLst>
                <a:ext uri="{FF2B5EF4-FFF2-40B4-BE49-F238E27FC236}">
                  <a16:creationId xmlns:a16="http://schemas.microsoft.com/office/drawing/2014/main" id="{8A0D4F78-E0ED-4C04-A6F2-E0E03F7509C8}"/>
                </a:ext>
              </a:extLst>
            </p:cNvPr>
            <p:cNvPicPr>
              <a:picLocks noChangeAspect="1"/>
            </p:cNvPicPr>
            <p:nvPr userDrawn="1"/>
          </p:nvPicPr>
          <p:blipFill>
            <a:blip r:embed="rId14" cstate="print">
              <a:extLst>
                <a:ext uri="{28A0092B-C50C-407E-A947-70E740481C1C}">
                  <a14:useLocalDpi xmlns:a14="http://schemas.microsoft.com/office/drawing/2010/main" val="0"/>
                </a:ext>
              </a:extLst>
            </a:blip>
            <a:srcRect/>
            <a:stretch/>
          </p:blipFill>
          <p:spPr>
            <a:xfrm>
              <a:off x="5925039" y="6173717"/>
              <a:ext cx="983272" cy="983272"/>
            </a:xfrm>
            <a:prstGeom prst="rect">
              <a:avLst/>
            </a:prstGeom>
          </p:spPr>
        </p:pic>
        <p:pic>
          <p:nvPicPr>
            <p:cNvPr id="16" name="Picture 15">
              <a:extLst>
                <a:ext uri="{FF2B5EF4-FFF2-40B4-BE49-F238E27FC236}">
                  <a16:creationId xmlns:a16="http://schemas.microsoft.com/office/drawing/2014/main" id="{686CD6A0-3E72-42EA-8AA7-BD6BB253B16D}"/>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p:blipFill>
          <p:spPr>
            <a:xfrm>
              <a:off x="380547" y="6193134"/>
              <a:ext cx="3155808" cy="944439"/>
            </a:xfrm>
            <a:prstGeom prst="rect">
              <a:avLst/>
            </a:prstGeom>
          </p:spPr>
        </p:pic>
        <p:pic>
          <p:nvPicPr>
            <p:cNvPr id="8" name="Picture 7" descr="A logo with a flag and numbers&#10;&#10;Description automatically generated">
              <a:extLst>
                <a:ext uri="{FF2B5EF4-FFF2-40B4-BE49-F238E27FC236}">
                  <a16:creationId xmlns:a16="http://schemas.microsoft.com/office/drawing/2014/main" id="{D141A39D-7A28-CC32-C687-4F33A130F36E}"/>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895774" y="6275726"/>
              <a:ext cx="1293756" cy="828000"/>
            </a:xfrm>
            <a:prstGeom prst="rect">
              <a:avLst/>
            </a:prstGeom>
          </p:spPr>
        </p:pic>
      </p:grpSp>
    </p:spTree>
    <p:extLst>
      <p:ext uri="{BB962C8B-B14F-4D97-AF65-F5344CB8AC3E}">
        <p14:creationId xmlns:p14="http://schemas.microsoft.com/office/powerpoint/2010/main" val="2460766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3360" rtl="0" eaLnBrk="1" latinLnBrk="0" hangingPunct="1">
        <a:lnSpc>
          <a:spcPct val="90000"/>
        </a:lnSpc>
        <a:spcBef>
          <a:spcPct val="0"/>
        </a:spcBef>
        <a:buNone/>
        <a:defRPr sz="6000" kern="1200">
          <a:solidFill>
            <a:schemeClr val="tx1"/>
          </a:solidFill>
          <a:latin typeface="Arial" panose="020B0604020202020204" pitchFamily="34" charset="0"/>
          <a:ea typeface="+mj-ea"/>
          <a:cs typeface="Arial" panose="020B0604020202020204" pitchFamily="34" charset="0"/>
        </a:defRPr>
      </a:lvl1pPr>
    </p:titleStyle>
    <p:bodyStyle>
      <a:lvl1pPr marL="320840" indent="-320840" algn="l" defTabSz="1283360" rtl="0" eaLnBrk="1" latinLnBrk="0" hangingPunct="1">
        <a:lnSpc>
          <a:spcPct val="90000"/>
        </a:lnSpc>
        <a:spcBef>
          <a:spcPts val="1404"/>
        </a:spcBef>
        <a:buFont typeface="Arial" panose="020B0604020202020204" pitchFamily="34" charset="0"/>
        <a:buChar char="•"/>
        <a:defRPr sz="4000" kern="1200">
          <a:solidFill>
            <a:schemeClr val="tx1"/>
          </a:solidFill>
          <a:latin typeface="Arial" panose="020B0604020202020204" pitchFamily="34" charset="0"/>
          <a:ea typeface="+mn-ea"/>
          <a:cs typeface="Arial" panose="020B0604020202020204" pitchFamily="34" charset="0"/>
        </a:defRPr>
      </a:lvl1pPr>
      <a:lvl2pPr marL="962520" indent="-320840" algn="l" defTabSz="1283360" rtl="0" eaLnBrk="1" latinLnBrk="0" hangingPunct="1">
        <a:lnSpc>
          <a:spcPct val="90000"/>
        </a:lnSpc>
        <a:spcBef>
          <a:spcPts val="702"/>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2pPr>
      <a:lvl3pPr marL="1604201" indent="-320840" algn="l" defTabSz="1283360" rtl="0" eaLnBrk="1" latinLnBrk="0" hangingPunct="1">
        <a:lnSpc>
          <a:spcPct val="90000"/>
        </a:lnSpc>
        <a:spcBef>
          <a:spcPts val="702"/>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2245881" indent="-320840" algn="l" defTabSz="1283360" rtl="0" eaLnBrk="1" latinLnBrk="0" hangingPunct="1">
        <a:lnSpc>
          <a:spcPct val="90000"/>
        </a:lnSpc>
        <a:spcBef>
          <a:spcPts val="702"/>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4pPr>
      <a:lvl5pPr marL="2887561" indent="-320840" algn="l" defTabSz="1283360" rtl="0" eaLnBrk="1" latinLnBrk="0" hangingPunct="1">
        <a:lnSpc>
          <a:spcPct val="90000"/>
        </a:lnSpc>
        <a:spcBef>
          <a:spcPts val="702"/>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3529241" indent="-320840" algn="l" defTabSz="1283360" rtl="0" eaLnBrk="1" latinLnBrk="0" hangingPunct="1">
        <a:lnSpc>
          <a:spcPct val="90000"/>
        </a:lnSpc>
        <a:spcBef>
          <a:spcPts val="702"/>
        </a:spcBef>
        <a:buFont typeface="Arial" panose="020B0604020202020204" pitchFamily="34" charset="0"/>
        <a:buChar char="•"/>
        <a:defRPr sz="2526" kern="1200">
          <a:solidFill>
            <a:schemeClr val="tx1"/>
          </a:solidFill>
          <a:latin typeface="+mn-lt"/>
          <a:ea typeface="+mn-ea"/>
          <a:cs typeface="+mn-cs"/>
        </a:defRPr>
      </a:lvl6pPr>
      <a:lvl7pPr marL="4170921" indent="-320840" algn="l" defTabSz="1283360" rtl="0" eaLnBrk="1" latinLnBrk="0" hangingPunct="1">
        <a:lnSpc>
          <a:spcPct val="90000"/>
        </a:lnSpc>
        <a:spcBef>
          <a:spcPts val="702"/>
        </a:spcBef>
        <a:buFont typeface="Arial" panose="020B0604020202020204" pitchFamily="34" charset="0"/>
        <a:buChar char="•"/>
        <a:defRPr sz="2526" kern="1200">
          <a:solidFill>
            <a:schemeClr val="tx1"/>
          </a:solidFill>
          <a:latin typeface="+mn-lt"/>
          <a:ea typeface="+mn-ea"/>
          <a:cs typeface="+mn-cs"/>
        </a:defRPr>
      </a:lvl7pPr>
      <a:lvl8pPr marL="4812602" indent="-320840" algn="l" defTabSz="1283360" rtl="0" eaLnBrk="1" latinLnBrk="0" hangingPunct="1">
        <a:lnSpc>
          <a:spcPct val="90000"/>
        </a:lnSpc>
        <a:spcBef>
          <a:spcPts val="702"/>
        </a:spcBef>
        <a:buFont typeface="Arial" panose="020B0604020202020204" pitchFamily="34" charset="0"/>
        <a:buChar char="•"/>
        <a:defRPr sz="2526" kern="1200">
          <a:solidFill>
            <a:schemeClr val="tx1"/>
          </a:solidFill>
          <a:latin typeface="+mn-lt"/>
          <a:ea typeface="+mn-ea"/>
          <a:cs typeface="+mn-cs"/>
        </a:defRPr>
      </a:lvl8pPr>
      <a:lvl9pPr marL="5454282" indent="-320840" algn="l" defTabSz="1283360" rtl="0" eaLnBrk="1" latinLnBrk="0" hangingPunct="1">
        <a:lnSpc>
          <a:spcPct val="90000"/>
        </a:lnSpc>
        <a:spcBef>
          <a:spcPts val="702"/>
        </a:spcBef>
        <a:buFont typeface="Arial" panose="020B0604020202020204" pitchFamily="34" charset="0"/>
        <a:buChar char="•"/>
        <a:defRPr sz="2526" kern="1200">
          <a:solidFill>
            <a:schemeClr val="tx1"/>
          </a:solidFill>
          <a:latin typeface="+mn-lt"/>
          <a:ea typeface="+mn-ea"/>
          <a:cs typeface="+mn-cs"/>
        </a:defRPr>
      </a:lvl9pPr>
    </p:bodyStyle>
    <p:otherStyle>
      <a:defPPr>
        <a:defRPr lang="en-US"/>
      </a:defPPr>
      <a:lvl1pPr marL="0" algn="l" defTabSz="1283360" rtl="0" eaLnBrk="1" latinLnBrk="0" hangingPunct="1">
        <a:defRPr sz="2526" kern="1200">
          <a:solidFill>
            <a:schemeClr val="tx1"/>
          </a:solidFill>
          <a:latin typeface="+mn-lt"/>
          <a:ea typeface="+mn-ea"/>
          <a:cs typeface="+mn-cs"/>
        </a:defRPr>
      </a:lvl1pPr>
      <a:lvl2pPr marL="641680" algn="l" defTabSz="1283360" rtl="0" eaLnBrk="1" latinLnBrk="0" hangingPunct="1">
        <a:defRPr sz="2526" kern="1200">
          <a:solidFill>
            <a:schemeClr val="tx1"/>
          </a:solidFill>
          <a:latin typeface="+mn-lt"/>
          <a:ea typeface="+mn-ea"/>
          <a:cs typeface="+mn-cs"/>
        </a:defRPr>
      </a:lvl2pPr>
      <a:lvl3pPr marL="1283360" algn="l" defTabSz="1283360" rtl="0" eaLnBrk="1" latinLnBrk="0" hangingPunct="1">
        <a:defRPr sz="2526" kern="1200">
          <a:solidFill>
            <a:schemeClr val="tx1"/>
          </a:solidFill>
          <a:latin typeface="+mn-lt"/>
          <a:ea typeface="+mn-ea"/>
          <a:cs typeface="+mn-cs"/>
        </a:defRPr>
      </a:lvl3pPr>
      <a:lvl4pPr marL="1925041" algn="l" defTabSz="1283360" rtl="0" eaLnBrk="1" latinLnBrk="0" hangingPunct="1">
        <a:defRPr sz="2526" kern="1200">
          <a:solidFill>
            <a:schemeClr val="tx1"/>
          </a:solidFill>
          <a:latin typeface="+mn-lt"/>
          <a:ea typeface="+mn-ea"/>
          <a:cs typeface="+mn-cs"/>
        </a:defRPr>
      </a:lvl4pPr>
      <a:lvl5pPr marL="2566721" algn="l" defTabSz="1283360" rtl="0" eaLnBrk="1" latinLnBrk="0" hangingPunct="1">
        <a:defRPr sz="2526" kern="1200">
          <a:solidFill>
            <a:schemeClr val="tx1"/>
          </a:solidFill>
          <a:latin typeface="+mn-lt"/>
          <a:ea typeface="+mn-ea"/>
          <a:cs typeface="+mn-cs"/>
        </a:defRPr>
      </a:lvl5pPr>
      <a:lvl6pPr marL="3208401" algn="l" defTabSz="1283360" rtl="0" eaLnBrk="1" latinLnBrk="0" hangingPunct="1">
        <a:defRPr sz="2526" kern="1200">
          <a:solidFill>
            <a:schemeClr val="tx1"/>
          </a:solidFill>
          <a:latin typeface="+mn-lt"/>
          <a:ea typeface="+mn-ea"/>
          <a:cs typeface="+mn-cs"/>
        </a:defRPr>
      </a:lvl6pPr>
      <a:lvl7pPr marL="3850081" algn="l" defTabSz="1283360" rtl="0" eaLnBrk="1" latinLnBrk="0" hangingPunct="1">
        <a:defRPr sz="2526" kern="1200">
          <a:solidFill>
            <a:schemeClr val="tx1"/>
          </a:solidFill>
          <a:latin typeface="+mn-lt"/>
          <a:ea typeface="+mn-ea"/>
          <a:cs typeface="+mn-cs"/>
        </a:defRPr>
      </a:lvl7pPr>
      <a:lvl8pPr marL="4491761" algn="l" defTabSz="1283360" rtl="0" eaLnBrk="1" latinLnBrk="0" hangingPunct="1">
        <a:defRPr sz="2526" kern="1200">
          <a:solidFill>
            <a:schemeClr val="tx1"/>
          </a:solidFill>
          <a:latin typeface="+mn-lt"/>
          <a:ea typeface="+mn-ea"/>
          <a:cs typeface="+mn-cs"/>
        </a:defRPr>
      </a:lvl8pPr>
      <a:lvl9pPr marL="5133442" algn="l" defTabSz="1283360" rtl="0" eaLnBrk="1" latinLnBrk="0" hangingPunct="1">
        <a:defRPr sz="25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4BF929D-08FB-925C-03DB-34BD2DB78041}"/>
              </a:ext>
            </a:extLst>
          </p:cNvPr>
          <p:cNvSpPr txBox="1"/>
          <p:nvPr/>
        </p:nvSpPr>
        <p:spPr>
          <a:xfrm>
            <a:off x="1160091" y="584845"/>
            <a:ext cx="10441160" cy="523220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ZA" sz="3000" b="1" i="0" u="none" strike="noStrike" kern="1200" cap="small" spc="0" normalizeH="0" baseline="0" noProof="0" dirty="0">
                <a:ln>
                  <a:noFill/>
                </a:ln>
                <a:solidFill>
                  <a:prstClr val="black"/>
                </a:solidFill>
                <a:effectLst/>
                <a:uLnTx/>
                <a:uFillTx/>
                <a:latin typeface="Arial" panose="020B0604020202020204" pitchFamily="34" charset="0"/>
                <a:cs typeface="Arial" panose="020B0604020202020204" pitchFamily="34" charset="0"/>
              </a:rPr>
              <a:t>Department of Land Reform and Rural Development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000" b="1" i="0" u="none" strike="noStrike" kern="1200" cap="small"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000" b="1" cap="small" dirty="0">
                <a:solidFill>
                  <a:prstClr val="black"/>
                </a:solidFill>
                <a:latin typeface="Arial" panose="020B0604020202020204" pitchFamily="34" charset="0"/>
                <a:cs typeface="Arial" panose="020B0604020202020204" pitchFamily="34" charset="0"/>
              </a:rPr>
              <a:t>Land redistribution and tenure reform</a:t>
            </a:r>
            <a:endParaRPr kumimoji="0" lang="en-US" sz="3000" b="1" i="0" u="none" strike="noStrike" kern="1200" cap="small"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000" b="1" i="0" u="none" strike="noStrike" kern="1200" cap="small"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000" b="1" cap="small" dirty="0">
                <a:solidFill>
                  <a:prstClr val="black"/>
                </a:solidFill>
                <a:latin typeface="Arial" panose="020B0604020202020204" pitchFamily="34" charset="0"/>
                <a:cs typeface="Arial" panose="020B0604020202020204" pitchFamily="34" charset="0"/>
              </a:rPr>
              <a:t>Interim protection of informal rights act no. 31 of 1996 (IPILRA)</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000" b="1" cap="small" dirty="0">
                <a:solidFill>
                  <a:prstClr val="black"/>
                </a:solidFill>
                <a:latin typeface="Arial" panose="020B0604020202020204" pitchFamily="34" charset="0"/>
                <a:cs typeface="Arial" panose="020B0604020202020204" pitchFamily="34" charset="0"/>
              </a:rPr>
              <a:t>Department of Human Settlement symposium –titling/tenure reform review</a:t>
            </a:r>
            <a:endParaRPr lang="en-US" sz="3000" cap="small" dirty="0">
              <a:solidFill>
                <a:prstClr val="black"/>
              </a:solidFill>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000" b="1" cap="small" dirty="0">
                <a:solidFill>
                  <a:prstClr val="black"/>
                </a:solidFill>
                <a:latin typeface="Arial" panose="020B0604020202020204" pitchFamily="34" charset="0"/>
                <a:cs typeface="Arial" panose="020B0604020202020204" pitchFamily="34" charset="0"/>
              </a:rPr>
              <a:t>25 March 2025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3200" cap="small" dirty="0">
              <a:solidFill>
                <a:prstClr val="black"/>
              </a:solidFill>
              <a:latin typeface="Bookman Old Style" panose="020506040505050202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Queen Filani</a:t>
            </a:r>
          </a:p>
        </p:txBody>
      </p:sp>
    </p:spTree>
    <p:extLst>
      <p:ext uri="{BB962C8B-B14F-4D97-AF65-F5344CB8AC3E}">
        <p14:creationId xmlns:p14="http://schemas.microsoft.com/office/powerpoint/2010/main" val="4227774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E73A0-BA91-9CB9-F945-E9BD9A37292E}"/>
              </a:ext>
            </a:extLst>
          </p:cNvPr>
          <p:cNvSpPr>
            <a:spLocks noGrp="1"/>
          </p:cNvSpPr>
          <p:nvPr>
            <p:ph type="title"/>
          </p:nvPr>
        </p:nvSpPr>
        <p:spPr/>
        <p:txBody>
          <a:bodyPr>
            <a:normAutofit/>
          </a:bodyPr>
          <a:lstStyle/>
          <a:p>
            <a:r>
              <a:rPr kumimoji="0" lang="en-ZA" altLang="en-US" sz="3200" i="0" u="none" strike="noStrike" kern="1200" cap="none" spc="0" normalizeH="0" baseline="0" noProof="0" dirty="0">
                <a:ln>
                  <a:noFill/>
                </a:ln>
                <a:solidFill>
                  <a:prstClr val="black"/>
                </a:solidFill>
                <a:effectLst/>
                <a:uLnTx/>
                <a:uFillTx/>
              </a:rPr>
              <a:t>Who is Protected by IPILRA</a:t>
            </a:r>
            <a:endParaRPr lang="en-US" sz="3200" dirty="0"/>
          </a:p>
        </p:txBody>
      </p:sp>
      <p:sp>
        <p:nvSpPr>
          <p:cNvPr id="3" name="Content Placeholder 2">
            <a:extLst>
              <a:ext uri="{FF2B5EF4-FFF2-40B4-BE49-F238E27FC236}">
                <a16:creationId xmlns:a16="http://schemas.microsoft.com/office/drawing/2014/main" id="{B2B9B215-E938-B6B4-0E05-B93B5F215488}"/>
              </a:ext>
            </a:extLst>
          </p:cNvPr>
          <p:cNvSpPr>
            <a:spLocks noGrp="1"/>
          </p:cNvSpPr>
          <p:nvPr>
            <p:ph idx="1"/>
          </p:nvPr>
        </p:nvSpPr>
        <p:spPr/>
        <p:txBody>
          <a:bodyPr>
            <a:normAutofit fontScale="85000" lnSpcReduction="20000"/>
          </a:bodyPr>
          <a:lstStyle/>
          <a:p>
            <a:pPr marL="1203008" marR="0" lvl="1" indent="-1203008" algn="just" defTabSz="481203" rtl="0" eaLnBrk="1" fontAlgn="auto" latinLnBrk="0" hangingPunct="1">
              <a:lnSpc>
                <a:spcPct val="170000"/>
              </a:lnSpc>
              <a:spcBef>
                <a:spcPts val="1137"/>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rPr>
              <a:t>IPILRA  protects a person with the facto land rights or informal land right to land held under a tenure system known as permission to occupy ((use of, occupation</a:t>
            </a:r>
            <a:r>
              <a:rPr lang="en-US" sz="2400" dirty="0">
                <a:solidFill>
                  <a:prstClr val="black"/>
                </a:solidFill>
              </a:rPr>
              <a:t> </a:t>
            </a:r>
            <a:r>
              <a:rPr kumimoji="0" lang="en-US" sz="2400" b="0" i="0" u="none" strike="noStrike" kern="1200" cap="none" spc="0" normalizeH="0" baseline="0" noProof="0" dirty="0">
                <a:ln>
                  <a:noFill/>
                </a:ln>
                <a:solidFill>
                  <a:prstClr val="black"/>
                </a:solidFill>
                <a:effectLst/>
                <a:uLnTx/>
                <a:uFillTx/>
              </a:rPr>
              <a:t>of </a:t>
            </a:r>
            <a:r>
              <a:rPr lang="en-US" sz="2400" dirty="0">
                <a:solidFill>
                  <a:prstClr val="black"/>
                </a:solidFill>
              </a:rPr>
              <a:t>and</a:t>
            </a:r>
            <a:r>
              <a:rPr kumimoji="0" lang="en-US" sz="2400" b="0" i="0" u="none" strike="noStrike" kern="1200" cap="none" spc="0" normalizeH="0" baseline="0" noProof="0" dirty="0">
                <a:ln>
                  <a:noFill/>
                </a:ln>
                <a:solidFill>
                  <a:prstClr val="black"/>
                </a:solidFill>
                <a:effectLst/>
                <a:uLnTx/>
                <a:uFillTx/>
              </a:rPr>
              <a:t>  access) to land in terms of any tribal, customary  or indigenous law or practice of a tribe)</a:t>
            </a:r>
          </a:p>
          <a:p>
            <a:pPr marL="1203008" marR="0" lvl="1" indent="-1203008" algn="just" defTabSz="481203" rtl="0" eaLnBrk="1" fontAlgn="auto" latinLnBrk="0" hangingPunct="1">
              <a:lnSpc>
                <a:spcPct val="170000"/>
              </a:lnSpc>
              <a:spcBef>
                <a:spcPts val="1137"/>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rPr>
              <a:t>IPILRA DOES NOT protect any right or interest of a </a:t>
            </a:r>
            <a:r>
              <a:rPr kumimoji="0" lang="en-US" sz="2400" b="0" i="0" u="none" strike="noStrike" kern="1200" cap="none" spc="0" normalizeH="0" baseline="0" noProof="0" dirty="0" err="1">
                <a:ln>
                  <a:noFill/>
                </a:ln>
                <a:solidFill>
                  <a:prstClr val="black"/>
                </a:solidFill>
                <a:effectLst/>
                <a:uLnTx/>
                <a:uFillTx/>
              </a:rPr>
              <a:t>labour</a:t>
            </a:r>
            <a:r>
              <a:rPr kumimoji="0" lang="en-US" sz="2400" b="0" i="0" u="none" strike="noStrike" kern="1200" cap="none" spc="0" normalizeH="0" baseline="0" noProof="0" dirty="0">
                <a:ln>
                  <a:noFill/>
                </a:ln>
                <a:solidFill>
                  <a:prstClr val="black"/>
                </a:solidFill>
                <a:effectLst/>
                <a:uLnTx/>
                <a:uFillTx/>
              </a:rPr>
              <a:t> tenant, sharecropper or employee, if such right is purely of a contractual nature, or any right or interest based purely on temporary permission granted by the owner or lawful occupier of the land in question, on the basis that such permission may at any time be withdraw by such owner or lawful occupier.</a:t>
            </a:r>
          </a:p>
          <a:p>
            <a:endParaRPr lang="en-US" dirty="0"/>
          </a:p>
        </p:txBody>
      </p:sp>
    </p:spTree>
    <p:extLst>
      <p:ext uri="{BB962C8B-B14F-4D97-AF65-F5344CB8AC3E}">
        <p14:creationId xmlns:p14="http://schemas.microsoft.com/office/powerpoint/2010/main" val="2970617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33712-A509-E1B5-91E9-C81FE3F2D1D0}"/>
              </a:ext>
            </a:extLst>
          </p:cNvPr>
          <p:cNvSpPr>
            <a:spLocks noGrp="1"/>
          </p:cNvSpPr>
          <p:nvPr>
            <p:ph type="title"/>
          </p:nvPr>
        </p:nvSpPr>
        <p:spPr/>
        <p:txBody>
          <a:bodyPr>
            <a:normAutofit/>
          </a:bodyPr>
          <a:lstStyle/>
          <a:p>
            <a:br>
              <a:rPr kumimoji="0" lang="en-ZA" altLang="en-US" sz="3200" i="0" u="none" strike="noStrike" kern="1200" cap="none" spc="0" normalizeH="0" baseline="0" noProof="0" dirty="0">
                <a:ln>
                  <a:noFill/>
                </a:ln>
                <a:solidFill>
                  <a:prstClr val="black"/>
                </a:solidFill>
                <a:effectLst/>
                <a:uLnTx/>
                <a:uFillTx/>
              </a:rPr>
            </a:br>
            <a:r>
              <a:rPr kumimoji="0" lang="en-ZA" altLang="en-US" sz="3200" i="0" u="none" strike="noStrike" kern="1200" cap="none" spc="0" normalizeH="0" baseline="0" noProof="0" dirty="0">
                <a:ln>
                  <a:noFill/>
                </a:ln>
                <a:solidFill>
                  <a:prstClr val="black"/>
                </a:solidFill>
                <a:effectLst/>
                <a:uLnTx/>
                <a:uFillTx/>
              </a:rPr>
              <a:t>Deprivation of Informal Rights to Land</a:t>
            </a:r>
            <a:endParaRPr lang="en-US" sz="3200" dirty="0"/>
          </a:p>
        </p:txBody>
      </p:sp>
      <p:sp>
        <p:nvSpPr>
          <p:cNvPr id="3" name="Content Placeholder 2">
            <a:extLst>
              <a:ext uri="{FF2B5EF4-FFF2-40B4-BE49-F238E27FC236}">
                <a16:creationId xmlns:a16="http://schemas.microsoft.com/office/drawing/2014/main" id="{0FA8C937-CED7-7845-7855-21F78F593018}"/>
              </a:ext>
            </a:extLst>
          </p:cNvPr>
          <p:cNvSpPr>
            <a:spLocks noGrp="1"/>
          </p:cNvSpPr>
          <p:nvPr>
            <p:ph idx="1"/>
          </p:nvPr>
        </p:nvSpPr>
        <p:spPr/>
        <p:txBody>
          <a:bodyPr>
            <a:normAutofit/>
          </a:bodyPr>
          <a:lstStyle/>
          <a:p>
            <a:pPr marL="457200" marR="0" lvl="1" indent="-457200" algn="just" defTabSz="481203" rtl="0" eaLnBrk="1" fontAlgn="auto" latinLnBrk="0" hangingPunct="1">
              <a:lnSpc>
                <a:spcPct val="100000"/>
              </a:lnSpc>
              <a:spcBef>
                <a:spcPts val="1137"/>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rPr>
              <a:t>Section 25 of the Constitution of the Republic of South Africa, 1996 (Act No. 108 of 1996), provides that no one may be deprived of any informal land right without their consent except in terms of the Expropriation Act and any other law providing for expropriation.</a:t>
            </a:r>
          </a:p>
          <a:p>
            <a:pPr marL="457200" marR="0" lvl="1" indent="-457200" algn="just" defTabSz="481203" rtl="0" eaLnBrk="1" fontAlgn="auto" latinLnBrk="0" hangingPunct="1">
              <a:lnSpc>
                <a:spcPct val="100000"/>
              </a:lnSpc>
              <a:spcBef>
                <a:spcPts val="1137"/>
              </a:spcBef>
              <a:spcAft>
                <a:spcPts val="0"/>
              </a:spcAft>
              <a:buClrTx/>
              <a:buSzTx/>
              <a:buFont typeface="Arial" panose="020B0604020202020204" pitchFamily="34" charset="0"/>
              <a:buChar char="•"/>
              <a:tabLst/>
              <a:defRPr/>
            </a:pPr>
            <a:endParaRPr kumimoji="0" lang="en-US" sz="2600" b="0" i="0" u="none" strike="noStrike" kern="1200" cap="none" spc="0" normalizeH="0" baseline="0" noProof="0" dirty="0">
              <a:ln>
                <a:noFill/>
              </a:ln>
              <a:solidFill>
                <a:prstClr val="black"/>
              </a:solidFill>
              <a:effectLst/>
              <a:uLnTx/>
              <a:uFillTx/>
            </a:endParaRPr>
          </a:p>
          <a:p>
            <a:pPr marL="0" indent="0">
              <a:buNone/>
            </a:pPr>
            <a:endParaRPr lang="en-US" dirty="0"/>
          </a:p>
        </p:txBody>
      </p:sp>
    </p:spTree>
    <p:extLst>
      <p:ext uri="{BB962C8B-B14F-4D97-AF65-F5344CB8AC3E}">
        <p14:creationId xmlns:p14="http://schemas.microsoft.com/office/powerpoint/2010/main" val="1962114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ED20F-06EF-5526-EA2E-3C8AC88047AF}"/>
              </a:ext>
            </a:extLst>
          </p:cNvPr>
          <p:cNvSpPr>
            <a:spLocks noGrp="1"/>
          </p:cNvSpPr>
          <p:nvPr>
            <p:ph type="title"/>
          </p:nvPr>
        </p:nvSpPr>
        <p:spPr/>
        <p:txBody>
          <a:bodyPr>
            <a:normAutofit/>
          </a:bodyPr>
          <a:lstStyle/>
          <a:p>
            <a:r>
              <a:rPr kumimoji="0" lang="en-ZA" altLang="en-US" sz="3200" i="0" u="none" strike="noStrike" kern="1200" cap="none" spc="0" normalizeH="0" baseline="0" noProof="0" dirty="0">
                <a:ln>
                  <a:noFill/>
                </a:ln>
                <a:solidFill>
                  <a:prstClr val="black"/>
                </a:solidFill>
                <a:effectLst/>
                <a:uLnTx/>
                <a:uFillTx/>
              </a:rPr>
              <a:t>Deprivation of Informal Rights to Land</a:t>
            </a:r>
            <a:endParaRPr lang="en-US" sz="3200" dirty="0"/>
          </a:p>
        </p:txBody>
      </p:sp>
      <p:sp>
        <p:nvSpPr>
          <p:cNvPr id="3" name="Content Placeholder 2">
            <a:extLst>
              <a:ext uri="{FF2B5EF4-FFF2-40B4-BE49-F238E27FC236}">
                <a16:creationId xmlns:a16="http://schemas.microsoft.com/office/drawing/2014/main" id="{3E551245-D2E0-5018-D7C5-25DECA66A9B3}"/>
              </a:ext>
            </a:extLst>
          </p:cNvPr>
          <p:cNvSpPr>
            <a:spLocks noGrp="1"/>
          </p:cNvSpPr>
          <p:nvPr>
            <p:ph idx="1"/>
          </p:nvPr>
        </p:nvSpPr>
        <p:spPr/>
        <p:txBody>
          <a:bodyPr>
            <a:normAutofit fontScale="92500" lnSpcReduction="10000"/>
          </a:bodyPr>
          <a:lstStyle/>
          <a:p>
            <a:pPr marL="0" marR="0" lvl="1" indent="0" algn="just" defTabSz="481203" rtl="0" eaLnBrk="1" fontAlgn="auto" latinLnBrk="0" hangingPunct="1">
              <a:lnSpc>
                <a:spcPct val="100000"/>
              </a:lnSpc>
              <a:spcBef>
                <a:spcPts val="1137"/>
              </a:spcBef>
              <a:spcAft>
                <a:spcPts val="0"/>
              </a:spcAft>
              <a:buClrTx/>
              <a:buSzTx/>
              <a:buFont typeface="Arial"/>
              <a:buNone/>
              <a:tabLst/>
              <a:defRPr/>
            </a:pPr>
            <a:r>
              <a:rPr kumimoji="0" lang="en-ZA" sz="2400" i="0" u="none" strike="noStrike" kern="1200" cap="none" spc="0" normalizeH="0" baseline="0" noProof="0" dirty="0">
                <a:ln>
                  <a:noFill/>
                </a:ln>
                <a:solidFill>
                  <a:prstClr val="black"/>
                </a:solidFill>
                <a:effectLst/>
                <a:uLnTx/>
                <a:uFillTx/>
              </a:rPr>
              <a:t>Section 2 of IPILRA</a:t>
            </a:r>
          </a:p>
          <a:p>
            <a:pPr marL="360902" marR="0" lvl="1" indent="-360902" algn="just" defTabSz="481203" rtl="0" eaLnBrk="1" fontAlgn="auto" latinLnBrk="0" hangingPunct="1">
              <a:lnSpc>
                <a:spcPct val="100000"/>
              </a:lnSpc>
              <a:spcBef>
                <a:spcPts val="1137"/>
              </a:spcBef>
              <a:spcAft>
                <a:spcPts val="0"/>
              </a:spcAft>
              <a:buClrTx/>
              <a:buSzTx/>
              <a:buFont typeface="Arial" panose="020B0604020202020204" pitchFamily="34" charset="0"/>
              <a:buChar char="•"/>
              <a:tabLst/>
              <a:defRPr/>
            </a:pPr>
            <a:r>
              <a:rPr kumimoji="0" lang="en-US" sz="2400" i="0" u="none" strike="noStrike" kern="1200" cap="none" spc="0" normalizeH="0" baseline="0" noProof="0" dirty="0">
                <a:ln>
                  <a:noFill/>
                </a:ln>
                <a:solidFill>
                  <a:prstClr val="black"/>
                </a:solidFill>
                <a:effectLst/>
                <a:uLnTx/>
                <a:uFillTx/>
              </a:rPr>
              <a:t>On communal land, one may be deprived of their right to land subject to the provisions of </a:t>
            </a:r>
            <a:r>
              <a:rPr lang="en-US" sz="2400" dirty="0">
                <a:solidFill>
                  <a:prstClr val="black"/>
                </a:solidFill>
              </a:rPr>
              <a:t>S</a:t>
            </a:r>
            <a:r>
              <a:rPr kumimoji="0" lang="en-US" sz="2400" i="0" u="none" strike="noStrike" kern="1200" cap="none" spc="0" normalizeH="0" baseline="0" noProof="0" dirty="0" err="1">
                <a:ln>
                  <a:noFill/>
                </a:ln>
                <a:solidFill>
                  <a:prstClr val="black"/>
                </a:solidFill>
                <a:effectLst/>
                <a:uLnTx/>
                <a:uFillTx/>
              </a:rPr>
              <a:t>ection</a:t>
            </a:r>
            <a:r>
              <a:rPr kumimoji="0" lang="en-US" sz="2400" i="0" u="none" strike="noStrike" kern="1200" cap="none" spc="0" normalizeH="0" baseline="0" noProof="0" dirty="0">
                <a:ln>
                  <a:noFill/>
                </a:ln>
                <a:solidFill>
                  <a:prstClr val="black"/>
                </a:solidFill>
                <a:effectLst/>
                <a:uLnTx/>
                <a:uFillTx/>
              </a:rPr>
              <a:t> 2(4) of IPILRA. </a:t>
            </a:r>
          </a:p>
          <a:p>
            <a:pPr marL="360902" marR="0" lvl="1" indent="-360902" algn="just" defTabSz="481203" rtl="0" eaLnBrk="1" fontAlgn="auto" latinLnBrk="0" hangingPunct="1">
              <a:lnSpc>
                <a:spcPct val="100000"/>
              </a:lnSpc>
              <a:spcBef>
                <a:spcPts val="1137"/>
              </a:spcBef>
              <a:spcAft>
                <a:spcPts val="0"/>
              </a:spcAft>
              <a:buClrTx/>
              <a:buSzTx/>
              <a:buFont typeface="Arial" panose="020B0604020202020204" pitchFamily="34" charset="0"/>
              <a:buChar char="•"/>
              <a:tabLst/>
              <a:defRPr/>
            </a:pPr>
            <a:r>
              <a:rPr lang="en-US" sz="2400" dirty="0">
                <a:solidFill>
                  <a:prstClr val="black"/>
                </a:solidFill>
              </a:rPr>
              <a:t>This section requires that the community be informed, consulted, given sufficient time to engage and participate and give consent to the issue affecting their right to land.</a:t>
            </a:r>
            <a:endParaRPr kumimoji="0" lang="en-US" sz="2400" i="0" u="none" strike="noStrike" kern="1200" cap="none" spc="0" normalizeH="0" baseline="0" noProof="0" dirty="0">
              <a:ln>
                <a:noFill/>
              </a:ln>
              <a:solidFill>
                <a:prstClr val="black"/>
              </a:solidFill>
              <a:effectLst/>
              <a:uLnTx/>
              <a:uFillTx/>
            </a:endParaRPr>
          </a:p>
          <a:p>
            <a:pPr marL="360902" marR="0" lvl="1" indent="-360902" algn="just" defTabSz="481203" rtl="0" eaLnBrk="1" fontAlgn="auto" latinLnBrk="0" hangingPunct="1">
              <a:lnSpc>
                <a:spcPct val="100000"/>
              </a:lnSpc>
              <a:spcBef>
                <a:spcPts val="1137"/>
              </a:spcBef>
              <a:spcAft>
                <a:spcPts val="0"/>
              </a:spcAft>
              <a:buClrTx/>
              <a:buSzTx/>
              <a:buFont typeface="Arial" panose="020B0604020202020204" pitchFamily="34" charset="0"/>
              <a:buChar char="•"/>
              <a:tabLst/>
              <a:defRPr/>
            </a:pPr>
            <a:r>
              <a:rPr kumimoji="0" lang="en-ZA" sz="2400" i="0" u="none" strike="noStrike" kern="1200" cap="none" spc="0" normalizeH="0" baseline="0" noProof="0" dirty="0">
                <a:ln>
                  <a:noFill/>
                </a:ln>
                <a:solidFill>
                  <a:prstClr val="black"/>
                </a:solidFill>
                <a:effectLst/>
                <a:uLnTx/>
                <a:uFillTx/>
              </a:rPr>
              <a:t>Where deprivation of a land right is because of disposal by the community, the community </a:t>
            </a:r>
            <a:r>
              <a:rPr lang="en-ZA" sz="2400" dirty="0">
                <a:solidFill>
                  <a:prstClr val="black"/>
                </a:solidFill>
              </a:rPr>
              <a:t>must </a:t>
            </a:r>
            <a:r>
              <a:rPr kumimoji="0" lang="en-ZA" sz="2400" i="0" u="none" strike="noStrike" kern="1200" cap="none" spc="0" normalizeH="0" baseline="0" noProof="0" dirty="0">
                <a:ln>
                  <a:noFill/>
                </a:ln>
                <a:solidFill>
                  <a:prstClr val="black"/>
                </a:solidFill>
                <a:effectLst/>
                <a:uLnTx/>
                <a:uFillTx/>
              </a:rPr>
              <a:t>pay appropriate compensation to any person who is deprived of an informal </a:t>
            </a:r>
            <a:r>
              <a:rPr lang="en-ZA" sz="2400" dirty="0">
                <a:solidFill>
                  <a:prstClr val="black"/>
                </a:solidFill>
              </a:rPr>
              <a:t>land right.</a:t>
            </a:r>
            <a:endParaRPr kumimoji="0" lang="en-ZA" sz="2400" i="0" u="none" strike="noStrike" kern="1200" cap="none" spc="0" normalizeH="0" baseline="0" noProof="0" dirty="0">
              <a:ln>
                <a:noFill/>
              </a:ln>
              <a:solidFill>
                <a:prstClr val="black"/>
              </a:solidFill>
              <a:effectLst/>
              <a:uLnTx/>
              <a:uFillTx/>
            </a:endParaRPr>
          </a:p>
          <a:p>
            <a:pPr marL="360902" marR="0" lvl="1" indent="-360902" algn="just" defTabSz="481203" rtl="0" eaLnBrk="1" fontAlgn="auto" latinLnBrk="0" hangingPunct="1">
              <a:lnSpc>
                <a:spcPct val="100000"/>
              </a:lnSpc>
              <a:spcBef>
                <a:spcPts val="1137"/>
              </a:spcBef>
              <a:spcAft>
                <a:spcPts val="0"/>
              </a:spcAft>
              <a:buClrTx/>
              <a:buSzTx/>
              <a:buFont typeface="Arial" panose="020B0604020202020204" pitchFamily="34" charset="0"/>
              <a:buChar char="•"/>
              <a:tabLst/>
              <a:defRPr/>
            </a:pPr>
            <a:r>
              <a:rPr lang="en-ZA" sz="2400" dirty="0">
                <a:solidFill>
                  <a:prstClr val="black"/>
                </a:solidFill>
              </a:rPr>
              <a:t>Where it is because of development, the developer pays the compensation.</a:t>
            </a:r>
            <a:endParaRPr kumimoji="0" lang="en-ZA" sz="2400" i="0" u="none" strike="noStrike" kern="1200" cap="none" spc="0" normalizeH="0" baseline="0" noProof="0" dirty="0">
              <a:ln>
                <a:noFill/>
              </a:ln>
              <a:solidFill>
                <a:prstClr val="black"/>
              </a:solidFill>
              <a:effectLst/>
              <a:uLnTx/>
              <a:uFillTx/>
            </a:endParaRPr>
          </a:p>
          <a:p>
            <a:pPr marL="342900" marR="0" lvl="1" indent="-342900" algn="just" defTabSz="481203" rtl="0" eaLnBrk="1" fontAlgn="auto" latinLnBrk="0" hangingPunct="1">
              <a:lnSpc>
                <a:spcPct val="100000"/>
              </a:lnSpc>
              <a:spcBef>
                <a:spcPts val="1137"/>
              </a:spcBef>
              <a:spcAft>
                <a:spcPts val="0"/>
              </a:spcAft>
              <a:buClrTx/>
              <a:buSzTx/>
              <a:buFont typeface="Arial" panose="020B0604020202020204" pitchFamily="34" charset="0"/>
              <a:buChar char="•"/>
              <a:tabLst/>
              <a:defRPr/>
            </a:pPr>
            <a:r>
              <a:rPr kumimoji="0" lang="en-US" sz="2400" i="0" u="none" strike="noStrike" kern="1200" cap="none" spc="0" normalizeH="0" baseline="0" noProof="0" dirty="0">
                <a:ln>
                  <a:noFill/>
                </a:ln>
                <a:solidFill>
                  <a:prstClr val="black"/>
                </a:solidFill>
                <a:effectLst/>
                <a:uLnTx/>
                <a:uFillTx/>
              </a:rPr>
              <a:t>NB. It is important that dissenting views and reasons are also recorded in the Community Resolution.</a:t>
            </a:r>
          </a:p>
          <a:p>
            <a:endParaRPr lang="en-US" dirty="0"/>
          </a:p>
        </p:txBody>
      </p:sp>
    </p:spTree>
    <p:extLst>
      <p:ext uri="{BB962C8B-B14F-4D97-AF65-F5344CB8AC3E}">
        <p14:creationId xmlns:p14="http://schemas.microsoft.com/office/powerpoint/2010/main" val="1415430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B123C-8D09-62EB-A5A9-04A440A7F6BD}"/>
              </a:ext>
            </a:extLst>
          </p:cNvPr>
          <p:cNvSpPr>
            <a:spLocks noGrp="1"/>
          </p:cNvSpPr>
          <p:nvPr>
            <p:ph type="title"/>
          </p:nvPr>
        </p:nvSpPr>
        <p:spPr/>
        <p:txBody>
          <a:bodyPr>
            <a:noAutofit/>
          </a:bodyPr>
          <a:lstStyle/>
          <a:p>
            <a:pPr algn="l"/>
            <a:r>
              <a:rPr kumimoji="0" lang="en-US" altLang="en-US" sz="2800" i="0" u="none" strike="noStrike" kern="1200" cap="none" spc="0" normalizeH="0" baseline="0" noProof="0" dirty="0">
                <a:ln>
                  <a:noFill/>
                </a:ln>
                <a:solidFill>
                  <a:prstClr val="black"/>
                </a:solidFill>
                <a:effectLst/>
                <a:uLnTx/>
                <a:uFillTx/>
              </a:rPr>
              <a:t>Interim Procedures Governing Land Development Decisions Which Require the Consent of the Minister as the Nominal Owner of the Land</a:t>
            </a:r>
            <a:endParaRPr lang="en-US" sz="2800" dirty="0"/>
          </a:p>
        </p:txBody>
      </p:sp>
      <p:sp>
        <p:nvSpPr>
          <p:cNvPr id="3" name="Content Placeholder 2">
            <a:extLst>
              <a:ext uri="{FF2B5EF4-FFF2-40B4-BE49-F238E27FC236}">
                <a16:creationId xmlns:a16="http://schemas.microsoft.com/office/drawing/2014/main" id="{ED8D6E69-C8A7-FA86-9FF5-823B29211B5F}"/>
              </a:ext>
            </a:extLst>
          </p:cNvPr>
          <p:cNvSpPr>
            <a:spLocks noGrp="1"/>
          </p:cNvSpPr>
          <p:nvPr>
            <p:ph idx="1"/>
          </p:nvPr>
        </p:nvSpPr>
        <p:spPr/>
        <p:txBody>
          <a:bodyPr/>
          <a:lstStyle/>
          <a:p>
            <a:pPr marL="0" marR="0" lvl="0" indent="0" algn="just" defTabSz="481203" rtl="0" eaLnBrk="1" fontAlgn="auto" latinLnBrk="0" hangingPunct="1">
              <a:lnSpc>
                <a:spcPct val="100000"/>
              </a:lnSpc>
              <a:spcBef>
                <a:spcPts val="1263"/>
              </a:spcBef>
              <a:spcAft>
                <a:spcPts val="526"/>
              </a:spcAft>
              <a:buClrTx/>
              <a:buSzTx/>
              <a:buFont typeface="Arial"/>
              <a:buNone/>
              <a:tabLst/>
              <a:defRPr/>
            </a:pPr>
            <a:r>
              <a:rPr kumimoji="0" lang="en-US" altLang="en-US" sz="2000" b="1" i="0" u="none" strike="noStrike" kern="1200" cap="none" spc="0" normalizeH="0" baseline="0" noProof="0" dirty="0">
                <a:ln>
                  <a:noFill/>
                </a:ln>
                <a:solidFill>
                  <a:prstClr val="black"/>
                </a:solidFill>
                <a:effectLst/>
                <a:uLnTx/>
                <a:uFillTx/>
              </a:rPr>
              <a:t>Five Steps to be followed in the disposal of a right to land in Communal Areas </a:t>
            </a:r>
          </a:p>
          <a:p>
            <a:pPr marL="824103" marR="0" lvl="1" indent="-342900" algn="just" defTabSz="481203" rtl="0" eaLnBrk="1" fontAlgn="auto" latinLnBrk="0" hangingPunct="1">
              <a:lnSpc>
                <a:spcPct val="100000"/>
              </a:lnSpc>
              <a:spcBef>
                <a:spcPts val="1263"/>
              </a:spcBef>
              <a:spcAft>
                <a:spcPts val="526"/>
              </a:spcAft>
              <a:buClrTx/>
              <a:buSzTx/>
              <a:buFont typeface="Arial" panose="020B0604020202020204" pitchFamily="34" charset="0"/>
              <a:buChar char="•"/>
              <a:tabLst/>
              <a:defRPr/>
            </a:pPr>
            <a:r>
              <a:rPr kumimoji="0" lang="en-US" altLang="en-US" sz="2000" b="0" i="0" u="none" strike="noStrike" kern="1200" cap="none" spc="0" normalizeH="0" baseline="0" noProof="0" dirty="0">
                <a:ln>
                  <a:noFill/>
                </a:ln>
                <a:solidFill>
                  <a:prstClr val="black"/>
                </a:solidFill>
                <a:effectLst/>
                <a:uLnTx/>
                <a:uFillTx/>
              </a:rPr>
              <a:t>the developer who may be an organ of the state, individual/company investor or the community makes an application to DLRRD, requesting disposal of land tenure right.</a:t>
            </a:r>
          </a:p>
          <a:p>
            <a:pPr marL="824103" marR="0" lvl="1" indent="-342900" algn="just" defTabSz="481203" rtl="0" eaLnBrk="1" fontAlgn="auto" latinLnBrk="0" hangingPunct="1">
              <a:lnSpc>
                <a:spcPct val="100000"/>
              </a:lnSpc>
              <a:spcBef>
                <a:spcPts val="1263"/>
              </a:spcBef>
              <a:spcAft>
                <a:spcPts val="526"/>
              </a:spcAft>
              <a:buClrTx/>
              <a:buSzTx/>
              <a:buFont typeface="Arial" panose="020B0604020202020204" pitchFamily="34" charset="0"/>
              <a:buChar char="•"/>
              <a:tabLst/>
              <a:defRPr/>
            </a:pPr>
            <a:r>
              <a:rPr kumimoji="0" lang="en-US" altLang="en-US" sz="2000" b="0" i="0" u="none" strike="noStrike" kern="1200" cap="none" spc="0" normalizeH="0" baseline="0" noProof="0" dirty="0">
                <a:ln>
                  <a:noFill/>
                </a:ln>
                <a:solidFill>
                  <a:prstClr val="black"/>
                </a:solidFill>
                <a:effectLst/>
                <a:uLnTx/>
                <a:uFillTx/>
              </a:rPr>
              <a:t>Development should not take place until consent has been received from the owner (in this case approved submission signed and ratified by the Minister. </a:t>
            </a:r>
          </a:p>
          <a:p>
            <a:pPr marL="824103" marR="0" lvl="1" indent="-342900" algn="just" defTabSz="481203" rtl="0" eaLnBrk="1" fontAlgn="auto" latinLnBrk="0" hangingPunct="1">
              <a:lnSpc>
                <a:spcPct val="100000"/>
              </a:lnSpc>
              <a:spcBef>
                <a:spcPts val="1263"/>
              </a:spcBef>
              <a:spcAft>
                <a:spcPts val="526"/>
              </a:spcAft>
              <a:buClrTx/>
              <a:buSzTx/>
              <a:buFont typeface="Arial" panose="020B0604020202020204" pitchFamily="34" charset="0"/>
              <a:buChar char="•"/>
              <a:tabLst/>
              <a:defRPr/>
            </a:pPr>
            <a:r>
              <a:rPr kumimoji="0" lang="en-US" altLang="en-US" sz="2000" b="0" i="0" u="none" strike="noStrike" kern="1200" cap="none" spc="0" normalizeH="0" baseline="0" noProof="0" dirty="0">
                <a:ln>
                  <a:noFill/>
                </a:ln>
                <a:solidFill>
                  <a:prstClr val="black"/>
                </a:solidFill>
                <a:effectLst/>
                <a:uLnTx/>
                <a:uFillTx/>
              </a:rPr>
              <a:t>The office allocates a project officer to work on the application- Official to be appointed by the PSSC head through a letter signed by the Chief Director.</a:t>
            </a:r>
          </a:p>
          <a:p>
            <a:pPr marL="0" indent="0">
              <a:buNone/>
            </a:pPr>
            <a:endParaRPr lang="en-US" dirty="0"/>
          </a:p>
        </p:txBody>
      </p:sp>
    </p:spTree>
    <p:extLst>
      <p:ext uri="{BB962C8B-B14F-4D97-AF65-F5344CB8AC3E}">
        <p14:creationId xmlns:p14="http://schemas.microsoft.com/office/powerpoint/2010/main" val="1435219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E3214-0FC1-F2FA-54FE-BD897C4EE14F}"/>
              </a:ext>
            </a:extLst>
          </p:cNvPr>
          <p:cNvSpPr>
            <a:spLocks noGrp="1"/>
          </p:cNvSpPr>
          <p:nvPr>
            <p:ph type="title"/>
          </p:nvPr>
        </p:nvSpPr>
        <p:spPr/>
        <p:txBody>
          <a:bodyPr>
            <a:normAutofit/>
          </a:bodyPr>
          <a:lstStyle/>
          <a:p>
            <a:r>
              <a:rPr kumimoji="0" lang="en-ZA" altLang="en-US" sz="3200" i="0" u="none" strike="noStrike" kern="1200" cap="none" spc="0" normalizeH="0" baseline="0" noProof="0" dirty="0">
                <a:ln>
                  <a:noFill/>
                </a:ln>
                <a:solidFill>
                  <a:prstClr val="black"/>
                </a:solidFill>
                <a:effectLst/>
                <a:uLnTx/>
                <a:uFillTx/>
              </a:rPr>
              <a:t>Process for Taking of Community Resolution </a:t>
            </a:r>
            <a:r>
              <a:rPr kumimoji="0" lang="en-ZA" altLang="en-US" sz="3200" i="0" u="none" strike="noStrike" kern="1200" cap="none" spc="0" normalizeH="0" baseline="0" noProof="0" dirty="0" err="1">
                <a:ln>
                  <a:noFill/>
                </a:ln>
                <a:solidFill>
                  <a:prstClr val="black"/>
                </a:solidFill>
                <a:effectLst/>
                <a:uLnTx/>
                <a:uFillTx/>
              </a:rPr>
              <a:t>Cont</a:t>
            </a:r>
            <a:r>
              <a:rPr kumimoji="0" lang="en-ZA" altLang="en-US" sz="3200" i="0" u="none" strike="noStrike" kern="1200" cap="none" spc="0" normalizeH="0" baseline="0" noProof="0" dirty="0">
                <a:ln>
                  <a:noFill/>
                </a:ln>
                <a:solidFill>
                  <a:prstClr val="black"/>
                </a:solidFill>
                <a:effectLst/>
                <a:uLnTx/>
                <a:uFillTx/>
              </a:rPr>
              <a:t>… </a:t>
            </a:r>
            <a:endParaRPr lang="en-US" sz="3200" dirty="0"/>
          </a:p>
        </p:txBody>
      </p:sp>
      <p:sp>
        <p:nvSpPr>
          <p:cNvPr id="3" name="Content Placeholder 2">
            <a:extLst>
              <a:ext uri="{FF2B5EF4-FFF2-40B4-BE49-F238E27FC236}">
                <a16:creationId xmlns:a16="http://schemas.microsoft.com/office/drawing/2014/main" id="{F3084FF7-C971-FDB1-917B-9C7C8786C726}"/>
              </a:ext>
            </a:extLst>
          </p:cNvPr>
          <p:cNvSpPr>
            <a:spLocks noGrp="1"/>
          </p:cNvSpPr>
          <p:nvPr>
            <p:ph idx="1"/>
          </p:nvPr>
        </p:nvSpPr>
        <p:spPr/>
        <p:txBody>
          <a:bodyPr>
            <a:normAutofit lnSpcReduction="10000"/>
          </a:bodyPr>
          <a:lstStyle/>
          <a:p>
            <a:pPr marR="0" lvl="0" algn="just" defTabSz="481203" rtl="0" eaLnBrk="1" fontAlgn="auto" latinLnBrk="0" hangingPunct="1">
              <a:lnSpc>
                <a:spcPct val="100000"/>
              </a:lnSpc>
              <a:spcBef>
                <a:spcPct val="20000"/>
              </a:spcBef>
              <a:spcAft>
                <a:spcPts val="0"/>
              </a:spcAft>
              <a:buClrTx/>
              <a:buSzTx/>
              <a:tabLst/>
              <a:defRPr/>
            </a:pPr>
            <a:r>
              <a:rPr kumimoji="0" lang="en-ZA" altLang="en-US" sz="2000" b="0" i="0" u="none" strike="noStrike" kern="1200" cap="none" spc="0" normalizeH="0" baseline="0" noProof="0" dirty="0">
                <a:ln>
                  <a:noFill/>
                </a:ln>
                <a:solidFill>
                  <a:prstClr val="black"/>
                </a:solidFill>
                <a:effectLst/>
                <a:uLnTx/>
                <a:uFillTx/>
              </a:rPr>
              <a:t>A DRDLR official is responsible for facilitating or witnessing and processing of the actual community resolution for such community resolution to be regarded as invalid.</a:t>
            </a:r>
          </a:p>
          <a:p>
            <a:pPr marR="0" lvl="0" algn="just" defTabSz="481203" rtl="0" eaLnBrk="1" fontAlgn="auto" latinLnBrk="0" hangingPunct="1">
              <a:lnSpc>
                <a:spcPct val="100000"/>
              </a:lnSpc>
              <a:spcBef>
                <a:spcPct val="20000"/>
              </a:spcBef>
              <a:spcAft>
                <a:spcPts val="0"/>
              </a:spcAft>
              <a:buClrTx/>
              <a:buSzTx/>
              <a:tabLst/>
              <a:defRPr/>
            </a:pPr>
            <a:r>
              <a:rPr kumimoji="0" lang="en-ZA" altLang="en-US" sz="2000" b="0" i="0" u="none" strike="noStrike" kern="1200" cap="none" spc="0" normalizeH="0" baseline="0" noProof="0" dirty="0">
                <a:ln>
                  <a:noFill/>
                </a:ln>
                <a:solidFill>
                  <a:prstClr val="black"/>
                </a:solidFill>
                <a:effectLst/>
                <a:uLnTx/>
                <a:uFillTx/>
              </a:rPr>
              <a:t> A certificate to that effect must be signed by the appointed official  </a:t>
            </a:r>
          </a:p>
          <a:p>
            <a:pPr marR="0" lvl="0" algn="just" defTabSz="481203" rtl="0" eaLnBrk="1" fontAlgn="auto" latinLnBrk="0" hangingPunct="1">
              <a:lnSpc>
                <a:spcPct val="100000"/>
              </a:lnSpc>
              <a:spcBef>
                <a:spcPct val="20000"/>
              </a:spcBef>
              <a:spcAft>
                <a:spcPts val="0"/>
              </a:spcAft>
              <a:buClrTx/>
              <a:buSzTx/>
              <a:tabLst/>
              <a:defRPr/>
            </a:pPr>
            <a:r>
              <a:rPr kumimoji="0" lang="en-ZA" altLang="en-US" sz="2000" b="0" i="0" u="none" strike="noStrike" kern="1200" cap="none" spc="0" normalizeH="0" baseline="0" noProof="0" dirty="0">
                <a:ln>
                  <a:noFill/>
                </a:ln>
                <a:solidFill>
                  <a:prstClr val="black"/>
                </a:solidFill>
                <a:effectLst/>
                <a:uLnTx/>
                <a:uFillTx/>
              </a:rPr>
              <a:t>The Minister may ratify the decision of the community if satisfied with due process followed and only the Minister as the nominal owner of the land can enter legally binding decisions in relation to communal land. He also has a duty to uphold and protect the rights of holders of an informal land right holder.</a:t>
            </a:r>
          </a:p>
          <a:p>
            <a:pPr marR="0" lvl="0" algn="just" defTabSz="481203" rtl="0" eaLnBrk="1" fontAlgn="auto" latinLnBrk="0" hangingPunct="1">
              <a:lnSpc>
                <a:spcPct val="100000"/>
              </a:lnSpc>
              <a:spcBef>
                <a:spcPct val="20000"/>
              </a:spcBef>
              <a:spcAft>
                <a:spcPts val="0"/>
              </a:spcAft>
              <a:buClrTx/>
              <a:buSzTx/>
              <a:tabLst/>
              <a:defRPr/>
            </a:pPr>
            <a:r>
              <a:rPr lang="en-ZA" altLang="en-US" sz="2000" dirty="0">
                <a:solidFill>
                  <a:prstClr val="black"/>
                </a:solidFill>
              </a:rPr>
              <a:t>A resolution in some cases is not the end itself. But a step towards either a lease agreement or servitude with a surveying of the area to be disposed. </a:t>
            </a:r>
          </a:p>
          <a:p>
            <a:pPr marR="0" lvl="0" algn="just" defTabSz="481203" rtl="0" eaLnBrk="1" fontAlgn="auto" latinLnBrk="0" hangingPunct="1">
              <a:lnSpc>
                <a:spcPct val="100000"/>
              </a:lnSpc>
              <a:spcBef>
                <a:spcPct val="20000"/>
              </a:spcBef>
              <a:spcAft>
                <a:spcPts val="0"/>
              </a:spcAft>
              <a:buClrTx/>
              <a:buSzTx/>
              <a:tabLst/>
              <a:defRPr/>
            </a:pPr>
            <a:r>
              <a:rPr lang="en-ZA" altLang="en-US" sz="2000" dirty="0">
                <a:solidFill>
                  <a:prstClr val="black"/>
                </a:solidFill>
              </a:rPr>
              <a:t>At this stage,</a:t>
            </a:r>
            <a:r>
              <a:rPr kumimoji="0" lang="en-ZA" altLang="en-US" sz="2000" b="0" i="0" u="none" strike="noStrike" kern="1200" cap="none" spc="0" normalizeH="0" baseline="0" noProof="0" dirty="0">
                <a:ln>
                  <a:noFill/>
                </a:ln>
                <a:solidFill>
                  <a:prstClr val="black"/>
                </a:solidFill>
                <a:effectLst/>
                <a:uLnTx/>
                <a:uFillTx/>
              </a:rPr>
              <a:t> the Stateland Disposal Act and </a:t>
            </a:r>
            <a:r>
              <a:rPr lang="en-ZA" altLang="en-US" sz="2000" dirty="0">
                <a:solidFill>
                  <a:prstClr val="black"/>
                </a:solidFill>
              </a:rPr>
              <a:t>Policy take over to execute the disposal. This is then translated into a submission for the Minister’s consideration and all the processes followed are either put into the submission or attached as annexures.</a:t>
            </a:r>
          </a:p>
          <a:p>
            <a:pPr marR="0" lvl="0" algn="just" defTabSz="481203" rtl="0" eaLnBrk="1" fontAlgn="auto" latinLnBrk="0" hangingPunct="1">
              <a:lnSpc>
                <a:spcPct val="100000"/>
              </a:lnSpc>
              <a:spcBef>
                <a:spcPct val="20000"/>
              </a:spcBef>
              <a:spcAft>
                <a:spcPts val="0"/>
              </a:spcAft>
              <a:buClrTx/>
              <a:buSzTx/>
              <a:tabLst/>
              <a:defRPr/>
            </a:pPr>
            <a:r>
              <a:rPr kumimoji="0" lang="en-ZA" altLang="en-US" sz="2000" b="0" i="0" u="none" strike="noStrike" kern="1200" cap="none" spc="0" normalizeH="0" baseline="0" noProof="0" dirty="0">
                <a:ln>
                  <a:noFill/>
                </a:ln>
                <a:solidFill>
                  <a:prstClr val="black"/>
                </a:solidFill>
                <a:effectLst/>
                <a:uLnTx/>
                <a:uFillTx/>
              </a:rPr>
              <a:t>Hence the following steps must be completed. </a:t>
            </a:r>
          </a:p>
          <a:p>
            <a:pPr marL="0" indent="0">
              <a:buNone/>
            </a:pPr>
            <a:endParaRPr lang="en-US" dirty="0"/>
          </a:p>
        </p:txBody>
      </p:sp>
    </p:spTree>
    <p:extLst>
      <p:ext uri="{BB962C8B-B14F-4D97-AF65-F5344CB8AC3E}">
        <p14:creationId xmlns:p14="http://schemas.microsoft.com/office/powerpoint/2010/main" val="603956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D36C2-12A4-0DC7-1150-0EAC00FE4774}"/>
              </a:ext>
            </a:extLst>
          </p:cNvPr>
          <p:cNvSpPr>
            <a:spLocks noGrp="1"/>
          </p:cNvSpPr>
          <p:nvPr>
            <p:ph type="title"/>
          </p:nvPr>
        </p:nvSpPr>
        <p:spPr/>
        <p:txBody>
          <a:bodyPr>
            <a:noAutofit/>
          </a:bodyPr>
          <a:lstStyle/>
          <a:p>
            <a:br>
              <a:rPr kumimoji="0" lang="en-US" altLang="en-US" sz="3200" i="0" u="none" strike="noStrike" kern="1200" cap="none" spc="0" normalizeH="0" baseline="0" noProof="0" dirty="0">
                <a:ln>
                  <a:noFill/>
                </a:ln>
                <a:solidFill>
                  <a:prstClr val="black"/>
                </a:solidFill>
                <a:effectLst/>
                <a:uLnTx/>
                <a:uFillTx/>
              </a:rPr>
            </a:br>
            <a:r>
              <a:rPr kumimoji="0" lang="en-US" altLang="en-US" sz="3200" i="0" u="none" strike="noStrike" kern="1200" cap="none" spc="0" normalizeH="0" baseline="0" noProof="0" dirty="0">
                <a:ln>
                  <a:noFill/>
                </a:ln>
                <a:solidFill>
                  <a:prstClr val="black"/>
                </a:solidFill>
                <a:effectLst/>
                <a:uLnTx/>
                <a:uFillTx/>
              </a:rPr>
              <a:t>Steps to be followed in the disposal of a right to land in Communal Areas </a:t>
            </a:r>
            <a:r>
              <a:rPr kumimoji="0" lang="en-US" altLang="en-US" sz="3200" i="0" u="none" strike="noStrike" kern="1200" cap="none" spc="0" normalizeH="0" baseline="0" noProof="0" dirty="0" err="1">
                <a:ln>
                  <a:noFill/>
                </a:ln>
                <a:solidFill>
                  <a:prstClr val="black"/>
                </a:solidFill>
                <a:effectLst/>
                <a:uLnTx/>
                <a:uFillTx/>
              </a:rPr>
              <a:t>Cont</a:t>
            </a:r>
            <a:r>
              <a:rPr kumimoji="0" lang="en-US" altLang="en-US" sz="3200" i="0" u="none" strike="noStrike" kern="1200" cap="none" spc="0" normalizeH="0" baseline="0" noProof="0" dirty="0">
                <a:ln>
                  <a:noFill/>
                </a:ln>
                <a:solidFill>
                  <a:prstClr val="black"/>
                </a:solidFill>
                <a:effectLst/>
                <a:uLnTx/>
                <a:uFillTx/>
              </a:rPr>
              <a:t>…</a:t>
            </a:r>
            <a:br>
              <a:rPr kumimoji="0" lang="en-ZA" altLang="en-US" sz="3200" i="0" u="none" strike="noStrike" kern="1200" cap="none" spc="0" normalizeH="0" baseline="0" noProof="0" dirty="0">
                <a:ln>
                  <a:noFill/>
                </a:ln>
                <a:solidFill>
                  <a:prstClr val="black"/>
                </a:solidFill>
                <a:effectLst/>
                <a:uLnTx/>
                <a:uFillTx/>
              </a:rPr>
            </a:br>
            <a:endParaRPr lang="en-US" sz="3200" dirty="0"/>
          </a:p>
        </p:txBody>
      </p:sp>
      <p:sp>
        <p:nvSpPr>
          <p:cNvPr id="3" name="Content Placeholder 2">
            <a:extLst>
              <a:ext uri="{FF2B5EF4-FFF2-40B4-BE49-F238E27FC236}">
                <a16:creationId xmlns:a16="http://schemas.microsoft.com/office/drawing/2014/main" id="{D4478B75-B017-839F-35DF-40E11F2CCD9A}"/>
              </a:ext>
            </a:extLst>
          </p:cNvPr>
          <p:cNvSpPr>
            <a:spLocks noGrp="1"/>
          </p:cNvSpPr>
          <p:nvPr>
            <p:ph idx="1"/>
          </p:nvPr>
        </p:nvSpPr>
        <p:spPr/>
        <p:txBody>
          <a:bodyPr/>
          <a:lstStyle/>
          <a:p>
            <a:pPr marL="0" marR="0" lvl="0" indent="0" algn="just" defTabSz="481203" rtl="0" eaLnBrk="1" fontAlgn="auto" latinLnBrk="0" hangingPunct="1">
              <a:lnSpc>
                <a:spcPct val="100000"/>
              </a:lnSpc>
              <a:spcBef>
                <a:spcPts val="1263"/>
              </a:spcBef>
              <a:spcAft>
                <a:spcPts val="0"/>
              </a:spcAft>
              <a:buClrTx/>
              <a:buSzTx/>
              <a:buNone/>
              <a:tabLst/>
              <a:defRPr/>
            </a:pPr>
            <a:r>
              <a:rPr kumimoji="0" lang="en-ZA" altLang="en-US" sz="1800" b="0" i="0" u="none" strike="noStrike" kern="1200" cap="none" spc="0" normalizeH="0" baseline="0" noProof="0" dirty="0">
                <a:ln>
                  <a:noFill/>
                </a:ln>
                <a:solidFill>
                  <a:prstClr val="black"/>
                </a:solidFill>
                <a:effectLst/>
                <a:uLnTx/>
                <a:uFillTx/>
              </a:rPr>
              <a:t>Notice of the meeting </a:t>
            </a:r>
            <a:r>
              <a:rPr lang="en-ZA" altLang="en-US" sz="1800" dirty="0">
                <a:solidFill>
                  <a:prstClr val="black"/>
                </a:solidFill>
              </a:rPr>
              <a:t>for the </a:t>
            </a:r>
            <a:r>
              <a:rPr kumimoji="0" lang="en-ZA" altLang="en-US" sz="1800" b="0" i="0" u="none" strike="noStrike" kern="1200" cap="none" spc="0" normalizeH="0" baseline="0" noProof="0" dirty="0">
                <a:ln>
                  <a:noFill/>
                </a:ln>
                <a:solidFill>
                  <a:prstClr val="black"/>
                </a:solidFill>
                <a:effectLst/>
                <a:uLnTx/>
                <a:uFillTx/>
              </a:rPr>
              <a:t> Community Resolution;</a:t>
            </a:r>
          </a:p>
          <a:p>
            <a:pPr marL="781955" marR="0" lvl="1" indent="-300752" algn="just" defTabSz="481203" rtl="0" eaLnBrk="1" fontAlgn="auto" latinLnBrk="0" hangingPunct="1">
              <a:lnSpc>
                <a:spcPct val="100000"/>
              </a:lnSpc>
              <a:spcBef>
                <a:spcPts val="1263"/>
              </a:spcBef>
              <a:spcAft>
                <a:spcPts val="0"/>
              </a:spcAft>
              <a:buClrTx/>
              <a:buSzTx/>
              <a:buFont typeface="Arial" panose="020B0604020202020204" pitchFamily="34" charset="0"/>
              <a:buChar char="•"/>
              <a:tabLst/>
              <a:defRPr/>
            </a:pPr>
            <a:r>
              <a:rPr kumimoji="0" lang="en-ZA" altLang="en-US" sz="1800" b="0" i="0" u="none" strike="noStrike" kern="1200" cap="none" spc="0" normalizeH="0" baseline="0" noProof="0" dirty="0">
                <a:ln>
                  <a:noFill/>
                </a:ln>
                <a:solidFill>
                  <a:prstClr val="black"/>
                </a:solidFill>
                <a:effectLst/>
                <a:uLnTx/>
                <a:uFillTx/>
              </a:rPr>
              <a:t>This must be done in a manner conducive and acceptable to the community. Where necessary the common practice for convening meetings should be employed. </a:t>
            </a:r>
          </a:p>
          <a:p>
            <a:pPr marL="781955" marR="0" lvl="1" indent="-300752" algn="just" defTabSz="481203" rtl="0" eaLnBrk="1" fontAlgn="auto" latinLnBrk="0" hangingPunct="1">
              <a:lnSpc>
                <a:spcPct val="100000"/>
              </a:lnSpc>
              <a:spcBef>
                <a:spcPts val="1263"/>
              </a:spcBef>
              <a:spcAft>
                <a:spcPts val="0"/>
              </a:spcAft>
              <a:buClrTx/>
              <a:buSzTx/>
              <a:buFont typeface="Arial" panose="020B0604020202020204" pitchFamily="34" charset="0"/>
              <a:buChar char="•"/>
              <a:tabLst/>
              <a:defRPr/>
            </a:pPr>
            <a:r>
              <a:rPr kumimoji="0" lang="en-ZA" altLang="en-US" sz="1800" b="0" i="0" u="none" strike="noStrike" kern="1200" cap="none" spc="0" normalizeH="0" baseline="0" noProof="0" dirty="0">
                <a:ln>
                  <a:noFill/>
                </a:ln>
                <a:solidFill>
                  <a:prstClr val="black"/>
                </a:solidFill>
                <a:effectLst/>
                <a:uLnTx/>
                <a:uFillTx/>
              </a:rPr>
              <a:t>The official must also agree with the community on the number of meetings required, date, time, venue, notice period for the meeting but not less than 21 working days notice, form of publication/ notice, role of each stakeholder and the procedure and proposed rules for the meetings. </a:t>
            </a:r>
          </a:p>
          <a:p>
            <a:endParaRPr lang="en-US" dirty="0"/>
          </a:p>
        </p:txBody>
      </p:sp>
    </p:spTree>
    <p:extLst>
      <p:ext uri="{BB962C8B-B14F-4D97-AF65-F5344CB8AC3E}">
        <p14:creationId xmlns:p14="http://schemas.microsoft.com/office/powerpoint/2010/main" val="16639748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4D1EA-7F3B-74DE-4156-86F98685D443}"/>
              </a:ext>
            </a:extLst>
          </p:cNvPr>
          <p:cNvSpPr>
            <a:spLocks noGrp="1"/>
          </p:cNvSpPr>
          <p:nvPr>
            <p:ph type="title"/>
          </p:nvPr>
        </p:nvSpPr>
        <p:spPr/>
        <p:txBody>
          <a:bodyPr>
            <a:normAutofit fontScale="90000"/>
          </a:bodyPr>
          <a:lstStyle/>
          <a:p>
            <a:br>
              <a:rPr kumimoji="0" lang="en-US" altLang="en-US" sz="1500" b="1" i="0" u="none" strike="noStrike" kern="1200" cap="none" spc="0" normalizeH="0" baseline="0" noProof="0" dirty="0">
                <a:ln>
                  <a:noFill/>
                </a:ln>
                <a:solidFill>
                  <a:prstClr val="black"/>
                </a:solidFill>
                <a:effectLst/>
                <a:uLnTx/>
                <a:uFillTx/>
                <a:latin typeface="Century Schoolbook" pitchFamily="18" charset="0"/>
                <a:ea typeface="+mj-ea"/>
                <a:cs typeface="+mj-cs"/>
              </a:rPr>
            </a:br>
            <a:br>
              <a:rPr kumimoji="0" lang="en-US" altLang="en-US" sz="1500" b="1" i="0" u="none" strike="noStrike" kern="1200" cap="none" spc="0" normalizeH="0" baseline="0" noProof="0" dirty="0">
                <a:ln>
                  <a:noFill/>
                </a:ln>
                <a:solidFill>
                  <a:prstClr val="black"/>
                </a:solidFill>
                <a:effectLst/>
                <a:uLnTx/>
                <a:uFillTx/>
                <a:latin typeface="Century Schoolbook" pitchFamily="18" charset="0"/>
                <a:ea typeface="+mj-ea"/>
                <a:cs typeface="+mj-cs"/>
              </a:rPr>
            </a:br>
            <a:br>
              <a:rPr kumimoji="0" lang="en-US" altLang="en-US" sz="1500" b="1" i="0" u="none" strike="noStrike" kern="1200" cap="none" spc="0" normalizeH="0" baseline="0" noProof="0" dirty="0">
                <a:ln>
                  <a:noFill/>
                </a:ln>
                <a:solidFill>
                  <a:prstClr val="black"/>
                </a:solidFill>
                <a:effectLst/>
                <a:uLnTx/>
                <a:uFillTx/>
                <a:latin typeface="Century Schoolbook" pitchFamily="18" charset="0"/>
                <a:ea typeface="+mj-ea"/>
                <a:cs typeface="+mj-cs"/>
              </a:rPr>
            </a:br>
            <a:r>
              <a:rPr kumimoji="0" lang="en-US" altLang="en-US" sz="3600" i="0" u="none" strike="noStrike" kern="1200" cap="none" spc="0" normalizeH="0" baseline="0" noProof="0" dirty="0">
                <a:ln>
                  <a:noFill/>
                </a:ln>
                <a:solidFill>
                  <a:prstClr val="black"/>
                </a:solidFill>
                <a:effectLst/>
                <a:uLnTx/>
                <a:uFillTx/>
              </a:rPr>
              <a:t>Steps to be followed in the disposal of a right to land in Communal Areas </a:t>
            </a:r>
            <a:r>
              <a:rPr kumimoji="0" lang="en-US" altLang="en-US" sz="3600" i="0" u="none" strike="noStrike" kern="1200" cap="none" spc="0" normalizeH="0" baseline="0" noProof="0" dirty="0" err="1">
                <a:ln>
                  <a:noFill/>
                </a:ln>
                <a:solidFill>
                  <a:prstClr val="black"/>
                </a:solidFill>
                <a:effectLst/>
                <a:uLnTx/>
                <a:uFillTx/>
              </a:rPr>
              <a:t>Cont</a:t>
            </a:r>
            <a:r>
              <a:rPr kumimoji="0" lang="en-US" altLang="en-US" sz="3600" i="0" u="none" strike="noStrike" kern="1200" cap="none" spc="0" normalizeH="0" baseline="0" noProof="0" dirty="0">
                <a:ln>
                  <a:noFill/>
                </a:ln>
                <a:solidFill>
                  <a:prstClr val="black"/>
                </a:solidFill>
                <a:effectLst/>
                <a:uLnTx/>
                <a:uFillTx/>
              </a:rPr>
              <a:t>…</a:t>
            </a:r>
            <a:br>
              <a:rPr kumimoji="0" lang="en-ZA" altLang="en-US" sz="3600" i="0" u="none" strike="noStrike" kern="1200" cap="none" spc="0" normalizeH="0" baseline="0" noProof="0" dirty="0">
                <a:ln>
                  <a:noFill/>
                </a:ln>
                <a:solidFill>
                  <a:prstClr val="black"/>
                </a:solidFill>
                <a:effectLst/>
                <a:uLnTx/>
                <a:uFillTx/>
              </a:rPr>
            </a:br>
            <a:endParaRPr lang="en-US" sz="3600" dirty="0"/>
          </a:p>
        </p:txBody>
      </p:sp>
      <p:sp>
        <p:nvSpPr>
          <p:cNvPr id="3" name="Content Placeholder 2">
            <a:extLst>
              <a:ext uri="{FF2B5EF4-FFF2-40B4-BE49-F238E27FC236}">
                <a16:creationId xmlns:a16="http://schemas.microsoft.com/office/drawing/2014/main" id="{6B94601E-A4D5-3E3B-2956-926F20C47BC3}"/>
              </a:ext>
            </a:extLst>
          </p:cNvPr>
          <p:cNvSpPr>
            <a:spLocks noGrp="1"/>
          </p:cNvSpPr>
          <p:nvPr>
            <p:ph idx="1"/>
          </p:nvPr>
        </p:nvSpPr>
        <p:spPr/>
        <p:txBody>
          <a:bodyPr>
            <a:normAutofit/>
          </a:bodyPr>
          <a:lstStyle/>
          <a:p>
            <a:pPr marL="0" marR="0" lvl="0" indent="0" algn="just" defTabSz="481203" rtl="0" eaLnBrk="1" fontAlgn="auto" latinLnBrk="0" hangingPunct="1">
              <a:lnSpc>
                <a:spcPct val="100000"/>
              </a:lnSpc>
              <a:spcBef>
                <a:spcPct val="20000"/>
              </a:spcBef>
              <a:spcAft>
                <a:spcPts val="526"/>
              </a:spcAft>
              <a:buClrTx/>
              <a:buSzTx/>
              <a:buFont typeface="Arial"/>
              <a:buNone/>
              <a:tabLst/>
              <a:defRPr/>
            </a:pPr>
            <a:r>
              <a:rPr kumimoji="0" lang="en-US" altLang="en-US" sz="1600" b="1" i="0" u="none" strike="noStrike" kern="1200" cap="none" spc="0" normalizeH="0" baseline="0" noProof="0" dirty="0">
                <a:ln>
                  <a:noFill/>
                </a:ln>
                <a:solidFill>
                  <a:prstClr val="black"/>
                </a:solidFill>
                <a:effectLst/>
                <a:uLnTx/>
                <a:uFillTx/>
              </a:rPr>
              <a:t>Land Rights Holders Meeting</a:t>
            </a:r>
          </a:p>
          <a:p>
            <a:pPr marL="0" marR="0" lvl="0" indent="0" algn="just" defTabSz="481203" rtl="0" eaLnBrk="1" fontAlgn="auto" latinLnBrk="0" hangingPunct="1">
              <a:lnSpc>
                <a:spcPct val="100000"/>
              </a:lnSpc>
              <a:spcBef>
                <a:spcPct val="20000"/>
              </a:spcBef>
              <a:spcAft>
                <a:spcPts val="526"/>
              </a:spcAft>
              <a:buClrTx/>
              <a:buSzTx/>
              <a:buNone/>
              <a:tabLst/>
              <a:defRPr/>
            </a:pPr>
            <a:r>
              <a:rPr kumimoji="0" lang="en-US" altLang="en-US" sz="1600" b="0" i="0" u="none" strike="noStrike" kern="1200" cap="none" spc="0" normalizeH="0" baseline="0" noProof="0" dirty="0">
                <a:ln>
                  <a:noFill/>
                </a:ln>
                <a:solidFill>
                  <a:prstClr val="black"/>
                </a:solidFill>
                <a:effectLst/>
                <a:uLnTx/>
                <a:uFillTx/>
              </a:rPr>
              <a:t>The official must ensure that there is agreement amongst the land rights holders on all the issues needing resolution on the proposed development.</a:t>
            </a:r>
          </a:p>
          <a:p>
            <a:pPr marL="360902" marR="0" lvl="0" indent="-360902" algn="just" defTabSz="481203" rtl="0" eaLnBrk="1" fontAlgn="auto" latinLnBrk="0" hangingPunct="1">
              <a:lnSpc>
                <a:spcPct val="100000"/>
              </a:lnSpc>
              <a:spcBef>
                <a:spcPct val="20000"/>
              </a:spcBef>
              <a:spcAft>
                <a:spcPts val="526"/>
              </a:spcAft>
              <a:buClrTx/>
              <a:buSzTx/>
              <a:buFont typeface="Wingdings" pitchFamily="2" charset="2"/>
              <a:buChar char="ü"/>
              <a:tabLst/>
              <a:defRPr/>
            </a:pPr>
            <a:r>
              <a:rPr lang="en-US" altLang="en-US" sz="1600" dirty="0">
                <a:solidFill>
                  <a:prstClr val="black"/>
                </a:solidFill>
              </a:rPr>
              <a:t>The meeting</a:t>
            </a:r>
            <a:r>
              <a:rPr kumimoji="0" lang="en-US" altLang="en-US" sz="1600" b="0" i="0" u="none" strike="noStrike" kern="1200" cap="none" spc="0" normalizeH="0" baseline="0" noProof="0" dirty="0">
                <a:ln>
                  <a:noFill/>
                </a:ln>
                <a:solidFill>
                  <a:prstClr val="black"/>
                </a:solidFill>
                <a:effectLst/>
                <a:uLnTx/>
                <a:uFillTx/>
              </a:rPr>
              <a:t> must reflect the following; </a:t>
            </a:r>
          </a:p>
          <a:p>
            <a:pPr marL="781955" marR="0" lvl="1" indent="-300752" algn="just" defTabSz="481203" rtl="0" eaLnBrk="1" fontAlgn="auto" latinLnBrk="0" hangingPunct="1">
              <a:lnSpc>
                <a:spcPct val="100000"/>
              </a:lnSpc>
              <a:spcBef>
                <a:spcPct val="20000"/>
              </a:spcBef>
              <a:spcAft>
                <a:spcPts val="526"/>
              </a:spcAft>
              <a:buClrTx/>
              <a:buSzTx/>
              <a:buFont typeface="Wingdings" pitchFamily="2" charset="2"/>
              <a:buChar char="ü"/>
              <a:tabLst/>
              <a:defRPr/>
            </a:pPr>
            <a:r>
              <a:rPr kumimoji="0" lang="en-US" altLang="en-US" sz="1600" b="0" i="0" u="none" strike="noStrike" kern="1200" cap="none" spc="0" normalizeH="0" baseline="0" noProof="0" dirty="0">
                <a:ln>
                  <a:noFill/>
                </a:ln>
                <a:solidFill>
                  <a:prstClr val="black"/>
                </a:solidFill>
                <a:effectLst/>
                <a:uLnTx/>
                <a:uFillTx/>
              </a:rPr>
              <a:t>Identification of the land for the proposed development</a:t>
            </a:r>
          </a:p>
          <a:p>
            <a:pPr marL="781955" marR="0" lvl="1" indent="-300752" algn="just" defTabSz="481203" rtl="0" eaLnBrk="1" fontAlgn="auto" latinLnBrk="0" hangingPunct="1">
              <a:lnSpc>
                <a:spcPct val="100000"/>
              </a:lnSpc>
              <a:spcBef>
                <a:spcPct val="20000"/>
              </a:spcBef>
              <a:spcAft>
                <a:spcPts val="526"/>
              </a:spcAft>
              <a:buClrTx/>
              <a:buSzTx/>
              <a:buFont typeface="Wingdings" pitchFamily="2" charset="2"/>
              <a:buChar char="ü"/>
              <a:tabLst/>
              <a:defRPr/>
            </a:pPr>
            <a:r>
              <a:rPr kumimoji="0" lang="en-US" altLang="en-US" sz="1600" b="0" i="0" u="none" strike="noStrike" kern="1200" cap="none" spc="0" normalizeH="0" baseline="0" noProof="0" dirty="0">
                <a:ln>
                  <a:noFill/>
                </a:ln>
                <a:solidFill>
                  <a:prstClr val="black"/>
                </a:solidFill>
                <a:effectLst/>
                <a:uLnTx/>
                <a:uFillTx/>
              </a:rPr>
              <a:t>How the land is to be made available to the investor/ developer (Lease Agreement, Sale) </a:t>
            </a:r>
          </a:p>
          <a:p>
            <a:pPr marL="781955" marR="0" lvl="1" indent="-300752" algn="just" defTabSz="481203" rtl="0" eaLnBrk="1" fontAlgn="auto" latinLnBrk="0" hangingPunct="1">
              <a:lnSpc>
                <a:spcPct val="100000"/>
              </a:lnSpc>
              <a:spcBef>
                <a:spcPct val="20000"/>
              </a:spcBef>
              <a:spcAft>
                <a:spcPts val="526"/>
              </a:spcAft>
              <a:buClrTx/>
              <a:buSzTx/>
              <a:buFont typeface="Wingdings" pitchFamily="2" charset="2"/>
              <a:buChar char="ü"/>
              <a:tabLst/>
              <a:defRPr/>
            </a:pPr>
            <a:r>
              <a:rPr kumimoji="0" lang="en-US" altLang="en-US" sz="1600" b="0" i="0" u="none" strike="noStrike" kern="1200" cap="none" spc="0" normalizeH="0" baseline="0" noProof="0" dirty="0">
                <a:ln>
                  <a:noFill/>
                </a:ln>
                <a:solidFill>
                  <a:prstClr val="black"/>
                </a:solidFill>
                <a:effectLst/>
                <a:uLnTx/>
                <a:uFillTx/>
              </a:rPr>
              <a:t>The kind of development preferred  (based on the presentation by the developer/investor) </a:t>
            </a:r>
          </a:p>
          <a:p>
            <a:pPr marL="781955" marR="0" lvl="1" indent="-300752" algn="just" defTabSz="481203" rtl="0" eaLnBrk="1" fontAlgn="auto" latinLnBrk="0" hangingPunct="1">
              <a:lnSpc>
                <a:spcPct val="100000"/>
              </a:lnSpc>
              <a:spcBef>
                <a:spcPct val="20000"/>
              </a:spcBef>
              <a:spcAft>
                <a:spcPts val="526"/>
              </a:spcAft>
              <a:buClrTx/>
              <a:buSzTx/>
              <a:buFont typeface="Wingdings" pitchFamily="2" charset="2"/>
              <a:buChar char="ü"/>
              <a:tabLst/>
              <a:defRPr/>
            </a:pPr>
            <a:r>
              <a:rPr kumimoji="0" lang="en-US" altLang="en-US" sz="1600" b="0" i="0" u="none" strike="noStrike" kern="1200" cap="none" spc="0" normalizeH="0" baseline="0" noProof="0" dirty="0">
                <a:ln>
                  <a:noFill/>
                </a:ln>
                <a:solidFill>
                  <a:prstClr val="black"/>
                </a:solidFill>
                <a:effectLst/>
                <a:uLnTx/>
                <a:uFillTx/>
              </a:rPr>
              <a:t> Administration of the benefits accruing from such development </a:t>
            </a:r>
          </a:p>
          <a:p>
            <a:pPr marL="781955" marR="0" lvl="1" indent="-300752" algn="just" defTabSz="481203" rtl="0" eaLnBrk="1" fontAlgn="auto" latinLnBrk="0" hangingPunct="1">
              <a:lnSpc>
                <a:spcPct val="100000"/>
              </a:lnSpc>
              <a:spcBef>
                <a:spcPct val="20000"/>
              </a:spcBef>
              <a:spcAft>
                <a:spcPts val="526"/>
              </a:spcAft>
              <a:buClrTx/>
              <a:buSzTx/>
              <a:buFont typeface="Wingdings" pitchFamily="2" charset="2"/>
              <a:buChar char="ü"/>
              <a:tabLst/>
              <a:defRPr/>
            </a:pPr>
            <a:r>
              <a:rPr kumimoji="0" lang="en-US" altLang="en-US" sz="1600" b="0" i="0" u="none" strike="noStrike" kern="1200" cap="none" spc="0" normalizeH="0" baseline="0" noProof="0" dirty="0">
                <a:ln>
                  <a:noFill/>
                </a:ln>
                <a:solidFill>
                  <a:prstClr val="black"/>
                </a:solidFill>
                <a:effectLst/>
                <a:uLnTx/>
                <a:uFillTx/>
              </a:rPr>
              <a:t>Agency chosen by the community to receive the benefits</a:t>
            </a:r>
          </a:p>
          <a:p>
            <a:pPr marL="781955" marR="0" lvl="1" indent="-300752" algn="just" defTabSz="481203" rtl="0" eaLnBrk="1" fontAlgn="auto" latinLnBrk="0" hangingPunct="1">
              <a:lnSpc>
                <a:spcPct val="100000"/>
              </a:lnSpc>
              <a:spcBef>
                <a:spcPct val="20000"/>
              </a:spcBef>
              <a:spcAft>
                <a:spcPts val="526"/>
              </a:spcAft>
              <a:buClrTx/>
              <a:buSzTx/>
              <a:buFont typeface="Wingdings" pitchFamily="2" charset="2"/>
              <a:buChar char="ü"/>
              <a:tabLst/>
              <a:defRPr/>
            </a:pPr>
            <a:r>
              <a:rPr kumimoji="0" lang="en-US" altLang="en-US" sz="1600" b="0" i="0" u="none" strike="noStrike" kern="1200" cap="none" spc="0" normalizeH="0" baseline="0" noProof="0" dirty="0">
                <a:ln>
                  <a:noFill/>
                </a:ln>
                <a:solidFill>
                  <a:prstClr val="black"/>
                </a:solidFill>
                <a:effectLst/>
                <a:uLnTx/>
                <a:uFillTx/>
              </a:rPr>
              <a:t>Distribution of benefits (community must agree on project/s)</a:t>
            </a:r>
          </a:p>
          <a:p>
            <a:pPr marL="781955" marR="0" lvl="1" indent="-300752" algn="just" defTabSz="481203" rtl="0" eaLnBrk="1" fontAlgn="auto" latinLnBrk="0" hangingPunct="1">
              <a:lnSpc>
                <a:spcPct val="100000"/>
              </a:lnSpc>
              <a:spcBef>
                <a:spcPct val="20000"/>
              </a:spcBef>
              <a:spcAft>
                <a:spcPts val="526"/>
              </a:spcAft>
              <a:buClrTx/>
              <a:buSzTx/>
              <a:buFont typeface="Wingdings" pitchFamily="2" charset="2"/>
              <a:buChar char="ü"/>
              <a:tabLst/>
              <a:defRPr/>
            </a:pPr>
            <a:r>
              <a:rPr kumimoji="0" lang="en-US" altLang="en-US" sz="1600" b="0" i="0" u="none" strike="noStrike" kern="1200" cap="none" spc="0" normalizeH="0" baseline="0" noProof="0" dirty="0">
                <a:ln>
                  <a:noFill/>
                </a:ln>
                <a:solidFill>
                  <a:prstClr val="black"/>
                </a:solidFill>
                <a:effectLst/>
                <a:uLnTx/>
                <a:uFillTx/>
              </a:rPr>
              <a:t>Decision on the compensation or alternative accommodation for land rights holders directly affected in the selected sight.  </a:t>
            </a:r>
          </a:p>
          <a:p>
            <a:endParaRPr lang="en-US" dirty="0"/>
          </a:p>
        </p:txBody>
      </p:sp>
    </p:spTree>
    <p:extLst>
      <p:ext uri="{BB962C8B-B14F-4D97-AF65-F5344CB8AC3E}">
        <p14:creationId xmlns:p14="http://schemas.microsoft.com/office/powerpoint/2010/main" val="1840632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18D87-500E-338B-6C8A-B94407426AA0}"/>
              </a:ext>
            </a:extLst>
          </p:cNvPr>
          <p:cNvSpPr>
            <a:spLocks noGrp="1"/>
          </p:cNvSpPr>
          <p:nvPr>
            <p:ph type="title"/>
          </p:nvPr>
        </p:nvSpPr>
        <p:spPr/>
        <p:txBody>
          <a:bodyPr>
            <a:normAutofit/>
          </a:bodyPr>
          <a:lstStyle/>
          <a:p>
            <a:r>
              <a:rPr kumimoji="0" lang="en-US" altLang="en-US" sz="3200" i="0" u="none" strike="noStrike" kern="1200" cap="none" spc="0" normalizeH="0" baseline="0" noProof="0" dirty="0">
                <a:ln>
                  <a:noFill/>
                </a:ln>
                <a:solidFill>
                  <a:prstClr val="black"/>
                </a:solidFill>
                <a:effectLst/>
                <a:uLnTx/>
                <a:uFillTx/>
              </a:rPr>
              <a:t>Steps to be followed in the disposal of a right to land in Communal Areas </a:t>
            </a:r>
            <a:r>
              <a:rPr kumimoji="0" lang="en-US" altLang="en-US" sz="3200" i="0" u="none" strike="noStrike" kern="1200" cap="none" spc="0" normalizeH="0" baseline="0" noProof="0" dirty="0" err="1">
                <a:ln>
                  <a:noFill/>
                </a:ln>
                <a:solidFill>
                  <a:prstClr val="black"/>
                </a:solidFill>
                <a:effectLst/>
                <a:uLnTx/>
                <a:uFillTx/>
              </a:rPr>
              <a:t>Cont</a:t>
            </a:r>
            <a:r>
              <a:rPr kumimoji="0" lang="en-US" altLang="en-US" sz="3200" i="0" u="none" strike="noStrike" kern="1200" cap="none" spc="0" normalizeH="0" baseline="0" noProof="0" dirty="0">
                <a:ln>
                  <a:noFill/>
                </a:ln>
                <a:solidFill>
                  <a:prstClr val="black"/>
                </a:solidFill>
                <a:effectLst/>
                <a:uLnTx/>
                <a:uFillTx/>
              </a:rPr>
              <a:t>…</a:t>
            </a:r>
            <a:endParaRPr lang="en-US" sz="3200" dirty="0"/>
          </a:p>
        </p:txBody>
      </p:sp>
      <p:sp>
        <p:nvSpPr>
          <p:cNvPr id="3" name="Content Placeholder 2">
            <a:extLst>
              <a:ext uri="{FF2B5EF4-FFF2-40B4-BE49-F238E27FC236}">
                <a16:creationId xmlns:a16="http://schemas.microsoft.com/office/drawing/2014/main" id="{69F7008F-9500-DD79-0940-3E7DB882CCEF}"/>
              </a:ext>
            </a:extLst>
          </p:cNvPr>
          <p:cNvSpPr>
            <a:spLocks noGrp="1"/>
          </p:cNvSpPr>
          <p:nvPr>
            <p:ph idx="1"/>
          </p:nvPr>
        </p:nvSpPr>
        <p:spPr/>
        <p:txBody>
          <a:bodyPr>
            <a:normAutofit fontScale="92500" lnSpcReduction="10000"/>
          </a:bodyPr>
          <a:lstStyle/>
          <a:p>
            <a:pPr marL="0" marR="0" lvl="0" indent="0" algn="just" defTabSz="481203" rtl="0" eaLnBrk="1" fontAlgn="auto" latinLnBrk="0" hangingPunct="1">
              <a:lnSpc>
                <a:spcPct val="100000"/>
              </a:lnSpc>
              <a:spcBef>
                <a:spcPts val="1053"/>
              </a:spcBef>
              <a:spcAft>
                <a:spcPts val="0"/>
              </a:spcAft>
              <a:buClrTx/>
              <a:buSzTx/>
              <a:buFont typeface="Arial"/>
              <a:buNone/>
              <a:tabLst/>
              <a:defRPr/>
            </a:pPr>
            <a:r>
              <a:rPr kumimoji="0" lang="en-US" altLang="en-US" sz="1800" b="0" i="0" u="none" strike="noStrike" kern="1200" cap="none" spc="0" normalizeH="0" baseline="0" noProof="0" dirty="0">
                <a:ln>
                  <a:noFill/>
                </a:ln>
                <a:solidFill>
                  <a:prstClr val="black"/>
                </a:solidFill>
                <a:effectLst/>
                <a:uLnTx/>
                <a:uFillTx/>
              </a:rPr>
              <a:t> Officials Report </a:t>
            </a:r>
          </a:p>
          <a:p>
            <a:pPr marR="0" lvl="0" algn="just" defTabSz="481203" rtl="0" eaLnBrk="1" fontAlgn="auto" latinLnBrk="0" hangingPunct="1">
              <a:lnSpc>
                <a:spcPct val="100000"/>
              </a:lnSpc>
              <a:spcBef>
                <a:spcPts val="1053"/>
              </a:spcBef>
              <a:spcAft>
                <a:spcPts val="0"/>
              </a:spcAft>
              <a:buClrTx/>
              <a:buSzTx/>
              <a:tabLst/>
              <a:defRPr/>
            </a:pPr>
            <a:r>
              <a:rPr kumimoji="0" lang="en-US" altLang="en-US" sz="1800" b="0" i="0" u="none" strike="noStrike" kern="1200" cap="none" spc="0" normalizeH="0" baseline="0" noProof="0" dirty="0">
                <a:ln>
                  <a:noFill/>
                </a:ln>
                <a:solidFill>
                  <a:prstClr val="black"/>
                </a:solidFill>
                <a:effectLst/>
                <a:uLnTx/>
                <a:uFillTx/>
              </a:rPr>
              <a:t>Details of any overlapping land rights, the parties concerned and whether these parties have been consulted and their decision.  </a:t>
            </a:r>
          </a:p>
          <a:p>
            <a:pPr marR="0" lvl="0" algn="just" defTabSz="481203" rtl="0" eaLnBrk="1" fontAlgn="auto" latinLnBrk="0" hangingPunct="1">
              <a:lnSpc>
                <a:spcPct val="100000"/>
              </a:lnSpc>
              <a:spcBef>
                <a:spcPts val="1053"/>
              </a:spcBef>
              <a:spcAft>
                <a:spcPts val="0"/>
              </a:spcAft>
              <a:buClrTx/>
              <a:buSzTx/>
              <a:tabLst/>
              <a:defRPr/>
            </a:pPr>
            <a:r>
              <a:rPr kumimoji="0" lang="en-US" altLang="en-US" sz="1800" b="0" i="0" u="none" strike="noStrike" kern="1200" cap="none" spc="0" normalizeH="0" baseline="0" noProof="0" dirty="0">
                <a:ln>
                  <a:noFill/>
                </a:ln>
                <a:solidFill>
                  <a:prstClr val="black"/>
                </a:solidFill>
                <a:effectLst/>
                <a:uLnTx/>
                <a:uFillTx/>
              </a:rPr>
              <a:t>Whether the proposed development creates new rights and benefits (</a:t>
            </a:r>
            <a:r>
              <a:rPr kumimoji="0" lang="en-US" altLang="en-US" sz="1800" b="0" i="0" u="none" strike="noStrike" kern="1200" cap="none" spc="0" normalizeH="0" baseline="0" noProof="0" dirty="0" err="1">
                <a:ln>
                  <a:noFill/>
                </a:ln>
                <a:solidFill>
                  <a:prstClr val="black"/>
                </a:solidFill>
                <a:effectLst/>
                <a:uLnTx/>
                <a:uFillTx/>
              </a:rPr>
              <a:t>e.g</a:t>
            </a:r>
            <a:r>
              <a:rPr kumimoji="0" lang="en-US" altLang="en-US" sz="1800" b="0" i="0" u="none" strike="noStrike" kern="1200" cap="none" spc="0" normalizeH="0" baseline="0" noProof="0" dirty="0">
                <a:ln>
                  <a:noFill/>
                </a:ln>
                <a:solidFill>
                  <a:prstClr val="black"/>
                </a:solidFill>
                <a:effectLst/>
                <a:uLnTx/>
                <a:uFillTx/>
              </a:rPr>
              <a:t> housing schemes), details of beneficiaries. Whether all the members will benefit and if not details on the beneficiary selection criteria. Will they contribute towards the scheme? Is this fair and why</a:t>
            </a:r>
          </a:p>
          <a:p>
            <a:pPr marR="0" lvl="0" algn="just" defTabSz="481203" rtl="0" eaLnBrk="1" fontAlgn="auto" latinLnBrk="0" hangingPunct="1">
              <a:lnSpc>
                <a:spcPct val="100000"/>
              </a:lnSpc>
              <a:spcBef>
                <a:spcPts val="1053"/>
              </a:spcBef>
              <a:spcAft>
                <a:spcPts val="0"/>
              </a:spcAft>
              <a:buClrTx/>
              <a:buSzTx/>
              <a:tabLst/>
              <a:defRPr/>
            </a:pPr>
            <a:r>
              <a:rPr kumimoji="0" lang="en-US" altLang="en-US" sz="1800" b="0" i="0" u="none" strike="noStrike" kern="1200" cap="none" spc="0" normalizeH="0" baseline="0" noProof="0" dirty="0">
                <a:ln>
                  <a:noFill/>
                </a:ln>
                <a:solidFill>
                  <a:prstClr val="black"/>
                </a:solidFill>
                <a:effectLst/>
                <a:uLnTx/>
                <a:uFillTx/>
              </a:rPr>
              <a:t>How will the rights of the vulnerable groups and women in particular. Is this in line with Constitutional provisions to equality.</a:t>
            </a:r>
          </a:p>
          <a:p>
            <a:pPr marR="0" lvl="0" algn="just" defTabSz="481203" rtl="0" eaLnBrk="1" fontAlgn="auto" latinLnBrk="0" hangingPunct="1">
              <a:lnSpc>
                <a:spcPct val="100000"/>
              </a:lnSpc>
              <a:spcBef>
                <a:spcPts val="1053"/>
              </a:spcBef>
              <a:spcAft>
                <a:spcPts val="0"/>
              </a:spcAft>
              <a:buClrTx/>
              <a:buSzTx/>
              <a:tabLst/>
              <a:defRPr/>
            </a:pPr>
            <a:r>
              <a:rPr kumimoji="0" lang="en-US" altLang="en-US" sz="1800" b="0" i="0" u="none" strike="noStrike" kern="1200" cap="none" spc="0" normalizeH="0" baseline="0" noProof="0" dirty="0">
                <a:ln>
                  <a:noFill/>
                </a:ln>
                <a:solidFill>
                  <a:prstClr val="black"/>
                </a:solidFill>
                <a:effectLst/>
                <a:uLnTx/>
                <a:uFillTx/>
              </a:rPr>
              <a:t>Assessment of whether the decision represent the views of the majority</a:t>
            </a:r>
          </a:p>
          <a:p>
            <a:pPr marR="0" lvl="0" algn="just" defTabSz="481203" rtl="0" eaLnBrk="1" fontAlgn="auto" latinLnBrk="0" hangingPunct="1">
              <a:lnSpc>
                <a:spcPct val="100000"/>
              </a:lnSpc>
              <a:spcBef>
                <a:spcPts val="1053"/>
              </a:spcBef>
              <a:spcAft>
                <a:spcPts val="0"/>
              </a:spcAft>
              <a:buClrTx/>
              <a:buSzTx/>
              <a:tabLst/>
              <a:defRPr/>
            </a:pPr>
            <a:r>
              <a:rPr kumimoji="0" lang="en-US" altLang="en-US" sz="1800" b="0" i="0" u="none" strike="noStrike" kern="1200" cap="none" spc="0" normalizeH="0" baseline="0" noProof="0" dirty="0">
                <a:ln>
                  <a:noFill/>
                </a:ln>
                <a:solidFill>
                  <a:prstClr val="black"/>
                </a:solidFill>
                <a:effectLst/>
                <a:uLnTx/>
                <a:uFillTx/>
              </a:rPr>
              <a:t>Appropriateness of the forum where the decision was made</a:t>
            </a:r>
          </a:p>
          <a:p>
            <a:pPr marR="0" lvl="0" algn="just" defTabSz="481203" rtl="0" eaLnBrk="1" fontAlgn="auto" latinLnBrk="0" hangingPunct="1">
              <a:lnSpc>
                <a:spcPct val="100000"/>
              </a:lnSpc>
              <a:spcBef>
                <a:spcPts val="1053"/>
              </a:spcBef>
              <a:spcAft>
                <a:spcPts val="0"/>
              </a:spcAft>
              <a:buClrTx/>
              <a:buSzTx/>
              <a:tabLst/>
              <a:defRPr/>
            </a:pPr>
            <a:r>
              <a:rPr kumimoji="0" lang="en-US" altLang="en-US" sz="1800" b="0" i="0" u="none" strike="noStrike" kern="1200" cap="none" spc="0" normalizeH="0" baseline="0" noProof="0" dirty="0">
                <a:ln>
                  <a:noFill/>
                </a:ln>
                <a:solidFill>
                  <a:prstClr val="black"/>
                </a:solidFill>
                <a:effectLst/>
                <a:uLnTx/>
                <a:uFillTx/>
              </a:rPr>
              <a:t>Was the notice of the meeting effective</a:t>
            </a:r>
          </a:p>
          <a:p>
            <a:pPr marR="0" lvl="0" algn="just" defTabSz="481203" rtl="0" eaLnBrk="1" fontAlgn="auto" latinLnBrk="0" hangingPunct="1">
              <a:lnSpc>
                <a:spcPct val="100000"/>
              </a:lnSpc>
              <a:spcBef>
                <a:spcPts val="1053"/>
              </a:spcBef>
              <a:spcAft>
                <a:spcPts val="0"/>
              </a:spcAft>
              <a:buClrTx/>
              <a:buSzTx/>
              <a:tabLst/>
              <a:defRPr/>
            </a:pPr>
            <a:r>
              <a:rPr kumimoji="0" lang="en-US" altLang="en-US" sz="1800" b="0" i="0" u="none" strike="noStrike" kern="1200" cap="none" spc="0" normalizeH="0" baseline="0" noProof="0" dirty="0">
                <a:ln>
                  <a:noFill/>
                </a:ln>
                <a:solidFill>
                  <a:prstClr val="black"/>
                </a:solidFill>
                <a:effectLst/>
                <a:uLnTx/>
                <a:uFillTx/>
              </a:rPr>
              <a:t>Record of number of people in support as well as those against if there is no </a:t>
            </a:r>
            <a:r>
              <a:rPr lang="en-US" altLang="en-US" sz="1800" dirty="0">
                <a:solidFill>
                  <a:prstClr val="black"/>
                </a:solidFill>
              </a:rPr>
              <a:t>unanimous decision.</a:t>
            </a:r>
          </a:p>
          <a:p>
            <a:pPr marR="0" lvl="0" algn="just" defTabSz="481203" rtl="0" eaLnBrk="1" fontAlgn="auto" latinLnBrk="0" hangingPunct="1">
              <a:lnSpc>
                <a:spcPct val="100000"/>
              </a:lnSpc>
              <a:spcBef>
                <a:spcPts val="1053"/>
              </a:spcBef>
              <a:spcAft>
                <a:spcPts val="0"/>
              </a:spcAft>
              <a:buClrTx/>
              <a:buSzTx/>
              <a:tabLst/>
              <a:defRPr/>
            </a:pPr>
            <a:r>
              <a:rPr kumimoji="0" lang="en-US" altLang="en-US" sz="1800" b="0" i="0" u="none" strike="noStrike" kern="1200" cap="none" spc="0" normalizeH="0" baseline="0" noProof="0" dirty="0">
                <a:ln>
                  <a:noFill/>
                </a:ln>
                <a:solidFill>
                  <a:prstClr val="black"/>
                </a:solidFill>
                <a:effectLst/>
                <a:uLnTx/>
                <a:uFillTx/>
              </a:rPr>
              <a:t>In some cases, the resolution meeting may be adjourned if the environment or the dynamics so demands.</a:t>
            </a:r>
          </a:p>
          <a:p>
            <a:endParaRPr lang="en-US" dirty="0"/>
          </a:p>
        </p:txBody>
      </p:sp>
    </p:spTree>
    <p:extLst>
      <p:ext uri="{BB962C8B-B14F-4D97-AF65-F5344CB8AC3E}">
        <p14:creationId xmlns:p14="http://schemas.microsoft.com/office/powerpoint/2010/main" val="3456394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0F530-7F8D-82D8-14E1-CBA14E2E77EE}"/>
              </a:ext>
            </a:extLst>
          </p:cNvPr>
          <p:cNvSpPr>
            <a:spLocks noGrp="1"/>
          </p:cNvSpPr>
          <p:nvPr>
            <p:ph type="title"/>
          </p:nvPr>
        </p:nvSpPr>
        <p:spPr/>
        <p:txBody>
          <a:bodyPr>
            <a:normAutofit/>
          </a:bodyPr>
          <a:lstStyle/>
          <a:p>
            <a:r>
              <a:rPr kumimoji="0" lang="en-ZA" sz="3200" b="0" i="0" u="none" strike="noStrike" kern="1200" cap="none" spc="0" normalizeH="0" baseline="0" noProof="0" dirty="0">
                <a:ln>
                  <a:noFill/>
                </a:ln>
                <a:solidFill>
                  <a:prstClr val="black"/>
                </a:solidFill>
                <a:effectLst/>
                <a:uLnTx/>
                <a:uFillTx/>
              </a:rPr>
              <a:t>Sales and other Dispositions subject to Informal Rights </a:t>
            </a:r>
            <a:endParaRPr lang="en-US" sz="3200" dirty="0"/>
          </a:p>
        </p:txBody>
      </p:sp>
      <p:sp>
        <p:nvSpPr>
          <p:cNvPr id="3" name="Content Placeholder 2">
            <a:extLst>
              <a:ext uri="{FF2B5EF4-FFF2-40B4-BE49-F238E27FC236}">
                <a16:creationId xmlns:a16="http://schemas.microsoft.com/office/drawing/2014/main" id="{E325201E-5407-CF3D-8011-89DF61715240}"/>
              </a:ext>
            </a:extLst>
          </p:cNvPr>
          <p:cNvSpPr>
            <a:spLocks noGrp="1"/>
          </p:cNvSpPr>
          <p:nvPr>
            <p:ph idx="1"/>
          </p:nvPr>
        </p:nvSpPr>
        <p:spPr/>
        <p:txBody>
          <a:bodyPr/>
          <a:lstStyle/>
          <a:p>
            <a:pPr marL="0" marR="0" lvl="0" indent="0" algn="l" defTabSz="481203" rtl="0" eaLnBrk="1" fontAlgn="auto" latinLnBrk="0" hangingPunct="1">
              <a:lnSpc>
                <a:spcPct val="100000"/>
              </a:lnSpc>
              <a:spcBef>
                <a:spcPct val="20000"/>
              </a:spcBef>
              <a:spcAft>
                <a:spcPts val="0"/>
              </a:spcAft>
              <a:buClrTx/>
              <a:buSzTx/>
              <a:buFont typeface="Arial"/>
              <a:buNone/>
              <a:tabLst/>
              <a:defRPr/>
            </a:pPr>
            <a:r>
              <a:rPr kumimoji="0" lang="en-ZA" sz="2400" b="0" i="0" u="none" strike="noStrike" kern="1200" cap="none" spc="0" normalizeH="0" baseline="0" noProof="0" dirty="0">
                <a:ln>
                  <a:noFill/>
                </a:ln>
                <a:solidFill>
                  <a:prstClr val="black"/>
                </a:solidFill>
                <a:effectLst/>
                <a:uLnTx/>
                <a:uFillTx/>
              </a:rPr>
              <a:t>Section 3</a:t>
            </a:r>
          </a:p>
          <a:p>
            <a:pPr marL="0" marR="0" lvl="0" indent="0" algn="l" defTabSz="481203" rtl="0" eaLnBrk="1" fontAlgn="auto" latinLnBrk="0" hangingPunct="1">
              <a:lnSpc>
                <a:spcPct val="100000"/>
              </a:lnSpc>
              <a:spcBef>
                <a:spcPct val="20000"/>
              </a:spcBef>
              <a:spcAft>
                <a:spcPts val="0"/>
              </a:spcAft>
              <a:buClrTx/>
              <a:buSzTx/>
              <a:buFont typeface="Arial"/>
              <a:buNone/>
              <a:tabLst/>
              <a:defRPr/>
            </a:pPr>
            <a:endParaRPr kumimoji="0" lang="en-ZA" sz="2400" b="0" i="0" u="none" strike="noStrike" kern="1200" cap="none" spc="0" normalizeH="0" baseline="0" noProof="0" dirty="0">
              <a:ln>
                <a:noFill/>
              </a:ln>
              <a:solidFill>
                <a:prstClr val="black"/>
              </a:solidFill>
              <a:effectLst/>
              <a:uLnTx/>
              <a:uFillTx/>
            </a:endParaRPr>
          </a:p>
          <a:p>
            <a:pPr marL="0" marR="0" lvl="0" indent="0" algn="l" defTabSz="481203" rtl="0" eaLnBrk="1" fontAlgn="auto" latinLnBrk="0" hangingPunct="1">
              <a:lnSpc>
                <a:spcPct val="100000"/>
              </a:lnSpc>
              <a:spcBef>
                <a:spcPct val="20000"/>
              </a:spcBef>
              <a:spcAft>
                <a:spcPts val="0"/>
              </a:spcAft>
              <a:buClrTx/>
              <a:buSzTx/>
              <a:buFont typeface="Arial"/>
              <a:buNone/>
              <a:tabLst/>
              <a:defRPr/>
            </a:pPr>
            <a:r>
              <a:rPr kumimoji="0" lang="en-ZA" sz="2400" b="0" i="0" u="none" strike="noStrike" kern="1200" cap="none" spc="0" normalizeH="0" baseline="0" noProof="0" dirty="0">
                <a:ln>
                  <a:noFill/>
                </a:ln>
                <a:solidFill>
                  <a:prstClr val="black"/>
                </a:solidFill>
                <a:effectLst/>
                <a:uLnTx/>
                <a:uFillTx/>
              </a:rPr>
              <a:t>Subject to the provisions of Section 2 sale or any other arrangement of any land </a:t>
            </a:r>
            <a:r>
              <a:rPr lang="en-ZA" sz="2400" dirty="0">
                <a:solidFill>
                  <a:prstClr val="black"/>
                </a:solidFill>
              </a:rPr>
              <a:t>must take into account </a:t>
            </a:r>
            <a:r>
              <a:rPr kumimoji="0" lang="en-ZA" sz="2400" b="0" i="0" u="none" strike="noStrike" kern="1200" cap="none" spc="0" normalizeH="0" baseline="0" noProof="0" dirty="0">
                <a:ln>
                  <a:noFill/>
                </a:ln>
                <a:solidFill>
                  <a:prstClr val="black"/>
                </a:solidFill>
                <a:effectLst/>
                <a:uLnTx/>
                <a:uFillTx/>
              </a:rPr>
              <a:t> existing informal rights.</a:t>
            </a:r>
          </a:p>
          <a:p>
            <a:endParaRPr lang="en-US" dirty="0"/>
          </a:p>
        </p:txBody>
      </p:sp>
    </p:spTree>
    <p:extLst>
      <p:ext uri="{BB962C8B-B14F-4D97-AF65-F5344CB8AC3E}">
        <p14:creationId xmlns:p14="http://schemas.microsoft.com/office/powerpoint/2010/main" val="252587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376E5-98F5-1684-A0F5-9F81889ED233}"/>
              </a:ext>
            </a:extLst>
          </p:cNvPr>
          <p:cNvSpPr>
            <a:spLocks noGrp="1"/>
          </p:cNvSpPr>
          <p:nvPr>
            <p:ph type="title"/>
          </p:nvPr>
        </p:nvSpPr>
        <p:spPr/>
        <p:txBody>
          <a:bodyPr>
            <a:normAutofit/>
          </a:bodyPr>
          <a:lstStyle/>
          <a:p>
            <a:r>
              <a:rPr kumimoji="0" lang="en-ZA" sz="3200" b="0" i="0" u="none" strike="noStrike" kern="1200" cap="none" spc="0" normalizeH="0" baseline="0" noProof="0" dirty="0">
                <a:ln>
                  <a:noFill/>
                </a:ln>
                <a:solidFill>
                  <a:prstClr val="black"/>
                </a:solidFill>
                <a:effectLst/>
                <a:uLnTx/>
                <a:uFillTx/>
              </a:rPr>
              <a:t>Regulations</a:t>
            </a:r>
            <a:endParaRPr lang="en-US" sz="3200" dirty="0"/>
          </a:p>
        </p:txBody>
      </p:sp>
      <p:sp>
        <p:nvSpPr>
          <p:cNvPr id="3" name="Content Placeholder 2">
            <a:extLst>
              <a:ext uri="{FF2B5EF4-FFF2-40B4-BE49-F238E27FC236}">
                <a16:creationId xmlns:a16="http://schemas.microsoft.com/office/drawing/2014/main" id="{C8AA0791-F964-728C-649E-9AD7DDF937BD}"/>
              </a:ext>
            </a:extLst>
          </p:cNvPr>
          <p:cNvSpPr>
            <a:spLocks noGrp="1"/>
          </p:cNvSpPr>
          <p:nvPr>
            <p:ph idx="1"/>
          </p:nvPr>
        </p:nvSpPr>
        <p:spPr/>
        <p:txBody>
          <a:bodyPr/>
          <a:lstStyle/>
          <a:p>
            <a:pPr marL="0" marR="0" lvl="0" indent="0" algn="l" defTabSz="481203" rtl="0" eaLnBrk="1" fontAlgn="auto" latinLnBrk="0" hangingPunct="1">
              <a:lnSpc>
                <a:spcPct val="100000"/>
              </a:lnSpc>
              <a:spcBef>
                <a:spcPct val="20000"/>
              </a:spcBef>
              <a:spcAft>
                <a:spcPts val="0"/>
              </a:spcAft>
              <a:buClrTx/>
              <a:buSzTx/>
              <a:buFont typeface="Arial"/>
              <a:buNone/>
              <a:tabLst/>
              <a:defRPr/>
            </a:pPr>
            <a:r>
              <a:rPr kumimoji="0" lang="en-ZA" sz="1684" b="1" i="0" u="none" strike="noStrike" kern="1200" cap="none" spc="0" normalizeH="0" baseline="0" noProof="0" dirty="0">
                <a:ln>
                  <a:noFill/>
                </a:ln>
                <a:solidFill>
                  <a:prstClr val="black"/>
                </a:solidFill>
                <a:effectLst/>
                <a:uLnTx/>
                <a:uFillTx/>
              </a:rPr>
              <a:t>Section 4</a:t>
            </a:r>
          </a:p>
          <a:p>
            <a:pPr marL="0" marR="0" lvl="0" indent="0" algn="l" defTabSz="481203" rtl="0" eaLnBrk="1" fontAlgn="auto" latinLnBrk="0" hangingPunct="1">
              <a:lnSpc>
                <a:spcPct val="100000"/>
              </a:lnSpc>
              <a:spcBef>
                <a:spcPct val="20000"/>
              </a:spcBef>
              <a:spcAft>
                <a:spcPts val="0"/>
              </a:spcAft>
              <a:buClrTx/>
              <a:buSzTx/>
              <a:buFont typeface="Arial"/>
              <a:buNone/>
              <a:tabLst/>
              <a:defRPr/>
            </a:pPr>
            <a:endParaRPr kumimoji="0" lang="en-ZA" sz="1684" b="1" i="0" u="none" strike="noStrike" kern="1200" cap="none" spc="0" normalizeH="0" baseline="0" noProof="0" dirty="0">
              <a:ln>
                <a:noFill/>
              </a:ln>
              <a:solidFill>
                <a:prstClr val="black"/>
              </a:solidFill>
              <a:effectLst/>
              <a:uLnTx/>
              <a:uFillTx/>
              <a:latin typeface="Century Schoolbook" pitchFamily="18" charset="0"/>
              <a:ea typeface="+mn-ea"/>
              <a:cs typeface="+mn-cs"/>
            </a:endParaRPr>
          </a:p>
          <a:p>
            <a:pPr marL="0" marR="0" lvl="0" indent="0" algn="l" defTabSz="481203" rtl="0" eaLnBrk="1" fontAlgn="auto" latinLnBrk="0" hangingPunct="1">
              <a:lnSpc>
                <a:spcPct val="100000"/>
              </a:lnSpc>
              <a:spcBef>
                <a:spcPct val="20000"/>
              </a:spcBef>
              <a:spcAft>
                <a:spcPts val="0"/>
              </a:spcAft>
              <a:buClrTx/>
              <a:buSzTx/>
              <a:buFont typeface="Arial"/>
              <a:buNone/>
              <a:tabLst/>
              <a:defRPr/>
            </a:pPr>
            <a:r>
              <a:rPr kumimoji="0" lang="en-ZA" sz="1684" b="0" i="0" u="none" strike="noStrike" kern="1200" cap="none" spc="0" normalizeH="0" baseline="0" noProof="0" dirty="0">
                <a:ln>
                  <a:noFill/>
                </a:ln>
                <a:solidFill>
                  <a:prstClr val="black"/>
                </a:solidFill>
                <a:effectLst/>
                <a:uLnTx/>
                <a:uFillTx/>
              </a:rPr>
              <a:t>Minister can cause to be developed regulations to achieve the objects of this Act where certain things must be carried out in a prescribed manner.</a:t>
            </a:r>
          </a:p>
          <a:p>
            <a:pPr marL="0" marR="0" lvl="0" indent="0" algn="l" defTabSz="481203" rtl="0" eaLnBrk="1" fontAlgn="auto" latinLnBrk="0" hangingPunct="1">
              <a:lnSpc>
                <a:spcPct val="100000"/>
              </a:lnSpc>
              <a:spcBef>
                <a:spcPct val="20000"/>
              </a:spcBef>
              <a:spcAft>
                <a:spcPts val="0"/>
              </a:spcAft>
              <a:buClrTx/>
              <a:buSzTx/>
              <a:buFont typeface="Arial"/>
              <a:buNone/>
              <a:tabLst/>
              <a:defRPr/>
            </a:pPr>
            <a:endParaRPr lang="en-ZA" sz="1684" dirty="0">
              <a:solidFill>
                <a:prstClr val="black"/>
              </a:solidFill>
            </a:endParaRPr>
          </a:p>
          <a:p>
            <a:pPr marL="0" marR="0" lvl="0" indent="0" algn="l" defTabSz="481203" rtl="0" eaLnBrk="1" fontAlgn="auto" latinLnBrk="0" hangingPunct="1">
              <a:lnSpc>
                <a:spcPct val="100000"/>
              </a:lnSpc>
              <a:spcBef>
                <a:spcPct val="20000"/>
              </a:spcBef>
              <a:spcAft>
                <a:spcPts val="0"/>
              </a:spcAft>
              <a:buClrTx/>
              <a:buSzTx/>
              <a:buFont typeface="Arial"/>
              <a:buNone/>
              <a:tabLst/>
              <a:defRPr/>
            </a:pPr>
            <a:r>
              <a:rPr kumimoji="0" lang="en-ZA" sz="1684" b="0" i="0" u="none" strike="noStrike" kern="1200" cap="none" spc="0" normalizeH="0" baseline="0" noProof="0" dirty="0">
                <a:ln>
                  <a:noFill/>
                </a:ln>
                <a:solidFill>
                  <a:prstClr val="black"/>
                </a:solidFill>
                <a:effectLst/>
                <a:uLnTx/>
                <a:uFillTx/>
              </a:rPr>
              <a:t>   There are currently no regulations to this Act and instead;</a:t>
            </a:r>
          </a:p>
          <a:p>
            <a:pPr defTabSz="481203">
              <a:defRPr/>
            </a:pPr>
            <a:r>
              <a:rPr kumimoji="0" lang="en-US" altLang="en-US" sz="1684" b="0" i="0" u="none" strike="noStrike" kern="1200" cap="none" spc="0" normalizeH="0" baseline="0" noProof="0" dirty="0">
                <a:ln>
                  <a:noFill/>
                </a:ln>
                <a:solidFill>
                  <a:prstClr val="black"/>
                </a:solidFill>
                <a:effectLst/>
                <a:uLnTx/>
                <a:uFillTx/>
              </a:rPr>
              <a:t>Interim Procedures Governing Land Development Decisions Which Require the Consent of the Minister of Rural Development and Land Reform as the Nominal Owner of the Land (Interim Procedures were developed and approved by </a:t>
            </a:r>
            <a:r>
              <a:rPr lang="en-US" altLang="en-US" sz="1684" dirty="0">
                <a:solidFill>
                  <a:prstClr val="black"/>
                </a:solidFill>
              </a:rPr>
              <a:t>the Minister in 2023</a:t>
            </a:r>
            <a:r>
              <a:rPr kumimoji="0" lang="en-US" altLang="en-US" sz="1684" b="0" i="0" u="none" strike="noStrike" kern="1200" cap="none" spc="0" normalizeH="0" baseline="0" noProof="0" dirty="0">
                <a:ln>
                  <a:noFill/>
                </a:ln>
                <a:solidFill>
                  <a:prstClr val="black"/>
                </a:solidFill>
                <a:effectLst/>
                <a:uLnTx/>
                <a:uFillTx/>
              </a:rPr>
              <a:t> to </a:t>
            </a:r>
            <a:r>
              <a:rPr lang="en-US" altLang="en-US" sz="1684" dirty="0">
                <a:solidFill>
                  <a:prstClr val="black"/>
                </a:solidFill>
              </a:rPr>
              <a:t>give guidance on </a:t>
            </a:r>
            <a:r>
              <a:rPr kumimoji="0" lang="en-US" altLang="en-US" sz="1684" b="0" i="0" u="none" strike="noStrike" kern="1200" cap="none" spc="0" normalizeH="0" baseline="0" noProof="0" dirty="0">
                <a:ln>
                  <a:noFill/>
                </a:ln>
                <a:solidFill>
                  <a:prstClr val="black"/>
                </a:solidFill>
                <a:effectLst/>
                <a:uLnTx/>
                <a:uFillTx/>
              </a:rPr>
              <a:t> the circumstances under which this land can be alienated, decisions regarding land development issues made by the affected </a:t>
            </a:r>
            <a:r>
              <a:rPr kumimoji="0" lang="en-US" altLang="en-US" sz="1684" b="0" i="0" u="none" strike="noStrike" kern="1200" cap="none" spc="0" normalizeH="0" baseline="0" noProof="0" dirty="0" err="1">
                <a:ln>
                  <a:noFill/>
                </a:ln>
                <a:solidFill>
                  <a:prstClr val="black"/>
                </a:solidFill>
                <a:effectLst/>
                <a:uLnTx/>
                <a:uFillTx/>
              </a:rPr>
              <a:t>defacto</a:t>
            </a:r>
            <a:r>
              <a:rPr kumimoji="0" lang="en-US" altLang="en-US" sz="1684" b="0" i="0" u="none" strike="noStrike" kern="1200" cap="none" spc="0" normalizeH="0" baseline="0" noProof="0" dirty="0">
                <a:ln>
                  <a:noFill/>
                </a:ln>
                <a:solidFill>
                  <a:prstClr val="black"/>
                </a:solidFill>
                <a:effectLst/>
                <a:uLnTx/>
                <a:uFillTx/>
              </a:rPr>
              <a:t>/ informal land rights holders and ratification thereof by the Minister as the </a:t>
            </a:r>
            <a:r>
              <a:rPr lang="en-US" altLang="en-US" sz="1684" dirty="0">
                <a:solidFill>
                  <a:prstClr val="black"/>
                </a:solidFill>
              </a:rPr>
              <a:t>nominal owner and the person to sign on all land related matters on this land for them to be legally binding</a:t>
            </a:r>
            <a:r>
              <a:rPr kumimoji="0" lang="en-US" altLang="en-US" sz="1684" b="0" i="0" u="none" strike="noStrike" kern="1200" cap="none" spc="0" normalizeH="0" baseline="0" noProof="0" dirty="0">
                <a:ln>
                  <a:noFill/>
                </a:ln>
                <a:solidFill>
                  <a:prstClr val="black"/>
                </a:solidFill>
                <a:effectLst/>
                <a:uLnTx/>
                <a:uFillTx/>
              </a:rPr>
              <a:t>. </a:t>
            </a:r>
          </a:p>
          <a:p>
            <a:pPr defTabSz="481203">
              <a:defRPr/>
            </a:pPr>
            <a:r>
              <a:rPr kumimoji="0" lang="en-US" sz="1684" b="0" i="0" u="none" strike="noStrike" kern="1200" cap="none" spc="0" normalizeH="0" baseline="0" noProof="0" dirty="0">
                <a:ln>
                  <a:noFill/>
                </a:ln>
                <a:solidFill>
                  <a:prstClr val="black"/>
                </a:solidFill>
                <a:effectLst/>
                <a:uLnTx/>
                <a:uFillTx/>
              </a:rPr>
              <a:t>These also provide a framework and certainty to developers regarding land ownership and “security” of their investment and to ascertain that the decision reflected on the resolution are that of the majority present. (Provides for the process for due process to be followed.)</a:t>
            </a:r>
            <a:endParaRPr kumimoji="0" lang="en-ZA" sz="1684" b="0" i="0" u="none" strike="noStrike" kern="1200" cap="none" spc="0" normalizeH="0" baseline="0" noProof="0" dirty="0">
              <a:ln>
                <a:noFill/>
              </a:ln>
              <a:solidFill>
                <a:prstClr val="black"/>
              </a:solidFill>
              <a:effectLst/>
              <a:uLnTx/>
              <a:uFillTx/>
            </a:endParaRPr>
          </a:p>
          <a:p>
            <a:endParaRPr lang="en-US" dirty="0"/>
          </a:p>
        </p:txBody>
      </p:sp>
    </p:spTree>
    <p:extLst>
      <p:ext uri="{BB962C8B-B14F-4D97-AF65-F5344CB8AC3E}">
        <p14:creationId xmlns:p14="http://schemas.microsoft.com/office/powerpoint/2010/main" val="2868880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26C4C-A9C1-285B-3C62-97AEFF04E42C}"/>
              </a:ext>
            </a:extLst>
          </p:cNvPr>
          <p:cNvSpPr>
            <a:spLocks noGrp="1"/>
          </p:cNvSpPr>
          <p:nvPr>
            <p:ph type="title"/>
          </p:nvPr>
        </p:nvSpPr>
        <p:spPr/>
        <p:txBody>
          <a:bodyPr>
            <a:normAutofit/>
          </a:bodyPr>
          <a:lstStyle/>
          <a:p>
            <a:r>
              <a:rPr lang="en-ZA" sz="3200" dirty="0"/>
              <a:t>CONSTITUTIONAL MANDATE</a:t>
            </a:r>
          </a:p>
        </p:txBody>
      </p:sp>
      <p:sp>
        <p:nvSpPr>
          <p:cNvPr id="3" name="Content Placeholder 2">
            <a:extLst>
              <a:ext uri="{FF2B5EF4-FFF2-40B4-BE49-F238E27FC236}">
                <a16:creationId xmlns:a16="http://schemas.microsoft.com/office/drawing/2014/main" id="{BBA0B823-53B2-6110-067F-1AD064731AD4}"/>
              </a:ext>
            </a:extLst>
          </p:cNvPr>
          <p:cNvSpPr>
            <a:spLocks noGrp="1"/>
          </p:cNvSpPr>
          <p:nvPr>
            <p:ph idx="1"/>
          </p:nvPr>
        </p:nvSpPr>
        <p:spPr>
          <a:xfrm>
            <a:off x="1105110" y="1434532"/>
            <a:ext cx="11103600" cy="4349298"/>
          </a:xfrm>
        </p:spPr>
        <p:txBody>
          <a:bodyPr/>
          <a:lstStyle/>
          <a:p>
            <a:pPr marL="0" indent="0">
              <a:buNone/>
            </a:pPr>
            <a:r>
              <a:rPr lang="en-ZA" sz="1800" dirty="0"/>
              <a:t>Tenure Reform is derived from section 25(6) of the Republic of South Africa Constitution which states that.</a:t>
            </a:r>
          </a:p>
          <a:p>
            <a:pPr marL="0" indent="0">
              <a:buNone/>
            </a:pPr>
            <a:endParaRPr lang="en-ZA" sz="1800" dirty="0"/>
          </a:p>
          <a:p>
            <a:r>
              <a:rPr lang="en-ZA" sz="1800" dirty="0"/>
              <a:t>“A person or community whose tenure of land is legally insecure because of past racially discriminatory laws or practices is entitled, to the extent provided by an Act of Parliament, either to tenure which is legally secure or to comparable redress - Section 25 (6)”</a:t>
            </a:r>
          </a:p>
          <a:p>
            <a:r>
              <a:rPr lang="en-ZA" sz="1800" dirty="0"/>
              <a:t>Minister is charged with the responsibility to develop policies and laws that are going to realise the Constitutional guarantee for a tenure right that is legally secure. </a:t>
            </a:r>
          </a:p>
          <a:p>
            <a:r>
              <a:rPr lang="en-ZA" sz="1800" dirty="0"/>
              <a:t>Tenure reform is complex and the dynamics have evolved and added to the complexity over the past 30 years- </a:t>
            </a:r>
          </a:p>
          <a:p>
            <a:pPr lvl="1"/>
            <a:r>
              <a:rPr lang="en-ZA" sz="1600" dirty="0"/>
              <a:t>I define “Tenure reform is the ability to unscramble the scrambled egg in order to secure each everyone tenure right on the same piece of land, it includes identifying the different layers of special plans which affect the boundaries and created new parcels of land and settlements whether documented or not, different administration systems of government, milliard of laws used which created various rights, with one common element of the land held by the state in most cases without proper keeping of record of land rights”</a:t>
            </a:r>
          </a:p>
          <a:p>
            <a:endParaRPr lang="en-ZA" dirty="0"/>
          </a:p>
        </p:txBody>
      </p:sp>
    </p:spTree>
    <p:extLst>
      <p:ext uri="{BB962C8B-B14F-4D97-AF65-F5344CB8AC3E}">
        <p14:creationId xmlns:p14="http://schemas.microsoft.com/office/powerpoint/2010/main" val="9756967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17B41-8953-4753-1160-6325B177FCB2}"/>
              </a:ext>
            </a:extLst>
          </p:cNvPr>
          <p:cNvSpPr>
            <a:spLocks noGrp="1"/>
          </p:cNvSpPr>
          <p:nvPr>
            <p:ph type="title"/>
          </p:nvPr>
        </p:nvSpPr>
        <p:spPr/>
        <p:txBody>
          <a:bodyPr/>
          <a:lstStyle/>
          <a:p>
            <a:r>
              <a:rPr kumimoji="0" lang="en-ZA" sz="2526" b="0" i="0" u="none" strike="noStrike" kern="1200" cap="none" spc="0" normalizeH="0" baseline="0" noProof="0" dirty="0">
                <a:ln>
                  <a:noFill/>
                </a:ln>
                <a:solidFill>
                  <a:prstClr val="black"/>
                </a:solidFill>
                <a:effectLst/>
                <a:uLnTx/>
                <a:uFillTx/>
              </a:rPr>
              <a:t>Application and Duration of </a:t>
            </a:r>
            <a:r>
              <a:rPr lang="en-ZA" sz="2526" dirty="0">
                <a:solidFill>
                  <a:prstClr val="black"/>
                </a:solidFill>
              </a:rPr>
              <a:t>Act</a:t>
            </a:r>
            <a:endParaRPr lang="en-US" dirty="0"/>
          </a:p>
        </p:txBody>
      </p:sp>
      <p:sp>
        <p:nvSpPr>
          <p:cNvPr id="3" name="Content Placeholder 2">
            <a:extLst>
              <a:ext uri="{FF2B5EF4-FFF2-40B4-BE49-F238E27FC236}">
                <a16:creationId xmlns:a16="http://schemas.microsoft.com/office/drawing/2014/main" id="{03B1F765-1C3C-D949-9B5B-F0379A3B35EE}"/>
              </a:ext>
            </a:extLst>
          </p:cNvPr>
          <p:cNvSpPr>
            <a:spLocks noGrp="1"/>
          </p:cNvSpPr>
          <p:nvPr>
            <p:ph idx="1"/>
          </p:nvPr>
        </p:nvSpPr>
        <p:spPr/>
        <p:txBody>
          <a:bodyPr/>
          <a:lstStyle/>
          <a:p>
            <a:pPr marL="0" marR="0" lvl="0" indent="0" algn="l" defTabSz="481203" rtl="0" eaLnBrk="1" fontAlgn="auto" latinLnBrk="0" hangingPunct="1">
              <a:lnSpc>
                <a:spcPct val="100000"/>
              </a:lnSpc>
              <a:spcBef>
                <a:spcPct val="20000"/>
              </a:spcBef>
              <a:spcAft>
                <a:spcPts val="0"/>
              </a:spcAft>
              <a:buClrTx/>
              <a:buSzTx/>
              <a:buFont typeface="Arial"/>
              <a:buNone/>
              <a:tabLst/>
              <a:defRPr/>
            </a:pPr>
            <a:r>
              <a:rPr kumimoji="0" lang="en-ZA" sz="2000" i="0" u="none" strike="noStrike" kern="1200" cap="none" spc="0" normalizeH="0" baseline="0" noProof="0" dirty="0">
                <a:ln>
                  <a:noFill/>
                </a:ln>
                <a:solidFill>
                  <a:prstClr val="black"/>
                </a:solidFill>
                <a:effectLst/>
                <a:uLnTx/>
                <a:uFillTx/>
              </a:rPr>
              <a:t>Section 5</a:t>
            </a:r>
          </a:p>
          <a:p>
            <a:pPr marL="0" marR="0" lvl="0" indent="0" algn="l" defTabSz="481203" rtl="0" eaLnBrk="1" fontAlgn="auto" latinLnBrk="0" hangingPunct="1">
              <a:lnSpc>
                <a:spcPct val="100000"/>
              </a:lnSpc>
              <a:spcBef>
                <a:spcPct val="20000"/>
              </a:spcBef>
              <a:spcAft>
                <a:spcPts val="0"/>
              </a:spcAft>
              <a:buClrTx/>
              <a:buSzTx/>
              <a:buFont typeface="Arial"/>
              <a:buNone/>
              <a:tabLst/>
              <a:defRPr/>
            </a:pPr>
            <a:endParaRPr kumimoji="0" lang="en-ZA" sz="2000" i="0" u="none" strike="noStrike" kern="1200" cap="none" spc="0" normalizeH="0" baseline="0" noProof="0" dirty="0">
              <a:ln>
                <a:noFill/>
              </a:ln>
              <a:solidFill>
                <a:prstClr val="black"/>
              </a:solidFill>
              <a:effectLst/>
              <a:uLnTx/>
              <a:uFillTx/>
            </a:endParaRPr>
          </a:p>
          <a:p>
            <a:pPr marR="0" lvl="0" algn="l" defTabSz="481203" rtl="0" eaLnBrk="1" fontAlgn="auto" latinLnBrk="0" hangingPunct="1">
              <a:lnSpc>
                <a:spcPct val="100000"/>
              </a:lnSpc>
              <a:spcBef>
                <a:spcPct val="20000"/>
              </a:spcBef>
              <a:spcAft>
                <a:spcPts val="0"/>
              </a:spcAft>
              <a:buClrTx/>
              <a:buSzTx/>
              <a:tabLst/>
              <a:defRPr/>
            </a:pPr>
            <a:r>
              <a:rPr kumimoji="0" lang="en-ZA" sz="2000" i="0" u="none" strike="noStrike" kern="1200" cap="none" spc="0" normalizeH="0" baseline="0" noProof="0" dirty="0">
                <a:ln>
                  <a:noFill/>
                </a:ln>
                <a:solidFill>
                  <a:prstClr val="black"/>
                </a:solidFill>
                <a:effectLst/>
                <a:uLnTx/>
                <a:uFillTx/>
              </a:rPr>
              <a:t>It is binding to all including the State</a:t>
            </a:r>
          </a:p>
          <a:p>
            <a:pPr marR="0" lvl="0" algn="l" defTabSz="481203" rtl="0" eaLnBrk="1" fontAlgn="auto" latinLnBrk="0" hangingPunct="1">
              <a:lnSpc>
                <a:spcPct val="100000"/>
              </a:lnSpc>
              <a:spcBef>
                <a:spcPct val="20000"/>
              </a:spcBef>
              <a:spcAft>
                <a:spcPts val="0"/>
              </a:spcAft>
              <a:buClrTx/>
              <a:buSzTx/>
              <a:tabLst/>
              <a:defRPr/>
            </a:pPr>
            <a:r>
              <a:rPr kumimoji="0" lang="en-ZA" sz="2000" i="0" u="none" strike="noStrike" kern="1200" cap="none" spc="0" normalizeH="0" baseline="0" noProof="0" dirty="0">
                <a:ln>
                  <a:noFill/>
                </a:ln>
                <a:solidFill>
                  <a:prstClr val="black"/>
                </a:solidFill>
                <a:effectLst/>
                <a:uLnTx/>
                <a:uFillTx/>
              </a:rPr>
              <a:t>The Act is valid for one year and is extended yearly subject to the enactment of a long term/ permanent replacement legislation.</a:t>
            </a:r>
          </a:p>
          <a:p>
            <a:pPr marL="0" marR="0" lvl="0" indent="0" algn="l" defTabSz="481203" rtl="0" eaLnBrk="1" fontAlgn="auto" latinLnBrk="0" hangingPunct="1">
              <a:lnSpc>
                <a:spcPct val="100000"/>
              </a:lnSpc>
              <a:spcBef>
                <a:spcPct val="20000"/>
              </a:spcBef>
              <a:spcAft>
                <a:spcPts val="0"/>
              </a:spcAft>
              <a:buClrTx/>
              <a:buSzTx/>
              <a:buNone/>
              <a:tabLst/>
              <a:defRPr/>
            </a:pPr>
            <a:endParaRPr lang="en-ZA" sz="2000" dirty="0">
              <a:solidFill>
                <a:prstClr val="black"/>
              </a:solidFill>
            </a:endParaRPr>
          </a:p>
          <a:p>
            <a:pPr marL="0" marR="0" lvl="0" indent="0" algn="l" defTabSz="481203" rtl="0" eaLnBrk="1" fontAlgn="auto" latinLnBrk="0" hangingPunct="1">
              <a:lnSpc>
                <a:spcPct val="100000"/>
              </a:lnSpc>
              <a:spcBef>
                <a:spcPct val="20000"/>
              </a:spcBef>
              <a:spcAft>
                <a:spcPts val="0"/>
              </a:spcAft>
              <a:buClrTx/>
              <a:buSzTx/>
              <a:buFont typeface="Arial"/>
              <a:buNone/>
              <a:tabLst/>
              <a:defRPr/>
            </a:pPr>
            <a:endParaRPr kumimoji="0" lang="en-ZA" sz="2000" i="0" u="none" strike="noStrike" kern="1200" cap="none" spc="0" normalizeH="0" baseline="0" noProof="0" dirty="0">
              <a:ln>
                <a:noFill/>
              </a:ln>
              <a:solidFill>
                <a:prstClr val="black"/>
              </a:solidFill>
              <a:effectLst/>
              <a:uLnTx/>
              <a:uFillTx/>
            </a:endParaRPr>
          </a:p>
          <a:p>
            <a:endParaRPr lang="en-US" dirty="0"/>
          </a:p>
        </p:txBody>
      </p:sp>
    </p:spTree>
    <p:extLst>
      <p:ext uri="{BB962C8B-B14F-4D97-AF65-F5344CB8AC3E}">
        <p14:creationId xmlns:p14="http://schemas.microsoft.com/office/powerpoint/2010/main" val="1081819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17B41-8953-4753-1160-6325B177FCB2}"/>
              </a:ext>
            </a:extLst>
          </p:cNvPr>
          <p:cNvSpPr>
            <a:spLocks noGrp="1"/>
          </p:cNvSpPr>
          <p:nvPr>
            <p:ph type="title"/>
          </p:nvPr>
        </p:nvSpPr>
        <p:spPr/>
        <p:txBody>
          <a:bodyPr/>
          <a:lstStyle/>
          <a:p>
            <a:r>
              <a:rPr lang="en-ZA" sz="2526" dirty="0">
                <a:solidFill>
                  <a:prstClr val="black"/>
                </a:solidFill>
              </a:rPr>
              <a:t>Case Law- Effectiveness of IPILRA</a:t>
            </a:r>
            <a:endParaRPr lang="en-US" dirty="0"/>
          </a:p>
        </p:txBody>
      </p:sp>
      <p:sp>
        <p:nvSpPr>
          <p:cNvPr id="3" name="Content Placeholder 2">
            <a:extLst>
              <a:ext uri="{FF2B5EF4-FFF2-40B4-BE49-F238E27FC236}">
                <a16:creationId xmlns:a16="http://schemas.microsoft.com/office/drawing/2014/main" id="{03B1F765-1C3C-D949-9B5B-F0379A3B35EE}"/>
              </a:ext>
            </a:extLst>
          </p:cNvPr>
          <p:cNvSpPr>
            <a:spLocks noGrp="1"/>
          </p:cNvSpPr>
          <p:nvPr>
            <p:ph idx="1"/>
          </p:nvPr>
        </p:nvSpPr>
        <p:spPr/>
        <p:txBody>
          <a:bodyPr/>
          <a:lstStyle/>
          <a:p>
            <a:pPr defTabSz="481203">
              <a:defRPr/>
            </a:pPr>
            <a:r>
              <a:rPr lang="en-ZA" sz="2000" dirty="0">
                <a:solidFill>
                  <a:prstClr val="black"/>
                </a:solidFill>
              </a:rPr>
              <a:t>IPILRA’s development was triggered by development in the Wild-Coast and Court Judgement against the violation of the provisions of IPILRA was made in a case also in the Wild-Coast which involved the Department of Minerals and Energy - </a:t>
            </a:r>
            <a:r>
              <a:rPr lang="en-ZA" sz="2000" dirty="0" err="1">
                <a:solidFill>
                  <a:prstClr val="black"/>
                </a:solidFill>
              </a:rPr>
              <a:t>Xholobeni</a:t>
            </a:r>
            <a:r>
              <a:rPr lang="en-ZA" sz="2000" dirty="0">
                <a:solidFill>
                  <a:prstClr val="black"/>
                </a:solidFill>
              </a:rPr>
              <a:t> Court Judgement. The judgement was made against the Department </a:t>
            </a:r>
          </a:p>
          <a:p>
            <a:pPr marL="0" indent="0" defTabSz="481203">
              <a:buNone/>
              <a:defRPr/>
            </a:pPr>
            <a:endParaRPr lang="en-ZA" sz="2000" dirty="0">
              <a:solidFill>
                <a:prstClr val="black"/>
              </a:solidFill>
            </a:endParaRPr>
          </a:p>
          <a:p>
            <a:pPr defTabSz="481203">
              <a:defRPr/>
            </a:pPr>
            <a:r>
              <a:rPr kumimoji="0" lang="en-ZA" sz="2000" i="0" u="none" strike="noStrike" kern="1200" cap="none" spc="0" normalizeH="0" baseline="0" noProof="0" dirty="0">
                <a:ln>
                  <a:noFill/>
                </a:ln>
                <a:solidFill>
                  <a:prstClr val="black"/>
                </a:solidFill>
                <a:effectLst/>
                <a:uLnTx/>
                <a:uFillTx/>
              </a:rPr>
              <a:t>CASAC case in KZN –  Another Court Judgement against the </a:t>
            </a:r>
            <a:r>
              <a:rPr kumimoji="0" lang="en-ZA" sz="2000" i="0" u="none" strike="noStrike" kern="1200" cap="none" spc="0" normalizeH="0" baseline="0" noProof="0" dirty="0" err="1">
                <a:ln>
                  <a:noFill/>
                </a:ln>
                <a:solidFill>
                  <a:prstClr val="black"/>
                </a:solidFill>
                <a:effectLst/>
                <a:uLnTx/>
                <a:uFillTx/>
              </a:rPr>
              <a:t>Ingonyama</a:t>
            </a:r>
            <a:r>
              <a:rPr kumimoji="0" lang="en-ZA" sz="2000" i="0" u="none" strike="noStrike" kern="1200" cap="none" spc="0" normalizeH="0" baseline="0" noProof="0" dirty="0">
                <a:ln>
                  <a:noFill/>
                </a:ln>
                <a:solidFill>
                  <a:prstClr val="black"/>
                </a:solidFill>
                <a:effectLst/>
                <a:uLnTx/>
                <a:uFillTx/>
              </a:rPr>
              <a:t> Trust, </a:t>
            </a:r>
            <a:r>
              <a:rPr kumimoji="0" lang="en-ZA" sz="2000" i="0" u="none" strike="noStrike" kern="1200" cap="none" spc="0" normalizeH="0" baseline="0" noProof="0" dirty="0" err="1">
                <a:ln>
                  <a:noFill/>
                </a:ln>
                <a:solidFill>
                  <a:prstClr val="black"/>
                </a:solidFill>
                <a:effectLst/>
                <a:uLnTx/>
                <a:uFillTx/>
              </a:rPr>
              <a:t>Ingonyama</a:t>
            </a:r>
            <a:r>
              <a:rPr kumimoji="0" lang="en-ZA" sz="2000" i="0" u="none" strike="noStrike" kern="1200" cap="none" spc="0" normalizeH="0" baseline="0" noProof="0" dirty="0">
                <a:ln>
                  <a:noFill/>
                </a:ln>
                <a:solidFill>
                  <a:prstClr val="black"/>
                </a:solidFill>
                <a:effectLst/>
                <a:uLnTx/>
                <a:uFillTx/>
              </a:rPr>
              <a:t> Trust Board and the Department of Land Reform and Rural Development was made in 2021.</a:t>
            </a:r>
          </a:p>
          <a:p>
            <a:pPr defTabSz="481203">
              <a:defRPr/>
            </a:pPr>
            <a:r>
              <a:rPr kumimoji="0" lang="en-ZA" sz="2000" i="0" u="none" strike="noStrike" kern="1200" cap="none" spc="0" normalizeH="0" baseline="0" noProof="0" dirty="0">
                <a:ln>
                  <a:noFill/>
                </a:ln>
                <a:solidFill>
                  <a:prstClr val="black"/>
                </a:solidFill>
                <a:effectLst/>
                <a:uLnTx/>
                <a:uFillTx/>
              </a:rPr>
              <a:t>Even though the land is managed in terms of the KwaZulu Land Affairs Act 11 of 1992 and the </a:t>
            </a:r>
            <a:r>
              <a:rPr kumimoji="0" lang="en-ZA" sz="2000" i="0" u="none" strike="noStrike" kern="1200" cap="none" spc="0" normalizeH="0" baseline="0" noProof="0" dirty="0" err="1">
                <a:ln>
                  <a:noFill/>
                </a:ln>
                <a:solidFill>
                  <a:prstClr val="black"/>
                </a:solidFill>
                <a:effectLst/>
                <a:uLnTx/>
                <a:uFillTx/>
              </a:rPr>
              <a:t>Ingonyama</a:t>
            </a:r>
            <a:r>
              <a:rPr kumimoji="0" lang="en-ZA" sz="2000" i="0" u="none" strike="noStrike" kern="1200" cap="none" spc="0" normalizeH="0" baseline="0" noProof="0" dirty="0">
                <a:ln>
                  <a:noFill/>
                </a:ln>
                <a:solidFill>
                  <a:prstClr val="black"/>
                </a:solidFill>
                <a:effectLst/>
                <a:uLnTx/>
                <a:uFillTx/>
              </a:rPr>
              <a:t> Trust Act, the judgement was mostly based on the violation of IPILRA provisions as well as the Minister’s duty to uphold the Bill of Rights. </a:t>
            </a:r>
          </a:p>
          <a:p>
            <a:pPr marL="0" marR="0" lvl="0" indent="0" algn="l" defTabSz="481203" rtl="0" eaLnBrk="1" fontAlgn="auto" latinLnBrk="0" hangingPunct="1">
              <a:lnSpc>
                <a:spcPct val="100000"/>
              </a:lnSpc>
              <a:spcBef>
                <a:spcPct val="20000"/>
              </a:spcBef>
              <a:spcAft>
                <a:spcPts val="0"/>
              </a:spcAft>
              <a:buClrTx/>
              <a:buSzTx/>
              <a:buFont typeface="Arial"/>
              <a:buNone/>
              <a:tabLst/>
              <a:defRPr/>
            </a:pPr>
            <a:endParaRPr kumimoji="0" lang="en-ZA" sz="2000" i="0" u="none" strike="noStrike" kern="1200" cap="none" spc="0" normalizeH="0" baseline="0" noProof="0" dirty="0">
              <a:ln>
                <a:noFill/>
              </a:ln>
              <a:solidFill>
                <a:prstClr val="black"/>
              </a:solidFill>
              <a:effectLst/>
              <a:uLnTx/>
              <a:uFillTx/>
            </a:endParaRPr>
          </a:p>
          <a:p>
            <a:endParaRPr lang="en-US" dirty="0"/>
          </a:p>
        </p:txBody>
      </p:sp>
    </p:spTree>
    <p:extLst>
      <p:ext uri="{BB962C8B-B14F-4D97-AF65-F5344CB8AC3E}">
        <p14:creationId xmlns:p14="http://schemas.microsoft.com/office/powerpoint/2010/main" val="1169419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90D6B4F-0F27-426A-E48A-018F6988C19E}"/>
              </a:ext>
            </a:extLst>
          </p:cNvPr>
          <p:cNvSpPr txBox="1"/>
          <p:nvPr/>
        </p:nvSpPr>
        <p:spPr>
          <a:xfrm>
            <a:off x="3608362" y="2529062"/>
            <a:ext cx="6032901" cy="2123658"/>
          </a:xfrm>
          <a:prstGeom prst="rect">
            <a:avLst/>
          </a:prstGeom>
          <a:noFill/>
        </p:spPr>
        <p:txBody>
          <a:bodyPr wrap="square">
            <a:spAutoFit/>
          </a:bodyPr>
          <a:lstStyle/>
          <a:p>
            <a:r>
              <a:rPr lang="en-ZA" sz="4400" dirty="0">
                <a:latin typeface="Century Schoolbook" pitchFamily="18" charset="0"/>
              </a:rPr>
              <a:t>THE END</a:t>
            </a:r>
          </a:p>
          <a:p>
            <a:endParaRPr lang="en-ZA" sz="4400" dirty="0">
              <a:latin typeface="Century Schoolbook" pitchFamily="18" charset="0"/>
            </a:endParaRPr>
          </a:p>
          <a:p>
            <a:r>
              <a:rPr lang="en-ZA" sz="4400" dirty="0">
                <a:latin typeface="Century Schoolbook" pitchFamily="18" charset="0"/>
              </a:rPr>
              <a:t>NDIYABULELA</a:t>
            </a:r>
            <a:endParaRPr lang="en-US" sz="4400" dirty="0"/>
          </a:p>
        </p:txBody>
      </p:sp>
    </p:spTree>
    <p:extLst>
      <p:ext uri="{BB962C8B-B14F-4D97-AF65-F5344CB8AC3E}">
        <p14:creationId xmlns:p14="http://schemas.microsoft.com/office/powerpoint/2010/main" val="3720671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77F33-352C-E477-EEE8-AB2980E002F6}"/>
              </a:ext>
            </a:extLst>
          </p:cNvPr>
          <p:cNvSpPr>
            <a:spLocks noGrp="1"/>
          </p:cNvSpPr>
          <p:nvPr>
            <p:ph type="title"/>
          </p:nvPr>
        </p:nvSpPr>
        <p:spPr/>
        <p:txBody>
          <a:bodyPr>
            <a:normAutofit/>
          </a:bodyPr>
          <a:lstStyle/>
          <a:p>
            <a:r>
              <a:rPr lang="en-ZA" sz="3200" dirty="0"/>
              <a:t>Background</a:t>
            </a:r>
          </a:p>
        </p:txBody>
      </p:sp>
      <p:sp>
        <p:nvSpPr>
          <p:cNvPr id="3" name="Content Placeholder 2">
            <a:extLst>
              <a:ext uri="{FF2B5EF4-FFF2-40B4-BE49-F238E27FC236}">
                <a16:creationId xmlns:a16="http://schemas.microsoft.com/office/drawing/2014/main" id="{EEFDF027-248C-069F-0B2D-2BB309E6FB4E}"/>
              </a:ext>
            </a:extLst>
          </p:cNvPr>
          <p:cNvSpPr>
            <a:spLocks noGrp="1"/>
          </p:cNvSpPr>
          <p:nvPr>
            <p:ph idx="1"/>
          </p:nvPr>
        </p:nvSpPr>
        <p:spPr/>
        <p:txBody>
          <a:bodyPr>
            <a:normAutofit/>
          </a:bodyPr>
          <a:lstStyle/>
          <a:p>
            <a:r>
              <a:rPr lang="en-ZA" sz="1800" dirty="0"/>
              <a:t>It is against this background that the 3</a:t>
            </a:r>
            <a:r>
              <a:rPr lang="en-ZA" sz="1800" baseline="30000" dirty="0"/>
              <a:t>rd</a:t>
            </a:r>
            <a:r>
              <a:rPr lang="en-ZA" sz="1800" dirty="0"/>
              <a:t> leg of land reform was developed to provide a redress to this problem. </a:t>
            </a:r>
          </a:p>
          <a:p>
            <a:r>
              <a:rPr lang="en-ZA" sz="1800" dirty="0"/>
              <a:t>Interim protection of Informal land rights Act was developed to provide an emergency relief to land grabs for this scenario. The Wild coast Spatial Development Initiative is behind/ trigger to the development of IPILRA. </a:t>
            </a:r>
          </a:p>
          <a:p>
            <a:r>
              <a:rPr lang="en-ZA" sz="1800" dirty="0"/>
              <a:t>It froze the boarders in terms of there are no new territories being formed or land expropriated for resettlement/ creation of new areas. (TBVC states, self governing territories and SADT land earmarked for incorporation into these areas does not change, boundaries remain the same as per the vesting done by government post 1994)</a:t>
            </a:r>
          </a:p>
          <a:p>
            <a:r>
              <a:rPr lang="en-ZA" sz="1800" dirty="0"/>
              <a:t>It equates all rights regardless of the administration and law that created them (excludes privately owned land) No more hierarchy of rights – The right whether created by custom or law or documents to that effect issued or not all rights have the same weight) (PTOs, Quitrent etc</a:t>
            </a:r>
          </a:p>
          <a:p>
            <a:r>
              <a:rPr lang="en-ZA" sz="1800" dirty="0"/>
              <a:t>Challenges that will arise as a result of this will be accommodate in the proposed permanent law (Communal Land Bill) </a:t>
            </a:r>
          </a:p>
        </p:txBody>
      </p:sp>
    </p:spTree>
    <p:extLst>
      <p:ext uri="{BB962C8B-B14F-4D97-AF65-F5344CB8AC3E}">
        <p14:creationId xmlns:p14="http://schemas.microsoft.com/office/powerpoint/2010/main" val="4120125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9F6A3-C530-F811-39CA-776C99C5B728}"/>
              </a:ext>
            </a:extLst>
          </p:cNvPr>
          <p:cNvSpPr>
            <a:spLocks noGrp="1"/>
          </p:cNvSpPr>
          <p:nvPr>
            <p:ph type="title"/>
          </p:nvPr>
        </p:nvSpPr>
        <p:spPr/>
        <p:txBody>
          <a:bodyPr>
            <a:normAutofit/>
          </a:bodyPr>
          <a:lstStyle/>
          <a:p>
            <a:r>
              <a:rPr lang="en-ZA" sz="3200" dirty="0"/>
              <a:t>White Paper on South African Land Policy -1997</a:t>
            </a:r>
          </a:p>
        </p:txBody>
      </p:sp>
      <p:sp>
        <p:nvSpPr>
          <p:cNvPr id="3" name="Content Placeholder 2">
            <a:extLst>
              <a:ext uri="{FF2B5EF4-FFF2-40B4-BE49-F238E27FC236}">
                <a16:creationId xmlns:a16="http://schemas.microsoft.com/office/drawing/2014/main" id="{F70D6E5B-D2BD-1EC1-AC4D-79F2EDAAF830}"/>
              </a:ext>
            </a:extLst>
          </p:cNvPr>
          <p:cNvSpPr>
            <a:spLocks noGrp="1"/>
          </p:cNvSpPr>
          <p:nvPr>
            <p:ph idx="1"/>
          </p:nvPr>
        </p:nvSpPr>
        <p:spPr/>
        <p:txBody>
          <a:bodyPr>
            <a:normAutofit/>
          </a:bodyPr>
          <a:lstStyle/>
          <a:p>
            <a:pPr marL="0" indent="0">
              <a:buNone/>
            </a:pPr>
            <a:r>
              <a:rPr lang="en-ZA" sz="1800" dirty="0"/>
              <a:t>This policy was developed to be the basis on which laws to deal with the three legs of land reform are formulated – Problem responsive. </a:t>
            </a:r>
          </a:p>
          <a:p>
            <a:pPr marL="0" indent="0">
              <a:buNone/>
            </a:pPr>
            <a:endParaRPr lang="en-ZA" sz="1800" dirty="0"/>
          </a:p>
          <a:p>
            <a:pPr marL="0" indent="0">
              <a:buNone/>
            </a:pPr>
            <a:r>
              <a:rPr lang="en-ZA" sz="1800" dirty="0"/>
              <a:t>Principles upon which policy development and any programme of action to deal with the complex issues surrounding tenure reform on communal land. </a:t>
            </a:r>
          </a:p>
          <a:p>
            <a:endParaRPr lang="en-ZA" sz="1800" dirty="0"/>
          </a:p>
          <a:p>
            <a:r>
              <a:rPr lang="en-ZA" sz="1800" dirty="0"/>
              <a:t>A rights based approach and adjudicatory principles which recognises de facto rights as they exist on the ground must be adopted</a:t>
            </a:r>
          </a:p>
          <a:p>
            <a:r>
              <a:rPr lang="en-ZA" sz="1800" dirty="0"/>
              <a:t>Move away from permit-based systems to rights based systems</a:t>
            </a:r>
          </a:p>
          <a:p>
            <a:r>
              <a:rPr lang="en-ZA" sz="1800" dirty="0"/>
              <a:t>Build a unitary non-racial system which recognises all rights in South Africa</a:t>
            </a:r>
          </a:p>
          <a:p>
            <a:r>
              <a:rPr lang="en-ZA" sz="1800" dirty="0"/>
              <a:t>Allow people to choose the type of tenure system they wish for</a:t>
            </a:r>
          </a:p>
          <a:p>
            <a:r>
              <a:rPr lang="en-ZA" sz="1800" dirty="0"/>
              <a:t>All tenure systems must consistent with the Constitution’s to human rights and equality</a:t>
            </a:r>
          </a:p>
          <a:p>
            <a:r>
              <a:rPr lang="en-ZA" sz="1800" dirty="0"/>
              <a:t>New tenure systems and laws should be brought in line with what exists on the ground and in practice.</a:t>
            </a:r>
          </a:p>
          <a:p>
            <a:endParaRPr lang="en-ZA" sz="2000" dirty="0"/>
          </a:p>
        </p:txBody>
      </p:sp>
    </p:spTree>
    <p:extLst>
      <p:ext uri="{BB962C8B-B14F-4D97-AF65-F5344CB8AC3E}">
        <p14:creationId xmlns:p14="http://schemas.microsoft.com/office/powerpoint/2010/main" val="3777023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B6AFF-D0F8-9E18-301F-D8C4CC51F0A5}"/>
              </a:ext>
            </a:extLst>
          </p:cNvPr>
          <p:cNvSpPr>
            <a:spLocks noGrp="1"/>
          </p:cNvSpPr>
          <p:nvPr>
            <p:ph type="title"/>
          </p:nvPr>
        </p:nvSpPr>
        <p:spPr/>
        <p:txBody>
          <a:bodyPr>
            <a:normAutofit/>
          </a:bodyPr>
          <a:lstStyle/>
          <a:p>
            <a:r>
              <a:rPr kumimoji="0" lang="en-ZA" altLang="en-US" sz="3200" i="0" u="none" strike="noStrike" kern="1200" cap="none" spc="0" normalizeH="0" baseline="0" noProof="0" dirty="0">
                <a:ln>
                  <a:noFill/>
                </a:ln>
                <a:solidFill>
                  <a:prstClr val="black"/>
                </a:solidFill>
                <a:effectLst/>
                <a:uLnTx/>
                <a:uFillTx/>
              </a:rPr>
              <a:t>Why IPILRA</a:t>
            </a:r>
            <a:endParaRPr lang="en-US" sz="3200" dirty="0"/>
          </a:p>
        </p:txBody>
      </p:sp>
      <p:sp>
        <p:nvSpPr>
          <p:cNvPr id="3" name="Content Placeholder 2">
            <a:extLst>
              <a:ext uri="{FF2B5EF4-FFF2-40B4-BE49-F238E27FC236}">
                <a16:creationId xmlns:a16="http://schemas.microsoft.com/office/drawing/2014/main" id="{8C1D333A-F778-EBF6-F497-A6BEF360D532}"/>
              </a:ext>
            </a:extLst>
          </p:cNvPr>
          <p:cNvSpPr>
            <a:spLocks noGrp="1"/>
          </p:cNvSpPr>
          <p:nvPr>
            <p:ph idx="1"/>
          </p:nvPr>
        </p:nvSpPr>
        <p:spPr/>
        <p:txBody>
          <a:bodyPr/>
          <a:lstStyle/>
          <a:p>
            <a:pPr marR="0" lvl="0" algn="just" defTabSz="481203" rtl="0" eaLnBrk="1" fontAlgn="auto" latinLnBrk="0" hangingPunct="1">
              <a:lnSpc>
                <a:spcPct val="100000"/>
              </a:lnSpc>
              <a:spcBef>
                <a:spcPct val="20000"/>
              </a:spcBef>
              <a:spcAft>
                <a:spcPts val="0"/>
              </a:spcAft>
              <a:buClrTx/>
              <a:buSzTx/>
              <a:tabLst/>
              <a:defRPr/>
            </a:pPr>
            <a:r>
              <a:rPr kumimoji="0" lang="en-US" altLang="en-US" sz="2400" b="0" i="0" u="none" strike="noStrike" kern="1200" cap="none" spc="0" normalizeH="0" baseline="0" noProof="0" dirty="0">
                <a:ln>
                  <a:noFill/>
                </a:ln>
                <a:solidFill>
                  <a:prstClr val="black"/>
                </a:solidFill>
                <a:effectLst/>
                <a:uLnTx/>
                <a:uFillTx/>
              </a:rPr>
              <a:t>The purpose of this Act is to provide for the temporary protection of certain rights and interests </a:t>
            </a:r>
            <a:r>
              <a:rPr lang="en-US" altLang="en-US" sz="2400" dirty="0">
                <a:solidFill>
                  <a:prstClr val="black"/>
                </a:solidFill>
              </a:rPr>
              <a:t>to communal land</a:t>
            </a:r>
            <a:r>
              <a:rPr kumimoji="0" lang="en-US" altLang="en-US" sz="2400" b="0" i="0" u="none" strike="noStrike" kern="1200" cap="none" spc="0" normalizeH="0" baseline="0" noProof="0" dirty="0">
                <a:ln>
                  <a:noFill/>
                </a:ln>
                <a:solidFill>
                  <a:prstClr val="black"/>
                </a:solidFill>
                <a:effectLst/>
                <a:uLnTx/>
                <a:uFillTx/>
              </a:rPr>
              <a:t> land which are not otherwise adequately protected by law and to provide for matters connected therewith.</a:t>
            </a:r>
          </a:p>
          <a:p>
            <a:pPr marR="0" lvl="0" algn="just" defTabSz="481203" rtl="0" eaLnBrk="1" fontAlgn="auto" latinLnBrk="0" hangingPunct="1">
              <a:lnSpc>
                <a:spcPct val="100000"/>
              </a:lnSpc>
              <a:spcBef>
                <a:spcPct val="20000"/>
              </a:spcBef>
              <a:spcAft>
                <a:spcPts val="0"/>
              </a:spcAft>
              <a:buClrTx/>
              <a:buSzTx/>
              <a:tabLst/>
              <a:defRPr/>
            </a:pPr>
            <a:endParaRPr lang="en-US" altLang="en-US" sz="2400" dirty="0">
              <a:solidFill>
                <a:prstClr val="black"/>
              </a:solidFill>
            </a:endParaRPr>
          </a:p>
          <a:p>
            <a:pPr marR="0" lvl="0" algn="just" defTabSz="481203" rtl="0" eaLnBrk="1" fontAlgn="auto" latinLnBrk="0" hangingPunct="1">
              <a:lnSpc>
                <a:spcPct val="100000"/>
              </a:lnSpc>
              <a:spcBef>
                <a:spcPct val="20000"/>
              </a:spcBef>
              <a:spcAft>
                <a:spcPts val="0"/>
              </a:spcAft>
              <a:buClrTx/>
              <a:buSzTx/>
              <a:tabLst/>
              <a:defRPr/>
            </a:pPr>
            <a:r>
              <a:rPr kumimoji="0" lang="en-US" altLang="en-US" sz="2400" b="0" i="0" u="none" strike="noStrike" kern="1200" cap="none" spc="0" normalizeH="0" baseline="0" noProof="0" dirty="0">
                <a:ln>
                  <a:noFill/>
                </a:ln>
                <a:solidFill>
                  <a:prstClr val="black"/>
                </a:solidFill>
                <a:effectLst/>
                <a:uLnTx/>
                <a:uFillTx/>
              </a:rPr>
              <a:t>It was developed to deal with urgent and pressing matters in a context where land rights and land rights holders are acknowledged, protected and given the same recognition as any other property right.</a:t>
            </a:r>
          </a:p>
          <a:p>
            <a:pPr marR="0" lvl="0" algn="just" defTabSz="481203" rtl="0" eaLnBrk="1" fontAlgn="auto" latinLnBrk="0" hangingPunct="1">
              <a:lnSpc>
                <a:spcPct val="100000"/>
              </a:lnSpc>
              <a:spcBef>
                <a:spcPts val="1263"/>
              </a:spcBef>
              <a:spcAft>
                <a:spcPts val="0"/>
              </a:spcAft>
              <a:buClrTx/>
              <a:buSzTx/>
              <a:tabLst/>
              <a:defRPr/>
            </a:pPr>
            <a:endParaRPr kumimoji="0" lang="en-US" altLang="en-US" sz="2400" b="0" i="0" u="none" strike="noStrike" kern="1200" cap="none" spc="0" normalizeH="0" baseline="0" noProof="0" dirty="0">
              <a:ln>
                <a:noFill/>
              </a:ln>
              <a:solidFill>
                <a:prstClr val="black"/>
              </a:solidFill>
              <a:effectLst/>
              <a:uLnTx/>
              <a:uFillTx/>
            </a:endParaRPr>
          </a:p>
          <a:p>
            <a:endParaRPr lang="en-US" dirty="0"/>
          </a:p>
        </p:txBody>
      </p:sp>
    </p:spTree>
    <p:extLst>
      <p:ext uri="{BB962C8B-B14F-4D97-AF65-F5344CB8AC3E}">
        <p14:creationId xmlns:p14="http://schemas.microsoft.com/office/powerpoint/2010/main" val="516402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BCCF0-99AE-0187-B44E-23A4CA59F229}"/>
              </a:ext>
            </a:extLst>
          </p:cNvPr>
          <p:cNvSpPr>
            <a:spLocks noGrp="1"/>
          </p:cNvSpPr>
          <p:nvPr>
            <p:ph type="title"/>
          </p:nvPr>
        </p:nvSpPr>
        <p:spPr/>
        <p:txBody>
          <a:bodyPr>
            <a:normAutofit fontScale="90000"/>
          </a:bodyPr>
          <a:lstStyle/>
          <a:p>
            <a:br>
              <a:rPr kumimoji="0" lang="en-ZA" altLang="en-US" sz="6000" b="1" i="0" u="none" strike="noStrike" kern="1200" cap="none" spc="0" normalizeH="0" baseline="0" noProof="0" dirty="0">
                <a:ln>
                  <a:noFill/>
                </a:ln>
                <a:solidFill>
                  <a:prstClr val="black"/>
                </a:solidFill>
                <a:effectLst/>
                <a:uLnTx/>
                <a:uFillTx/>
              </a:rPr>
            </a:br>
            <a:r>
              <a:rPr kumimoji="0" lang="en-ZA" altLang="en-US" sz="3600" i="0" u="none" strike="noStrike" kern="1200" cap="none" spc="0" normalizeH="0" baseline="0" noProof="0" dirty="0">
                <a:ln>
                  <a:noFill/>
                </a:ln>
                <a:solidFill>
                  <a:prstClr val="black"/>
                </a:solidFill>
                <a:effectLst/>
                <a:uLnTx/>
                <a:uFillTx/>
              </a:rPr>
              <a:t>Application of IPILRA </a:t>
            </a:r>
            <a:br>
              <a:rPr kumimoji="0" lang="en-ZA" altLang="en-US" sz="4800" i="0" u="none" strike="noStrike" kern="1200" cap="none" spc="0" normalizeH="0" baseline="0" noProof="0" dirty="0">
                <a:ln>
                  <a:noFill/>
                </a:ln>
                <a:solidFill>
                  <a:prstClr val="black"/>
                </a:solidFill>
                <a:effectLst/>
                <a:uLnTx/>
                <a:uFillTx/>
                <a:latin typeface="Century Schoolbook" pitchFamily="18" charset="0"/>
                <a:ea typeface="+mj-ea"/>
                <a:cs typeface="+mj-cs"/>
              </a:rPr>
            </a:br>
            <a:endParaRPr lang="en-ZA" dirty="0"/>
          </a:p>
        </p:txBody>
      </p:sp>
      <p:sp>
        <p:nvSpPr>
          <p:cNvPr id="3" name="Content Placeholder 2">
            <a:extLst>
              <a:ext uri="{FF2B5EF4-FFF2-40B4-BE49-F238E27FC236}">
                <a16:creationId xmlns:a16="http://schemas.microsoft.com/office/drawing/2014/main" id="{F7CE39BB-5D85-9853-7CE8-C219A6C7D155}"/>
              </a:ext>
            </a:extLst>
          </p:cNvPr>
          <p:cNvSpPr>
            <a:spLocks noGrp="1"/>
          </p:cNvSpPr>
          <p:nvPr>
            <p:ph idx="1"/>
          </p:nvPr>
        </p:nvSpPr>
        <p:spPr/>
        <p:txBody>
          <a:bodyPr/>
          <a:lstStyle/>
          <a:p>
            <a:pPr marL="481260" marR="0" lvl="0" indent="-481260" algn="just" defTabSz="481203" rtl="0" eaLnBrk="1" fontAlgn="auto" latinLnBrk="0" hangingPunct="1">
              <a:lnSpc>
                <a:spcPct val="100000"/>
              </a:lnSpc>
              <a:spcBef>
                <a:spcPct val="20000"/>
              </a:spcBef>
              <a:spcAft>
                <a:spcPts val="526"/>
              </a:spcAft>
              <a:buClrTx/>
              <a:buSzTx/>
              <a:buFont typeface="Arial" pitchFamily="34" charset="0"/>
              <a:buChar char="•"/>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Natives Land Act, Act 27 of 1913-  allocated 87% of agricultural land to white people and 13% for occupation by Africans.</a:t>
            </a:r>
          </a:p>
          <a:p>
            <a:pPr marL="481260" marR="0" lvl="0" indent="-481260" algn="just" defTabSz="481203" rtl="0" eaLnBrk="1" fontAlgn="auto" latinLnBrk="0" hangingPunct="1">
              <a:lnSpc>
                <a:spcPct val="100000"/>
              </a:lnSpc>
              <a:spcBef>
                <a:spcPct val="20000"/>
              </a:spcBef>
              <a:spcAft>
                <a:spcPts val="526"/>
              </a:spcAft>
              <a:buClrTx/>
              <a:buSzTx/>
              <a:buFont typeface="Arial" pitchFamily="34" charset="0"/>
              <a:buChar char="•"/>
              <a:tabLst/>
              <a:defRPr/>
            </a:pPr>
            <a:r>
              <a:rPr lang="en-US" altLang="en-US" sz="2200" dirty="0">
                <a:solidFill>
                  <a:prstClr val="black"/>
                </a:solidFill>
              </a:rPr>
              <a:t>L</a:t>
            </a:r>
            <a:r>
              <a:rPr kumimoji="0" lang="en-US" alt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and nominally owned by the Minister of DRDLR and communally owned by communities;</a:t>
            </a:r>
          </a:p>
          <a:p>
            <a:pPr lvl="1" indent="-481260" algn="just" defTabSz="481203">
              <a:spcAft>
                <a:spcPts val="526"/>
              </a:spcAft>
              <a:buFont typeface="Arial" pitchFamily="34" charset="0"/>
              <a:buChar char="•"/>
              <a:defRPr/>
            </a:pPr>
            <a:r>
              <a:rPr lang="en-US" altLang="en-US" sz="1800" dirty="0">
                <a:solidFill>
                  <a:prstClr val="black"/>
                </a:solidFill>
              </a:rPr>
              <a:t>TBVC states and Self-Governing territories (</a:t>
            </a:r>
            <a:r>
              <a:rPr lang="en-US" altLang="en-US" sz="1800" dirty="0" err="1">
                <a:solidFill>
                  <a:prstClr val="black"/>
                </a:solidFill>
              </a:rPr>
              <a:t>Qwaqwa</a:t>
            </a:r>
            <a:r>
              <a:rPr lang="en-US" altLang="en-US" sz="1800" dirty="0">
                <a:solidFill>
                  <a:prstClr val="black"/>
                </a:solidFill>
              </a:rPr>
              <a:t>, </a:t>
            </a:r>
            <a:r>
              <a:rPr lang="en-US" altLang="en-US" sz="1800" dirty="0" err="1">
                <a:solidFill>
                  <a:prstClr val="black"/>
                </a:solidFill>
              </a:rPr>
              <a:t>Gazankulu</a:t>
            </a:r>
            <a:r>
              <a:rPr lang="en-US" altLang="en-US" sz="1800" dirty="0">
                <a:solidFill>
                  <a:prstClr val="black"/>
                </a:solidFill>
              </a:rPr>
              <a:t>, </a:t>
            </a:r>
            <a:r>
              <a:rPr lang="en-US" altLang="en-US" sz="1800" dirty="0" err="1">
                <a:solidFill>
                  <a:prstClr val="black"/>
                </a:solidFill>
              </a:rPr>
              <a:t>Lebowagkomo</a:t>
            </a:r>
            <a:r>
              <a:rPr lang="en-US" altLang="en-US" sz="1800" dirty="0">
                <a:solidFill>
                  <a:prstClr val="black"/>
                </a:solidFill>
              </a:rPr>
              <a:t>, </a:t>
            </a:r>
            <a:r>
              <a:rPr lang="en-US" altLang="en-US" sz="1800" dirty="0" err="1">
                <a:solidFill>
                  <a:prstClr val="black"/>
                </a:solidFill>
              </a:rPr>
              <a:t>Kangwane</a:t>
            </a:r>
            <a:r>
              <a:rPr lang="en-US" altLang="en-US" sz="1800" dirty="0">
                <a:solidFill>
                  <a:prstClr val="black"/>
                </a:solidFill>
              </a:rPr>
              <a:t>, KwaZulu governments)</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lvl="1" indent="-481260" algn="just" defTabSz="481203">
              <a:spcAft>
                <a:spcPts val="526"/>
              </a:spcAft>
              <a:buFont typeface="Arial" pitchFamily="34" charset="0"/>
              <a:buChar char="•"/>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South African Development Trust land earmarked for incorporation into the former homelands and the former self-Governing Territories. </a:t>
            </a:r>
            <a:endParaRPr lang="en-US" altLang="en-US" sz="1800" dirty="0">
              <a:solidFill>
                <a:prstClr val="black"/>
              </a:solidFill>
            </a:endParaRPr>
          </a:p>
          <a:p>
            <a:pPr lvl="1" indent="-481260" algn="just" defTabSz="481203">
              <a:spcAft>
                <a:spcPts val="526"/>
              </a:spcAft>
              <a:buFont typeface="Arial" pitchFamily="34" charset="0"/>
              <a:buChar char="•"/>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Land bought by tribes but could not be registered in their name and was instead held in trust by the state</a:t>
            </a:r>
            <a:r>
              <a:rPr lang="en-US" altLang="en-US" sz="1800" dirty="0">
                <a:solidFill>
                  <a:prstClr val="black"/>
                </a:solidFill>
              </a:rPr>
              <a:t> (listed in state records)</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lvl="1" indent="-481260" algn="just" defTabSz="481203">
              <a:spcAft>
                <a:spcPts val="526"/>
              </a:spcAft>
              <a:buFont typeface="Arial" pitchFamily="34" charset="0"/>
              <a:buChar char="•"/>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former Colored Reserves also known as incorporated areas, Rural Areas (House of Representatives).</a:t>
            </a:r>
          </a:p>
          <a:p>
            <a:endParaRPr lang="en-ZA" dirty="0"/>
          </a:p>
        </p:txBody>
      </p:sp>
    </p:spTree>
    <p:extLst>
      <p:ext uri="{BB962C8B-B14F-4D97-AF65-F5344CB8AC3E}">
        <p14:creationId xmlns:p14="http://schemas.microsoft.com/office/powerpoint/2010/main" val="2336658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064A-D791-2A02-B9E0-DCD285F31276}"/>
              </a:ext>
            </a:extLst>
          </p:cNvPr>
          <p:cNvSpPr>
            <a:spLocks noGrp="1"/>
          </p:cNvSpPr>
          <p:nvPr>
            <p:ph type="title"/>
          </p:nvPr>
        </p:nvSpPr>
        <p:spPr/>
        <p:txBody>
          <a:bodyPr>
            <a:normAutofit/>
          </a:bodyPr>
          <a:lstStyle/>
          <a:p>
            <a:r>
              <a:rPr lang="en-ZA" sz="3200" dirty="0"/>
              <a:t>Definition of Terms used in IPILRA</a:t>
            </a:r>
          </a:p>
        </p:txBody>
      </p:sp>
      <p:sp>
        <p:nvSpPr>
          <p:cNvPr id="3" name="Content Placeholder 2">
            <a:extLst>
              <a:ext uri="{FF2B5EF4-FFF2-40B4-BE49-F238E27FC236}">
                <a16:creationId xmlns:a16="http://schemas.microsoft.com/office/drawing/2014/main" id="{1DAB4A20-ABD4-7A3B-08CB-421C6BD70D91}"/>
              </a:ext>
            </a:extLst>
          </p:cNvPr>
          <p:cNvSpPr>
            <a:spLocks noGrp="1"/>
          </p:cNvSpPr>
          <p:nvPr>
            <p:ph idx="1"/>
          </p:nvPr>
        </p:nvSpPr>
        <p:spPr/>
        <p:txBody>
          <a:bodyPr>
            <a:normAutofit fontScale="62500" lnSpcReduction="20000"/>
          </a:bodyPr>
          <a:lstStyle/>
          <a:p>
            <a:pPr marL="0" indent="0">
              <a:buNone/>
            </a:pPr>
            <a:r>
              <a:rPr lang="en-ZA" sz="3800" dirty="0"/>
              <a:t>Beneficial occupation</a:t>
            </a:r>
          </a:p>
          <a:p>
            <a:pPr marL="0" indent="0">
              <a:buNone/>
            </a:pPr>
            <a:endParaRPr lang="en-ZA" sz="3800" dirty="0"/>
          </a:p>
          <a:p>
            <a:r>
              <a:rPr lang="en-ZA" sz="3800" dirty="0"/>
              <a:t>The occupation of land by a person as if he/she is the owner without force </a:t>
            </a:r>
          </a:p>
          <a:p>
            <a:r>
              <a:rPr lang="en-ZA" sz="3800" dirty="0"/>
              <a:t>Openly &amp; without permission of the registered owner</a:t>
            </a:r>
          </a:p>
          <a:p>
            <a:r>
              <a:rPr lang="en-ZA" sz="3800" dirty="0"/>
              <a:t>Must have lived on the land for no less than 5 years by 31December 1997.</a:t>
            </a:r>
          </a:p>
          <a:p>
            <a:endParaRPr lang="en-ZA" sz="3800" dirty="0"/>
          </a:p>
          <a:p>
            <a:pPr marL="0" indent="0">
              <a:buNone/>
            </a:pPr>
            <a:r>
              <a:rPr lang="en-ZA" sz="3800" dirty="0"/>
              <a:t>Community</a:t>
            </a:r>
          </a:p>
          <a:p>
            <a:endParaRPr lang="en-ZA" sz="3800" dirty="0"/>
          </a:p>
          <a:p>
            <a:r>
              <a:rPr lang="en-ZA" sz="3800" dirty="0"/>
              <a:t>Any group/portion of a group of persons whose rights to land are derived from shared rules determining access to land held in common by that group</a:t>
            </a:r>
          </a:p>
          <a:p>
            <a:endParaRPr lang="en-ZA" dirty="0"/>
          </a:p>
        </p:txBody>
      </p:sp>
    </p:spTree>
    <p:extLst>
      <p:ext uri="{BB962C8B-B14F-4D97-AF65-F5344CB8AC3E}">
        <p14:creationId xmlns:p14="http://schemas.microsoft.com/office/powerpoint/2010/main" val="526794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E85D0-7AB9-9BEB-30F5-5C50D8270EA6}"/>
              </a:ext>
            </a:extLst>
          </p:cNvPr>
          <p:cNvSpPr>
            <a:spLocks noGrp="1"/>
          </p:cNvSpPr>
          <p:nvPr>
            <p:ph type="title"/>
          </p:nvPr>
        </p:nvSpPr>
        <p:spPr/>
        <p:txBody>
          <a:bodyPr>
            <a:normAutofit/>
          </a:bodyPr>
          <a:lstStyle/>
          <a:p>
            <a:r>
              <a:rPr kumimoji="0" lang="en-ZA" sz="3200" i="0" u="none" strike="noStrike" kern="1200" cap="none" spc="0" normalizeH="0" baseline="0" noProof="0" dirty="0">
                <a:ln>
                  <a:noFill/>
                </a:ln>
                <a:solidFill>
                  <a:prstClr val="black"/>
                </a:solidFill>
                <a:effectLst/>
                <a:uLnTx/>
                <a:uFillTx/>
              </a:rPr>
              <a:t>Definition of Terms </a:t>
            </a:r>
            <a:r>
              <a:rPr kumimoji="0" lang="en-ZA" altLang="en-US" sz="3200" i="0" u="none" strike="noStrike" kern="1200" cap="none" spc="0" normalizeH="0" baseline="0" noProof="0" dirty="0" err="1">
                <a:ln>
                  <a:noFill/>
                </a:ln>
                <a:solidFill>
                  <a:prstClr val="black"/>
                </a:solidFill>
                <a:effectLst/>
                <a:uLnTx/>
                <a:uFillTx/>
              </a:rPr>
              <a:t>cont</a:t>
            </a:r>
            <a:r>
              <a:rPr kumimoji="0" lang="en-ZA" altLang="en-US" sz="3200" i="0" u="none" strike="noStrike" kern="1200" cap="none" spc="0" normalizeH="0" baseline="0" noProof="0" dirty="0">
                <a:ln>
                  <a:noFill/>
                </a:ln>
                <a:solidFill>
                  <a:prstClr val="black"/>
                </a:solidFill>
                <a:effectLst/>
                <a:uLnTx/>
                <a:uFillTx/>
              </a:rPr>
              <a:t>…</a:t>
            </a:r>
            <a:endParaRPr lang="en-US" sz="3200" dirty="0"/>
          </a:p>
        </p:txBody>
      </p:sp>
      <p:sp>
        <p:nvSpPr>
          <p:cNvPr id="3" name="Content Placeholder 2">
            <a:extLst>
              <a:ext uri="{FF2B5EF4-FFF2-40B4-BE49-F238E27FC236}">
                <a16:creationId xmlns:a16="http://schemas.microsoft.com/office/drawing/2014/main" id="{8289F22E-930A-1F37-268C-36432AC1A4D2}"/>
              </a:ext>
            </a:extLst>
          </p:cNvPr>
          <p:cNvSpPr>
            <a:spLocks noGrp="1"/>
          </p:cNvSpPr>
          <p:nvPr>
            <p:ph idx="1"/>
          </p:nvPr>
        </p:nvSpPr>
        <p:spPr/>
        <p:txBody>
          <a:bodyPr>
            <a:normAutofit fontScale="92500" lnSpcReduction="10000"/>
          </a:bodyPr>
          <a:lstStyle/>
          <a:p>
            <a:pPr marL="0" marR="0" lvl="1" indent="0" algn="just" defTabSz="457200" rtl="0" eaLnBrk="1" fontAlgn="auto" latinLnBrk="0" hangingPunct="1">
              <a:lnSpc>
                <a:spcPct val="100000"/>
              </a:lnSpc>
              <a:spcBef>
                <a:spcPts val="1080"/>
              </a:spcBef>
              <a:spcAft>
                <a:spcPts val="0"/>
              </a:spcAft>
              <a:buClrTx/>
              <a:buSzTx/>
              <a:buFont typeface="Arial"/>
              <a:buNone/>
              <a:tabLst/>
              <a:defRPr/>
            </a:pPr>
            <a:r>
              <a:rPr kumimoji="0" lang="en-US" altLang="en-US" sz="1700" i="0" u="none" strike="noStrike" kern="1200" cap="none" spc="0" normalizeH="0" baseline="0" noProof="0" dirty="0">
                <a:ln>
                  <a:noFill/>
                </a:ln>
                <a:solidFill>
                  <a:prstClr val="black"/>
                </a:solidFill>
                <a:effectLst/>
                <a:uLnTx/>
                <a:uFillTx/>
              </a:rPr>
              <a:t>Informal right to land</a:t>
            </a:r>
          </a:p>
          <a:p>
            <a:pPr marL="0" marR="0" lvl="1" indent="0" algn="just" defTabSz="457200" rtl="0" eaLnBrk="1" fontAlgn="auto" latinLnBrk="0" hangingPunct="1">
              <a:lnSpc>
                <a:spcPct val="100000"/>
              </a:lnSpc>
              <a:spcBef>
                <a:spcPts val="1080"/>
              </a:spcBef>
              <a:spcAft>
                <a:spcPts val="0"/>
              </a:spcAft>
              <a:buClrTx/>
              <a:buSzTx/>
              <a:buFont typeface="Arial"/>
              <a:buNone/>
              <a:tabLst/>
              <a:defRPr/>
            </a:pPr>
            <a:r>
              <a:rPr kumimoji="0" lang="en-US" altLang="en-US" sz="1700" i="0" u="none" strike="noStrike" kern="1200" cap="none" spc="0" normalizeH="0" baseline="0" noProof="0" dirty="0">
                <a:ln>
                  <a:noFill/>
                </a:ln>
                <a:solidFill>
                  <a:prstClr val="black"/>
                </a:solidFill>
                <a:effectLst/>
                <a:uLnTx/>
                <a:uFillTx/>
              </a:rPr>
              <a:t>Section1</a:t>
            </a:r>
          </a:p>
          <a:p>
            <a:pPr marL="0" marR="0" lvl="1" indent="0" algn="just" defTabSz="457200" rtl="0" eaLnBrk="1" fontAlgn="auto" latinLnBrk="0" hangingPunct="1">
              <a:lnSpc>
                <a:spcPct val="100000"/>
              </a:lnSpc>
              <a:spcBef>
                <a:spcPts val="1080"/>
              </a:spcBef>
              <a:spcAft>
                <a:spcPts val="0"/>
              </a:spcAft>
              <a:buClrTx/>
              <a:buSzTx/>
              <a:buFont typeface="Arial"/>
              <a:buNone/>
              <a:tabLst/>
              <a:defRPr/>
            </a:pPr>
            <a:r>
              <a:rPr kumimoji="0" lang="en-US" altLang="en-US" sz="1500" b="0" i="0" u="none" strike="noStrike" kern="1200" cap="none" spc="0" normalizeH="0" baseline="0" noProof="0" dirty="0">
                <a:ln>
                  <a:noFill/>
                </a:ln>
                <a:solidFill>
                  <a:prstClr val="black"/>
                </a:solidFill>
                <a:effectLst/>
                <a:uLnTx/>
                <a:uFillTx/>
              </a:rPr>
              <a:t>the use of, occupation of or access to land in terms of;</a:t>
            </a:r>
          </a:p>
          <a:p>
            <a:pPr marL="342900" lvl="1" indent="-342900" algn="just" defTabSz="457200">
              <a:spcBef>
                <a:spcPts val="1080"/>
              </a:spcBef>
              <a:buFont typeface="Arial" panose="020B0604020202020204" pitchFamily="34" charset="0"/>
              <a:buChar char="•"/>
              <a:defRPr/>
            </a:pPr>
            <a:r>
              <a:rPr kumimoji="0" lang="en-US" altLang="en-US" sz="1500" b="0" i="0" u="none" strike="noStrike" kern="1200" cap="none" spc="0" normalizeH="0" baseline="0" noProof="0" dirty="0">
                <a:ln>
                  <a:noFill/>
                </a:ln>
                <a:solidFill>
                  <a:prstClr val="black"/>
                </a:solidFill>
                <a:effectLst/>
                <a:uLnTx/>
                <a:uFillTx/>
              </a:rPr>
              <a:t>Any Tribal, Customary and indigenous law or practice of tribe</a:t>
            </a:r>
          </a:p>
          <a:p>
            <a:pPr marL="342900" lvl="1" indent="-342900" algn="just" defTabSz="457200">
              <a:spcBef>
                <a:spcPts val="1080"/>
              </a:spcBef>
              <a:buFont typeface="Arial" panose="020B0604020202020204" pitchFamily="34" charset="0"/>
              <a:buChar char="•"/>
              <a:defRPr/>
            </a:pPr>
            <a:r>
              <a:rPr kumimoji="0" lang="en-US" altLang="en-US" sz="1500" b="0" i="0" u="none" strike="noStrike" kern="1200" cap="none" spc="0" normalizeH="0" baseline="0" noProof="0" dirty="0">
                <a:ln>
                  <a:noFill/>
                </a:ln>
                <a:solidFill>
                  <a:prstClr val="black"/>
                </a:solidFill>
                <a:effectLst/>
                <a:uLnTx/>
                <a:uFillTx/>
              </a:rPr>
              <a:t>The custom usage or administrative practice in a particular area or community where at anytime vested in the South African Development Trust, Self-Governing Territories or  the former government of the TBVC states</a:t>
            </a:r>
          </a:p>
          <a:p>
            <a:pPr marL="342900" lvl="1" indent="-342900" algn="just" defTabSz="457200">
              <a:spcBef>
                <a:spcPts val="1080"/>
              </a:spcBef>
              <a:buFont typeface="Arial" panose="020B0604020202020204" pitchFamily="34" charset="0"/>
              <a:buChar char="•"/>
              <a:defRPr/>
            </a:pPr>
            <a:r>
              <a:rPr lang="en-US" altLang="en-US" sz="1500" dirty="0">
                <a:solidFill>
                  <a:prstClr val="black"/>
                </a:solidFill>
              </a:rPr>
              <a:t>T</a:t>
            </a:r>
            <a:r>
              <a:rPr kumimoji="0" lang="en-US" altLang="en-US" sz="1500" b="0" i="0" u="none" strike="noStrike" kern="1200" cap="none" spc="0" normalizeH="0" baseline="0" noProof="0" dirty="0">
                <a:ln>
                  <a:noFill/>
                </a:ln>
                <a:solidFill>
                  <a:prstClr val="black"/>
                </a:solidFill>
                <a:effectLst/>
                <a:uLnTx/>
                <a:uFillTx/>
              </a:rPr>
              <a:t>he right or interest in land of a beneficiary under trust where in the trustee is body or functionary established or appointed by the Act if Parliament or holder of Public Office.</a:t>
            </a:r>
          </a:p>
          <a:p>
            <a:pPr marL="342900" lvl="1" indent="-342900" algn="just" defTabSz="457200">
              <a:spcBef>
                <a:spcPts val="1080"/>
              </a:spcBef>
              <a:buFont typeface="Arial" panose="020B0604020202020204" pitchFamily="34" charset="0"/>
              <a:buChar char="•"/>
              <a:defRPr/>
            </a:pPr>
            <a:r>
              <a:rPr lang="en-US" altLang="en-US" sz="1500" dirty="0">
                <a:solidFill>
                  <a:prstClr val="black"/>
                </a:solidFill>
              </a:rPr>
              <a:t>B</a:t>
            </a:r>
            <a:r>
              <a:rPr kumimoji="0" lang="en-US" altLang="en-US" sz="1500" b="0" i="0" u="none" strike="noStrike" kern="1200" cap="none" spc="0" normalizeH="0" baseline="0" noProof="0" dirty="0" err="1">
                <a:ln>
                  <a:noFill/>
                </a:ln>
                <a:solidFill>
                  <a:prstClr val="black"/>
                </a:solidFill>
                <a:effectLst/>
                <a:uLnTx/>
                <a:uFillTx/>
              </a:rPr>
              <a:t>eneficial</a:t>
            </a:r>
            <a:r>
              <a:rPr kumimoji="0" lang="en-US" altLang="en-US" sz="1500" b="0" i="0" u="none" strike="noStrike" kern="1200" cap="none" spc="0" normalizeH="0" baseline="0" noProof="0" dirty="0">
                <a:ln>
                  <a:noFill/>
                </a:ln>
                <a:solidFill>
                  <a:prstClr val="black"/>
                </a:solidFill>
                <a:effectLst/>
                <a:uLnTx/>
                <a:uFillTx/>
              </a:rPr>
              <a:t> occupation of land for a continuous period &lt; 5yrs 31 December 1997 or </a:t>
            </a:r>
            <a:r>
              <a:rPr kumimoji="0" lang="en-ZA" altLang="en-US" sz="1500" b="0" i="0" u="none" strike="noStrike" kern="1200" cap="none" spc="0" normalizeH="0" baseline="0" noProof="0" dirty="0">
                <a:ln>
                  <a:noFill/>
                </a:ln>
                <a:solidFill>
                  <a:prstClr val="black"/>
                </a:solidFill>
                <a:effectLst/>
                <a:uLnTx/>
                <a:uFillTx/>
              </a:rPr>
              <a:t>the use or occupation by any person of an erf as if he/she is the holder of a right cited in schedule 1&amp;2 of ULTRA although not registered in the register of land rights as such </a:t>
            </a:r>
          </a:p>
          <a:p>
            <a:pPr marL="342900" lvl="1" indent="-342900" algn="just" defTabSz="457200">
              <a:spcBef>
                <a:spcPts val="1080"/>
              </a:spcBef>
              <a:buFont typeface="Arial" panose="020B0604020202020204" pitchFamily="34" charset="0"/>
              <a:buChar char="•"/>
              <a:defRPr/>
            </a:pPr>
            <a:r>
              <a:rPr kumimoji="0" lang="en-ZA" altLang="en-US" sz="1500" b="0" i="0" u="none" strike="noStrike" kern="1200" cap="none" spc="0" normalizeH="0" baseline="0" noProof="0" dirty="0">
                <a:ln>
                  <a:noFill/>
                </a:ln>
                <a:solidFill>
                  <a:prstClr val="black"/>
                </a:solidFill>
                <a:effectLst/>
                <a:uLnTx/>
                <a:uFillTx/>
              </a:rPr>
              <a:t>But Excludes </a:t>
            </a:r>
          </a:p>
          <a:p>
            <a:pPr marL="342900" lvl="1" indent="-342900" algn="just" defTabSz="457200">
              <a:spcBef>
                <a:spcPts val="1080"/>
              </a:spcBef>
              <a:buFont typeface="Arial" panose="020B0604020202020204" pitchFamily="34" charset="0"/>
              <a:buChar char="•"/>
              <a:defRPr/>
            </a:pPr>
            <a:r>
              <a:rPr kumimoji="0" lang="en-ZA" altLang="en-US" sz="1500" b="0" i="0" u="none" strike="noStrike" kern="1200" cap="none" spc="0" normalizeH="0" baseline="0" noProof="0" dirty="0">
                <a:ln>
                  <a:noFill/>
                </a:ln>
                <a:solidFill>
                  <a:prstClr val="black"/>
                </a:solidFill>
                <a:effectLst/>
                <a:uLnTx/>
                <a:uFillTx/>
              </a:rPr>
              <a:t>(e) tenants, labour tenants or worker if based on contract, sharecropper</a:t>
            </a:r>
          </a:p>
          <a:p>
            <a:pPr marL="342900" lvl="1" indent="-342900" algn="just" defTabSz="457200">
              <a:spcBef>
                <a:spcPts val="1080"/>
              </a:spcBef>
              <a:buFont typeface="Arial" panose="020B0604020202020204" pitchFamily="34" charset="0"/>
              <a:buChar char="•"/>
              <a:defRPr/>
            </a:pPr>
            <a:r>
              <a:rPr kumimoji="0" lang="en-ZA" altLang="en-US" sz="1500" b="0" i="0" u="none" strike="noStrike" kern="1200" cap="none" spc="0" normalizeH="0" baseline="0" noProof="0" dirty="0">
                <a:ln>
                  <a:noFill/>
                </a:ln>
                <a:solidFill>
                  <a:prstClr val="black"/>
                </a:solidFill>
                <a:effectLst/>
                <a:uLnTx/>
                <a:uFillTx/>
              </a:rPr>
              <a:t>temporary arrangements to use or occupy the land with the owner or lawful occupier with an understanding that such arrangement may end at anytime.</a:t>
            </a:r>
          </a:p>
          <a:p>
            <a:pPr marL="342900" lvl="1" indent="-342900" algn="just" defTabSz="457200">
              <a:spcBef>
                <a:spcPts val="1080"/>
              </a:spcBef>
              <a:buFont typeface="Arial" panose="020B0604020202020204" pitchFamily="34" charset="0"/>
              <a:buChar char="•"/>
              <a:defRPr/>
            </a:pPr>
            <a:endParaRPr kumimoji="0" lang="en-US" altLang="en-US" sz="1700" b="0" i="0" u="none" strike="noStrike" kern="1200" cap="none" spc="0" normalizeH="0" baseline="0" noProof="0" dirty="0">
              <a:ln>
                <a:noFill/>
              </a:ln>
              <a:solidFill>
                <a:prstClr val="black"/>
              </a:solidFill>
              <a:effectLst/>
              <a:uLnTx/>
              <a:uFillTx/>
            </a:endParaRPr>
          </a:p>
          <a:p>
            <a:endParaRPr lang="en-US" dirty="0"/>
          </a:p>
        </p:txBody>
      </p:sp>
    </p:spTree>
    <p:extLst>
      <p:ext uri="{BB962C8B-B14F-4D97-AF65-F5344CB8AC3E}">
        <p14:creationId xmlns:p14="http://schemas.microsoft.com/office/powerpoint/2010/main" val="2885664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8B924-86B2-1210-E777-BEEB74B5472B}"/>
              </a:ext>
            </a:extLst>
          </p:cNvPr>
          <p:cNvSpPr>
            <a:spLocks noGrp="1"/>
          </p:cNvSpPr>
          <p:nvPr>
            <p:ph type="title"/>
          </p:nvPr>
        </p:nvSpPr>
        <p:spPr/>
        <p:txBody>
          <a:bodyPr>
            <a:normAutofit/>
          </a:bodyPr>
          <a:lstStyle/>
          <a:p>
            <a:r>
              <a:rPr kumimoji="0" lang="en-ZA" sz="3200" i="0" u="none" strike="noStrike" kern="1200" cap="none" spc="0" normalizeH="0" baseline="0" noProof="0" dirty="0">
                <a:ln>
                  <a:noFill/>
                </a:ln>
                <a:solidFill>
                  <a:prstClr val="black"/>
                </a:solidFill>
                <a:effectLst/>
                <a:uLnTx/>
                <a:uFillTx/>
              </a:rPr>
              <a:t>Definition of Terms </a:t>
            </a:r>
            <a:r>
              <a:rPr kumimoji="0" lang="en-ZA" altLang="en-US" sz="3200" i="0" u="none" strike="noStrike" kern="1200" cap="none" spc="0" normalizeH="0" baseline="0" noProof="0" dirty="0" err="1">
                <a:ln>
                  <a:noFill/>
                </a:ln>
                <a:solidFill>
                  <a:prstClr val="black"/>
                </a:solidFill>
                <a:effectLst/>
                <a:uLnTx/>
                <a:uFillTx/>
              </a:rPr>
              <a:t>cont</a:t>
            </a:r>
            <a:r>
              <a:rPr kumimoji="0" lang="en-ZA" altLang="en-US" sz="3200" i="0" u="none" strike="noStrike" kern="1200" cap="none" spc="0" normalizeH="0" baseline="0" noProof="0" dirty="0">
                <a:ln>
                  <a:noFill/>
                </a:ln>
                <a:solidFill>
                  <a:prstClr val="black"/>
                </a:solidFill>
                <a:effectLst/>
                <a:uLnTx/>
                <a:uFillTx/>
              </a:rPr>
              <a:t>…</a:t>
            </a:r>
            <a:endParaRPr lang="en-US" sz="3200" dirty="0"/>
          </a:p>
        </p:txBody>
      </p:sp>
      <p:sp>
        <p:nvSpPr>
          <p:cNvPr id="3" name="Content Placeholder 2">
            <a:extLst>
              <a:ext uri="{FF2B5EF4-FFF2-40B4-BE49-F238E27FC236}">
                <a16:creationId xmlns:a16="http://schemas.microsoft.com/office/drawing/2014/main" id="{9ABBD7F2-B813-F23F-3D39-64D3971EB288}"/>
              </a:ext>
            </a:extLst>
          </p:cNvPr>
          <p:cNvSpPr>
            <a:spLocks noGrp="1"/>
          </p:cNvSpPr>
          <p:nvPr>
            <p:ph idx="1"/>
          </p:nvPr>
        </p:nvSpPr>
        <p:spPr/>
        <p:txBody>
          <a:bodyPr/>
          <a:lstStyle/>
          <a:p>
            <a:pPr marL="0" marR="0" lvl="0" indent="0" algn="l" defTabSz="481203" rtl="0" eaLnBrk="1" fontAlgn="auto" latinLnBrk="0" hangingPunct="1">
              <a:lnSpc>
                <a:spcPct val="100000"/>
              </a:lnSpc>
              <a:spcBef>
                <a:spcPct val="20000"/>
              </a:spcBef>
              <a:spcAft>
                <a:spcPts val="0"/>
              </a:spcAft>
              <a:buClrTx/>
              <a:buSzTx/>
              <a:buNone/>
              <a:tabLst/>
              <a:defRPr/>
            </a:pPr>
            <a:r>
              <a:rPr kumimoji="0" lang="en-ZA" sz="2400" b="0" i="0" u="none" strike="noStrike" kern="1200" cap="none" spc="0" normalizeH="0" baseline="0" noProof="0" dirty="0">
                <a:ln>
                  <a:noFill/>
                </a:ln>
                <a:solidFill>
                  <a:prstClr val="black"/>
                </a:solidFill>
                <a:effectLst/>
                <a:uLnTx/>
                <a:uFillTx/>
              </a:rPr>
              <a:t>Tribe includes;</a:t>
            </a:r>
          </a:p>
          <a:p>
            <a:pPr marL="824103" marR="0" lvl="1" indent="-342900" algn="l" defTabSz="481203"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ZA" sz="2400" dirty="0">
                <a:solidFill>
                  <a:prstClr val="black"/>
                </a:solidFill>
              </a:rPr>
              <a:t>A</a:t>
            </a:r>
            <a:r>
              <a:rPr kumimoji="0" lang="en-ZA" sz="2400" b="0" i="0" u="none" strike="noStrike" kern="1200" cap="none" spc="0" normalizeH="0" baseline="0" noProof="0" dirty="0" err="1">
                <a:ln>
                  <a:noFill/>
                </a:ln>
                <a:solidFill>
                  <a:prstClr val="black"/>
                </a:solidFill>
                <a:effectLst/>
                <a:uLnTx/>
                <a:uFillTx/>
              </a:rPr>
              <a:t>ny</a:t>
            </a:r>
            <a:r>
              <a:rPr kumimoji="0" lang="en-ZA" sz="2400" b="0" i="0" u="none" strike="noStrike" kern="1200" cap="none" spc="0" normalizeH="0" baseline="0" noProof="0" dirty="0">
                <a:ln>
                  <a:noFill/>
                </a:ln>
                <a:solidFill>
                  <a:prstClr val="black"/>
                </a:solidFill>
                <a:effectLst/>
                <a:uLnTx/>
                <a:uFillTx/>
              </a:rPr>
              <a:t> community living and existing like a tribe and </a:t>
            </a:r>
          </a:p>
          <a:p>
            <a:pPr marL="824103" marR="0" lvl="1" indent="-342900" algn="l" defTabSz="481203"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ZA" sz="2400" dirty="0">
                <a:solidFill>
                  <a:prstClr val="black"/>
                </a:solidFill>
              </a:rPr>
              <a:t>A</a:t>
            </a:r>
            <a:r>
              <a:rPr kumimoji="0" lang="en-ZA" sz="2400" b="0" i="0" u="none" strike="noStrike" kern="1200" cap="none" spc="0" normalizeH="0" baseline="0" noProof="0" dirty="0" err="1">
                <a:ln>
                  <a:noFill/>
                </a:ln>
                <a:solidFill>
                  <a:prstClr val="black"/>
                </a:solidFill>
                <a:effectLst/>
                <a:uLnTx/>
                <a:uFillTx/>
              </a:rPr>
              <a:t>ny</a:t>
            </a:r>
            <a:r>
              <a:rPr kumimoji="0" lang="en-ZA" sz="2400" b="0" i="0" u="none" strike="noStrike" kern="1200" cap="none" spc="0" normalizeH="0" baseline="0" noProof="0" dirty="0">
                <a:ln>
                  <a:noFill/>
                </a:ln>
                <a:solidFill>
                  <a:prstClr val="black"/>
                </a:solidFill>
                <a:effectLst/>
                <a:uLnTx/>
                <a:uFillTx/>
              </a:rPr>
              <a:t> part of the tribe living and existing as a separate entity.</a:t>
            </a:r>
          </a:p>
          <a:p>
            <a:pPr marL="824103" marR="0" lvl="1" indent="-342900" algn="l" defTabSz="481203"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ZA" sz="2400" b="0" i="0" u="none" strike="noStrike" kern="1200" cap="none" spc="0" normalizeH="0" baseline="0" noProof="0" dirty="0">
                <a:ln>
                  <a:noFill/>
                </a:ln>
                <a:solidFill>
                  <a:prstClr val="black"/>
                </a:solidFill>
                <a:effectLst/>
                <a:uLnTx/>
                <a:uFillTx/>
              </a:rPr>
              <a:t>This Act shall not provide additional rights other those the person already has.</a:t>
            </a:r>
          </a:p>
          <a:p>
            <a:pPr marL="824103" marR="0" lvl="1" indent="-342900" algn="l" defTabSz="481203"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ZA" sz="2400" b="0" i="0" u="none" strike="noStrike" kern="1200" cap="none" spc="0" normalizeH="0" baseline="0" noProof="0" dirty="0">
                <a:ln>
                  <a:noFill/>
                </a:ln>
                <a:solidFill>
                  <a:prstClr val="black"/>
                </a:solidFill>
                <a:effectLst/>
                <a:uLnTx/>
                <a:uFillTx/>
              </a:rPr>
              <a:t>The holder of an informal land right is deemed to be the owner for the purposes of section 42 of the Mineral Rights Act, Act 50 of 1991. </a:t>
            </a:r>
          </a:p>
          <a:p>
            <a:pPr marL="0" indent="0">
              <a:buNone/>
            </a:pPr>
            <a:endParaRPr lang="en-US" dirty="0"/>
          </a:p>
        </p:txBody>
      </p:sp>
    </p:spTree>
    <p:extLst>
      <p:ext uri="{BB962C8B-B14F-4D97-AF65-F5344CB8AC3E}">
        <p14:creationId xmlns:p14="http://schemas.microsoft.com/office/powerpoint/2010/main" val="18562102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YBER SECURITY ALERT JUNE 2020" id="{6CB580E4-DC11-F94E-B96D-80417D90ECC4}" vid="{3DCF33D9-F8A3-CB46-9EDE-CD051C1F9597}"/>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C783DC1E9F6E4896572BF519808D75" ma:contentTypeVersion="1" ma:contentTypeDescription="Create a new document." ma:contentTypeScope="" ma:versionID="34178f868a128a3e3529de1c2123e9fb">
  <xsd:schema xmlns:xsd="http://www.w3.org/2001/XMLSchema" xmlns:xs="http://www.w3.org/2001/XMLSchema" xmlns:p="http://schemas.microsoft.com/office/2006/metadata/properties" xmlns:ns2="a824ac08-f939-47c6-bc98-0b6878d8b354" targetNamespace="http://schemas.microsoft.com/office/2006/metadata/properties" ma:root="true" ma:fieldsID="381e808834544d4c55ba2d0aa8a48197" ns2:_="">
    <xsd:import namespace="a824ac08-f939-47c6-bc98-0b6878d8b354"/>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24ac08-f939-47c6-bc98-0b6878d8b354" elementFormDefault="qualified">
    <xsd:import namespace="http://schemas.microsoft.com/office/2006/documentManagement/types"/>
    <xsd:import namespace="http://schemas.microsoft.com/office/infopath/2007/PartnerControls"/>
    <xsd:element name="Category" ma:index="8" nillable="true" ma:displayName="Category" ma:default="Ministerial" ma:format="Dropdown" ma:internalName="Category">
      <xsd:simpleType>
        <xsd:restriction base="dms:Choice">
          <xsd:enumeration value="Ministerial"/>
          <xsd:enumeration value="DG's Office"/>
          <xsd:enumeration value="Generic"/>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ategory xmlns="a824ac08-f939-47c6-bc98-0b6878d8b354">Generic</Category>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DA93D3-4A9A-4BEA-B17D-F738701805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24ac08-f939-47c6-bc98-0b6878d8b35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3EA6694-E3DD-46D6-B3A7-B07101DDFF03}">
  <ds:schemaRefs>
    <ds:schemaRef ds:uri="http://purl.org/dc/dcmitype/"/>
    <ds:schemaRef ds:uri="http://purl.org/dc/elements/1.1/"/>
    <ds:schemaRef ds:uri="http://schemas.microsoft.com/office/2006/documentManagement/types"/>
    <ds:schemaRef ds:uri="http://purl.org/dc/terms/"/>
    <ds:schemaRef ds:uri="a824ac08-f939-47c6-bc98-0b6878d8b354"/>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E58CBE92-122D-4CA0-88FC-14966DB08E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2580</Words>
  <Application>Microsoft Office PowerPoint</Application>
  <PresentationFormat>Custom</PresentationFormat>
  <Paragraphs>146</Paragraphs>
  <Slides>22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22</vt:i4>
      </vt:variant>
    </vt:vector>
  </HeadingPairs>
  <TitlesOfParts>
    <vt:vector size="30" baseType="lpstr">
      <vt:lpstr>Aptos</vt:lpstr>
      <vt:lpstr>Arial</vt:lpstr>
      <vt:lpstr>Bookman Old Style</vt:lpstr>
      <vt:lpstr>Calibri</vt:lpstr>
      <vt:lpstr>Century Schoolbook</vt:lpstr>
      <vt:lpstr>Wingdings</vt:lpstr>
      <vt:lpstr>Office Theme</vt:lpstr>
      <vt:lpstr>Custom Design</vt:lpstr>
      <vt:lpstr>PowerPoint Presentation</vt:lpstr>
      <vt:lpstr>CONSTITUTIONAL MANDATE</vt:lpstr>
      <vt:lpstr>Background</vt:lpstr>
      <vt:lpstr>White Paper on South African Land Policy -1997</vt:lpstr>
      <vt:lpstr>Why IPILRA</vt:lpstr>
      <vt:lpstr> Application of IPILRA  </vt:lpstr>
      <vt:lpstr>Definition of Terms used in IPILRA</vt:lpstr>
      <vt:lpstr>Definition of Terms cont…</vt:lpstr>
      <vt:lpstr>Definition of Terms cont…</vt:lpstr>
      <vt:lpstr>Who is Protected by IPILRA</vt:lpstr>
      <vt:lpstr> Deprivation of Informal Rights to Land</vt:lpstr>
      <vt:lpstr>Deprivation of Informal Rights to Land</vt:lpstr>
      <vt:lpstr>Interim Procedures Governing Land Development Decisions Which Require the Consent of the Minister as the Nominal Owner of the Land</vt:lpstr>
      <vt:lpstr>Process for Taking of Community Resolution Cont… </vt:lpstr>
      <vt:lpstr> Steps to be followed in the disposal of a right to land in Communal Areas Cont… </vt:lpstr>
      <vt:lpstr>   Steps to be followed in the disposal of a right to land in Communal Areas Cont… </vt:lpstr>
      <vt:lpstr>Steps to be followed in the disposal of a right to land in Communal Areas Cont…</vt:lpstr>
      <vt:lpstr>Sales and other Dispositions subject to Informal Rights </vt:lpstr>
      <vt:lpstr>Regulations</vt:lpstr>
      <vt:lpstr>Application and Duration of Act</vt:lpstr>
      <vt:lpstr>Case Law- Effectiveness of IPILRA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Lehlogonolo Ledwaba</dc:creator>
  <cp:lastModifiedBy>Duduzile Singeni</cp:lastModifiedBy>
  <cp:revision>429</cp:revision>
  <cp:lastPrinted>2021-04-21T10:23:45Z</cp:lastPrinted>
  <dcterms:created xsi:type="dcterms:W3CDTF">2020-06-30T11:34:27Z</dcterms:created>
  <dcterms:modified xsi:type="dcterms:W3CDTF">2025-03-24T14:40:46Z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0x01010070C783DC1E9F6E4896572BF519808D75</vt:lpwstr>
  </property>
  <property fmtid="{D5CDD505-2E9C-101B-9397-08002B2CF9AE}" pid="3" name="MSIP_Label_07559d34-73b8-4a7a-bea0-29011fa0c1e3_Enabled">
    <vt:lpwstr>true</vt:lpwstr>
  </property>
  <property fmtid="{D5CDD505-2E9C-101B-9397-08002B2CF9AE}" pid="4" name="MSIP_Label_07559d34-73b8-4a7a-bea0-29011fa0c1e3_SetDate">
    <vt:lpwstr>2025-03-24T14:38:59Z</vt:lpwstr>
  </property>
  <property fmtid="{D5CDD505-2E9C-101B-9397-08002B2CF9AE}" pid="5" name="MSIP_Label_07559d34-73b8-4a7a-bea0-29011fa0c1e3_Method">
    <vt:lpwstr>Standard</vt:lpwstr>
  </property>
  <property fmtid="{D5CDD505-2E9C-101B-9397-08002B2CF9AE}" pid="6" name="MSIP_Label_07559d34-73b8-4a7a-bea0-29011fa0c1e3_Name">
    <vt:lpwstr>Ganeral</vt:lpwstr>
  </property>
  <property fmtid="{D5CDD505-2E9C-101B-9397-08002B2CF9AE}" pid="7" name="MSIP_Label_07559d34-73b8-4a7a-bea0-29011fa0c1e3_SiteId">
    <vt:lpwstr>d68a0803-f0aa-4014-840d-93eb8ae08d77</vt:lpwstr>
  </property>
  <property fmtid="{D5CDD505-2E9C-101B-9397-08002B2CF9AE}" pid="8" name="MSIP_Label_07559d34-73b8-4a7a-bea0-29011fa0c1e3_ActionId">
    <vt:lpwstr>db5b8e70-14d4-4dcc-8ca4-e82917d70ab5</vt:lpwstr>
  </property>
  <property fmtid="{D5CDD505-2E9C-101B-9397-08002B2CF9AE}" pid="9" name="MSIP_Label_07559d34-73b8-4a7a-bea0-29011fa0c1e3_ContentBits">
    <vt:lpwstr>0</vt:lpwstr>
  </property>
  <property fmtid="{D5CDD505-2E9C-101B-9397-08002B2CF9AE}" pid="10" name="MSIP_Label_07559d34-73b8-4a7a-bea0-29011fa0c1e3_Tag">
    <vt:lpwstr>10, 3, 0, 1</vt:lpwstr>
  </property>
</Properties>
</file>