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58.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 id="2147483850" r:id="rId2"/>
  </p:sldMasterIdLst>
  <p:notesMasterIdLst>
    <p:notesMasterId r:id="rId41"/>
  </p:notesMasterIdLst>
  <p:handoutMasterIdLst>
    <p:handoutMasterId r:id="rId42"/>
  </p:handoutMasterIdLst>
  <p:sldIdLst>
    <p:sldId id="3517" r:id="rId3"/>
    <p:sldId id="470" r:id="rId4"/>
    <p:sldId id="3951" r:id="rId5"/>
    <p:sldId id="3953" r:id="rId6"/>
    <p:sldId id="3954" r:id="rId7"/>
    <p:sldId id="3949" r:id="rId8"/>
    <p:sldId id="3955" r:id="rId9"/>
    <p:sldId id="3939" r:id="rId10"/>
    <p:sldId id="3945" r:id="rId11"/>
    <p:sldId id="3947" r:id="rId12"/>
    <p:sldId id="3946" r:id="rId13"/>
    <p:sldId id="3948" r:id="rId14"/>
    <p:sldId id="3938" r:id="rId15"/>
    <p:sldId id="3956" r:id="rId16"/>
    <p:sldId id="3958" r:id="rId17"/>
    <p:sldId id="3959" r:id="rId18"/>
    <p:sldId id="3960" r:id="rId19"/>
    <p:sldId id="3961" r:id="rId20"/>
    <p:sldId id="3962" r:id="rId21"/>
    <p:sldId id="3925" r:id="rId22"/>
    <p:sldId id="3921" r:id="rId23"/>
    <p:sldId id="3926" r:id="rId24"/>
    <p:sldId id="3930" r:id="rId25"/>
    <p:sldId id="3940" r:id="rId26"/>
    <p:sldId id="3927" r:id="rId27"/>
    <p:sldId id="3931" r:id="rId28"/>
    <p:sldId id="3932" r:id="rId29"/>
    <p:sldId id="3933" r:id="rId30"/>
    <p:sldId id="3934" r:id="rId31"/>
    <p:sldId id="3936" r:id="rId32"/>
    <p:sldId id="3937" r:id="rId33"/>
    <p:sldId id="3935" r:id="rId34"/>
    <p:sldId id="490" r:id="rId35"/>
    <p:sldId id="488" r:id="rId36"/>
    <p:sldId id="3928" r:id="rId37"/>
    <p:sldId id="492" r:id="rId38"/>
    <p:sldId id="1962" r:id="rId39"/>
    <p:sldId id="3497" r:id="rId40"/>
  </p:sldIdLst>
  <p:sldSz cx="9144000" cy="721836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274">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BF01F9-9269-12D6-9354-B8880B312D91}" name="Siyabonga Mdubeki" initials="SM" userId="Siyabonga Mdubeki"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28"/>
    <a:srgbClr val="006600"/>
    <a:srgbClr val="BB8F53"/>
    <a:srgbClr val="D8A851"/>
    <a:srgbClr val="FFFFFF"/>
    <a:srgbClr val="4A7EBB"/>
    <a:srgbClr val="825B3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85487" autoAdjust="0"/>
  </p:normalViewPr>
  <p:slideViewPr>
    <p:cSldViewPr>
      <p:cViewPr varScale="1">
        <p:scale>
          <a:sx n="60" d="100"/>
          <a:sy n="60" d="100"/>
        </p:scale>
        <p:origin x="1368" y="48"/>
      </p:cViewPr>
      <p:guideLst>
        <p:guide orient="horz" pos="2274"/>
        <p:guide pos="2880"/>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9E933E-1538-6B82-822E-740651B569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a:extLst>
              <a:ext uri="{FF2B5EF4-FFF2-40B4-BE49-F238E27FC236}">
                <a16:creationId xmlns:a16="http://schemas.microsoft.com/office/drawing/2014/main" id="{21F2186B-C9F3-209A-4AD0-DCB76F04B9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68633B-78C9-4A4B-951D-FA54D6E9DD91}" type="datetimeFigureOut">
              <a:rPr lang="en-ZA" smtClean="0"/>
              <a:t>2025/03/25</a:t>
            </a:fld>
            <a:endParaRPr lang="en-ZA"/>
          </a:p>
        </p:txBody>
      </p:sp>
      <p:sp>
        <p:nvSpPr>
          <p:cNvPr id="4" name="Footer Placeholder 3">
            <a:extLst>
              <a:ext uri="{FF2B5EF4-FFF2-40B4-BE49-F238E27FC236}">
                <a16:creationId xmlns:a16="http://schemas.microsoft.com/office/drawing/2014/main" id="{92CAAD33-79E3-C623-0E0A-9282AC9B6F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a:extLst>
              <a:ext uri="{FF2B5EF4-FFF2-40B4-BE49-F238E27FC236}">
                <a16:creationId xmlns:a16="http://schemas.microsoft.com/office/drawing/2014/main" id="{867E2BA9-6719-B360-A402-D34795BAE17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DB4F32-42C8-4425-94F6-336FD14C2411}" type="slidenum">
              <a:rPr lang="en-ZA" smtClean="0"/>
              <a:t>‹#›</a:t>
            </a:fld>
            <a:endParaRPr lang="en-ZA"/>
          </a:p>
        </p:txBody>
      </p:sp>
    </p:spTree>
    <p:extLst>
      <p:ext uri="{BB962C8B-B14F-4D97-AF65-F5344CB8AC3E}">
        <p14:creationId xmlns:p14="http://schemas.microsoft.com/office/powerpoint/2010/main" val="2467666109"/>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AA8E0E-908C-43B0-B4FC-9366F9DC8820}" type="datetimeFigureOut">
              <a:rPr lang="en-ZA" smtClean="0"/>
              <a:t>2025/03/25</a:t>
            </a:fld>
            <a:endParaRPr lang="en-ZA"/>
          </a:p>
        </p:txBody>
      </p:sp>
      <p:sp>
        <p:nvSpPr>
          <p:cNvPr id="4" name="Slide Image Placeholder 3"/>
          <p:cNvSpPr>
            <a:spLocks noGrp="1" noRot="1" noChangeAspect="1"/>
          </p:cNvSpPr>
          <p:nvPr>
            <p:ph type="sldImg" idx="2"/>
          </p:nvPr>
        </p:nvSpPr>
        <p:spPr>
          <a:xfrm>
            <a:off x="1474788" y="1143000"/>
            <a:ext cx="3908425"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136DE8-A651-4B1B-8623-57C1021CBDD7}" type="slidenum">
              <a:rPr lang="en-ZA" smtClean="0"/>
              <a:t>‹#›</a:t>
            </a:fld>
            <a:endParaRPr lang="en-ZA"/>
          </a:p>
        </p:txBody>
      </p:sp>
    </p:spTree>
    <p:extLst>
      <p:ext uri="{BB962C8B-B14F-4D97-AF65-F5344CB8AC3E}">
        <p14:creationId xmlns:p14="http://schemas.microsoft.com/office/powerpoint/2010/main" val="372977485"/>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tags" Target="../tags/tag30.xml"/><Relationship Id="rId18" Type="http://schemas.openxmlformats.org/officeDocument/2006/relationships/tags" Target="../tags/tag35.xml"/><Relationship Id="rId3" Type="http://schemas.openxmlformats.org/officeDocument/2006/relationships/tags" Target="../tags/tag20.xml"/><Relationship Id="rId21" Type="http://schemas.openxmlformats.org/officeDocument/2006/relationships/oleObject" Target="../embeddings/oleObject1.bin"/><Relationship Id="rId7" Type="http://schemas.openxmlformats.org/officeDocument/2006/relationships/tags" Target="../tags/tag24.xml"/><Relationship Id="rId12" Type="http://schemas.openxmlformats.org/officeDocument/2006/relationships/tags" Target="../tags/tag29.xml"/><Relationship Id="rId17" Type="http://schemas.openxmlformats.org/officeDocument/2006/relationships/tags" Target="../tags/tag34.xml"/><Relationship Id="rId2" Type="http://schemas.openxmlformats.org/officeDocument/2006/relationships/tags" Target="../tags/tag19.xml"/><Relationship Id="rId16" Type="http://schemas.openxmlformats.org/officeDocument/2006/relationships/tags" Target="../tags/tag33.xml"/><Relationship Id="rId20" Type="http://schemas.openxmlformats.org/officeDocument/2006/relationships/slideMaster" Target="../slideMasters/slideMaster2.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tags" Target="../tags/tag28.xml"/><Relationship Id="rId24" Type="http://schemas.openxmlformats.org/officeDocument/2006/relationships/image" Target="../media/image7.emf"/><Relationship Id="rId5" Type="http://schemas.openxmlformats.org/officeDocument/2006/relationships/tags" Target="../tags/tag22.xml"/><Relationship Id="rId15" Type="http://schemas.openxmlformats.org/officeDocument/2006/relationships/tags" Target="../tags/tag32.xml"/><Relationship Id="rId23" Type="http://schemas.openxmlformats.org/officeDocument/2006/relationships/oleObject" Target="../embeddings/oleObject2.bin"/><Relationship Id="rId10" Type="http://schemas.openxmlformats.org/officeDocument/2006/relationships/tags" Target="../tags/tag27.xml"/><Relationship Id="rId19" Type="http://schemas.openxmlformats.org/officeDocument/2006/relationships/tags" Target="../tags/tag36.xml"/><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tags" Target="../tags/tag31.xml"/><Relationship Id="rId22"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38.xml"/><Relationship Id="rId5" Type="http://schemas.openxmlformats.org/officeDocument/2006/relationships/image" Target="../media/image11.jpeg"/><Relationship Id="rId4" Type="http://schemas.openxmlformats.org/officeDocument/2006/relationships/image" Target="../media/image8.emf"/></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tags" Target="../tags/tag51.xml"/><Relationship Id="rId18" Type="http://schemas.openxmlformats.org/officeDocument/2006/relationships/tags" Target="../tags/tag56.xml"/><Relationship Id="rId3" Type="http://schemas.openxmlformats.org/officeDocument/2006/relationships/tags" Target="../tags/tag41.xml"/><Relationship Id="rId21" Type="http://schemas.openxmlformats.org/officeDocument/2006/relationships/oleObject" Target="../embeddings/oleObject1.bin"/><Relationship Id="rId7" Type="http://schemas.openxmlformats.org/officeDocument/2006/relationships/tags" Target="../tags/tag45.xml"/><Relationship Id="rId12" Type="http://schemas.openxmlformats.org/officeDocument/2006/relationships/tags" Target="../tags/tag50.xml"/><Relationship Id="rId17" Type="http://schemas.openxmlformats.org/officeDocument/2006/relationships/tags" Target="../tags/tag55.xml"/><Relationship Id="rId2" Type="http://schemas.openxmlformats.org/officeDocument/2006/relationships/tags" Target="../tags/tag40.xml"/><Relationship Id="rId16" Type="http://schemas.openxmlformats.org/officeDocument/2006/relationships/tags" Target="../tags/tag54.xml"/><Relationship Id="rId20" Type="http://schemas.openxmlformats.org/officeDocument/2006/relationships/slideMaster" Target="../slideMasters/slideMaster2.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tags" Target="../tags/tag49.xml"/><Relationship Id="rId24" Type="http://schemas.openxmlformats.org/officeDocument/2006/relationships/image" Target="../media/image12.emf"/><Relationship Id="rId5" Type="http://schemas.openxmlformats.org/officeDocument/2006/relationships/tags" Target="../tags/tag43.xml"/><Relationship Id="rId15" Type="http://schemas.openxmlformats.org/officeDocument/2006/relationships/tags" Target="../tags/tag53.xml"/><Relationship Id="rId23" Type="http://schemas.openxmlformats.org/officeDocument/2006/relationships/oleObject" Target="../embeddings/oleObject5.bin"/><Relationship Id="rId10" Type="http://schemas.openxmlformats.org/officeDocument/2006/relationships/tags" Target="../tags/tag48.xml"/><Relationship Id="rId19" Type="http://schemas.openxmlformats.org/officeDocument/2006/relationships/tags" Target="../tags/tag57.xml"/><Relationship Id="rId4" Type="http://schemas.openxmlformats.org/officeDocument/2006/relationships/tags" Target="../tags/tag42.xml"/><Relationship Id="rId9" Type="http://schemas.openxmlformats.org/officeDocument/2006/relationships/tags" Target="../tags/tag47.xml"/><Relationship Id="rId14" Type="http://schemas.openxmlformats.org/officeDocument/2006/relationships/tags" Target="../tags/tag52.xml"/><Relationship Id="rId22"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08981"/>
            <a:ext cx="7772400" cy="1547269"/>
          </a:xfrm>
        </p:spPr>
        <p:txBody>
          <a:bodyPr/>
          <a:lstStyle>
            <a:lvl1pPr>
              <a:defRPr>
                <a:solidFill>
                  <a:srgbClr val="005D28"/>
                </a:solidFill>
              </a:defRPr>
            </a:lvl1pPr>
          </a:lstStyle>
          <a:p>
            <a:r>
              <a:rPr lang="en-US" dirty="0"/>
              <a:t>Click to edit Master title style</a:t>
            </a:r>
            <a:endParaRPr lang="en-ZA" dirty="0"/>
          </a:p>
        </p:txBody>
      </p:sp>
      <p:sp>
        <p:nvSpPr>
          <p:cNvPr id="3" name="Subtitle 2"/>
          <p:cNvSpPr>
            <a:spLocks noGrp="1"/>
          </p:cNvSpPr>
          <p:nvPr>
            <p:ph type="subTitle" idx="1"/>
          </p:nvPr>
        </p:nvSpPr>
        <p:spPr>
          <a:xfrm>
            <a:off x="1371600" y="3825205"/>
            <a:ext cx="6400800" cy="1844693"/>
          </a:xfrm>
        </p:spPr>
        <p:txBody>
          <a:bodyPr/>
          <a:lstStyle>
            <a:lvl1pPr marL="0" indent="0" algn="ctr">
              <a:buNone/>
              <a:defRPr sz="2400">
                <a:solidFill>
                  <a:srgbClr val="BB8F53"/>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ZA" dirty="0"/>
          </a:p>
        </p:txBody>
      </p:sp>
    </p:spTree>
    <p:extLst>
      <p:ext uri="{BB962C8B-B14F-4D97-AF65-F5344CB8AC3E}">
        <p14:creationId xmlns:p14="http://schemas.microsoft.com/office/powerpoint/2010/main" val="711865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EA12B65-0EAD-41CD-9B56-FD47515361D8}"/>
              </a:ext>
            </a:extLst>
          </p:cNvPr>
          <p:cNvSpPr>
            <a:spLocks noGrp="1"/>
          </p:cNvSpPr>
          <p:nvPr>
            <p:ph type="dt" sz="half" idx="10"/>
          </p:nvPr>
        </p:nvSpPr>
        <p:spPr>
          <a:xfrm>
            <a:off x="457200" y="6689725"/>
            <a:ext cx="2133600" cy="384175"/>
          </a:xfrm>
          <a:prstGeom prst="rect">
            <a:avLst/>
          </a:prstGeom>
        </p:spPr>
        <p:txBody>
          <a:bodyPr/>
          <a:lstStyle>
            <a:lvl1pPr>
              <a:defRPr/>
            </a:lvl1pPr>
          </a:lstStyle>
          <a:p>
            <a:pPr>
              <a:defRPr/>
            </a:pPr>
            <a:fld id="{69DFC97E-C52A-4F38-B678-43DD5A09CDF8}" type="datetime1">
              <a:rPr lang="en-ZA" smtClean="0"/>
              <a:t>2025/03/25</a:t>
            </a:fld>
            <a:endParaRPr lang="en-ZA"/>
          </a:p>
        </p:txBody>
      </p:sp>
      <p:sp>
        <p:nvSpPr>
          <p:cNvPr id="5" name="Footer Placeholder 4">
            <a:extLst>
              <a:ext uri="{FF2B5EF4-FFF2-40B4-BE49-F238E27FC236}">
                <a16:creationId xmlns:a16="http://schemas.microsoft.com/office/drawing/2014/main" id="{B147BDAC-2112-4B9B-911D-788EEE05A29A}"/>
              </a:ext>
            </a:extLst>
          </p:cNvPr>
          <p:cNvSpPr>
            <a:spLocks noGrp="1"/>
          </p:cNvSpPr>
          <p:nvPr>
            <p:ph type="ftr" sz="quarter" idx="11"/>
          </p:nvPr>
        </p:nvSpPr>
        <p:spPr>
          <a:xfrm>
            <a:off x="3124200" y="6689725"/>
            <a:ext cx="2895600" cy="384175"/>
          </a:xfrm>
          <a:prstGeom prst="rect">
            <a:avLst/>
          </a:prstGeom>
        </p:spPr>
        <p:txBody>
          <a:bodyPr/>
          <a:lstStyle>
            <a:lvl1pPr>
              <a:defRPr/>
            </a:lvl1pPr>
          </a:lstStyle>
          <a:p>
            <a:pPr>
              <a:defRPr/>
            </a:pPr>
            <a:endParaRPr lang="en-ZA"/>
          </a:p>
        </p:txBody>
      </p:sp>
      <p:sp>
        <p:nvSpPr>
          <p:cNvPr id="6" name="Slide Number Placeholder 5">
            <a:extLst>
              <a:ext uri="{FF2B5EF4-FFF2-40B4-BE49-F238E27FC236}">
                <a16:creationId xmlns:a16="http://schemas.microsoft.com/office/drawing/2014/main" id="{ED552339-A454-40D5-9C49-C102B8D0607F}"/>
              </a:ext>
            </a:extLst>
          </p:cNvPr>
          <p:cNvSpPr>
            <a:spLocks noGrp="1"/>
          </p:cNvSpPr>
          <p:nvPr>
            <p:ph type="sldNum" sz="quarter" idx="12"/>
          </p:nvPr>
        </p:nvSpPr>
        <p:spPr>
          <a:xfrm>
            <a:off x="6553200" y="6689725"/>
            <a:ext cx="2133600" cy="384175"/>
          </a:xfrm>
          <a:prstGeom prst="rect">
            <a:avLst/>
          </a:prstGeom>
        </p:spPr>
        <p:txBody>
          <a:bodyPr/>
          <a:lstStyle>
            <a:lvl1pPr>
              <a:defRPr/>
            </a:lvl1pPr>
          </a:lstStyle>
          <a:p>
            <a:pPr>
              <a:defRPr/>
            </a:pPr>
            <a:fld id="{F0BA5467-D290-4CB9-8E48-C7EDB86C08E7}" type="slidenum">
              <a:rPr lang="en-ZA" altLang="en-US"/>
              <a:pPr>
                <a:defRPr/>
              </a:pPr>
              <a:t>‹#›</a:t>
            </a:fld>
            <a:endParaRPr lang="en-ZA" altLang="en-US"/>
          </a:p>
        </p:txBody>
      </p:sp>
    </p:spTree>
    <p:extLst>
      <p:ext uri="{BB962C8B-B14F-4D97-AF65-F5344CB8AC3E}">
        <p14:creationId xmlns:p14="http://schemas.microsoft.com/office/powerpoint/2010/main" val="2081853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89072"/>
            <a:ext cx="2057400" cy="6159001"/>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1" y="289072"/>
            <a:ext cx="6019800" cy="61590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2E212AA-4935-4BC2-9ECA-CA7015C74450}"/>
              </a:ext>
            </a:extLst>
          </p:cNvPr>
          <p:cNvSpPr>
            <a:spLocks noGrp="1"/>
          </p:cNvSpPr>
          <p:nvPr>
            <p:ph type="dt" sz="half" idx="10"/>
          </p:nvPr>
        </p:nvSpPr>
        <p:spPr>
          <a:xfrm>
            <a:off x="457200" y="6689725"/>
            <a:ext cx="2133600" cy="384175"/>
          </a:xfrm>
          <a:prstGeom prst="rect">
            <a:avLst/>
          </a:prstGeom>
        </p:spPr>
        <p:txBody>
          <a:bodyPr/>
          <a:lstStyle>
            <a:lvl1pPr>
              <a:defRPr/>
            </a:lvl1pPr>
          </a:lstStyle>
          <a:p>
            <a:pPr>
              <a:defRPr/>
            </a:pPr>
            <a:fld id="{A8D98A97-BCD8-41EF-A2AE-19FE73C9DF13}" type="datetime1">
              <a:rPr lang="en-ZA" smtClean="0"/>
              <a:t>2025/03/25</a:t>
            </a:fld>
            <a:endParaRPr lang="en-ZA"/>
          </a:p>
        </p:txBody>
      </p:sp>
      <p:sp>
        <p:nvSpPr>
          <p:cNvPr id="5" name="Footer Placeholder 4">
            <a:extLst>
              <a:ext uri="{FF2B5EF4-FFF2-40B4-BE49-F238E27FC236}">
                <a16:creationId xmlns:a16="http://schemas.microsoft.com/office/drawing/2014/main" id="{48726F89-B96E-4A89-9827-06A7411785D6}"/>
              </a:ext>
            </a:extLst>
          </p:cNvPr>
          <p:cNvSpPr>
            <a:spLocks noGrp="1"/>
          </p:cNvSpPr>
          <p:nvPr>
            <p:ph type="ftr" sz="quarter" idx="11"/>
          </p:nvPr>
        </p:nvSpPr>
        <p:spPr>
          <a:xfrm>
            <a:off x="3124200" y="6689725"/>
            <a:ext cx="2895600" cy="384175"/>
          </a:xfrm>
          <a:prstGeom prst="rect">
            <a:avLst/>
          </a:prstGeom>
        </p:spPr>
        <p:txBody>
          <a:bodyPr/>
          <a:lstStyle>
            <a:lvl1pPr>
              <a:defRPr/>
            </a:lvl1pPr>
          </a:lstStyle>
          <a:p>
            <a:pPr>
              <a:defRPr/>
            </a:pPr>
            <a:endParaRPr lang="en-ZA"/>
          </a:p>
        </p:txBody>
      </p:sp>
      <p:sp>
        <p:nvSpPr>
          <p:cNvPr id="6" name="Slide Number Placeholder 5">
            <a:extLst>
              <a:ext uri="{FF2B5EF4-FFF2-40B4-BE49-F238E27FC236}">
                <a16:creationId xmlns:a16="http://schemas.microsoft.com/office/drawing/2014/main" id="{972B773F-60E6-4946-934C-67E6B7AE9F0C}"/>
              </a:ext>
            </a:extLst>
          </p:cNvPr>
          <p:cNvSpPr>
            <a:spLocks noGrp="1"/>
          </p:cNvSpPr>
          <p:nvPr>
            <p:ph type="sldNum" sz="quarter" idx="12"/>
          </p:nvPr>
        </p:nvSpPr>
        <p:spPr>
          <a:xfrm>
            <a:off x="6553200" y="6689725"/>
            <a:ext cx="2133600" cy="384175"/>
          </a:xfrm>
          <a:prstGeom prst="rect">
            <a:avLst/>
          </a:prstGeom>
        </p:spPr>
        <p:txBody>
          <a:bodyPr/>
          <a:lstStyle>
            <a:lvl1pPr>
              <a:defRPr/>
            </a:lvl1pPr>
          </a:lstStyle>
          <a:p>
            <a:pPr>
              <a:defRPr/>
            </a:pPr>
            <a:fld id="{A4A8399E-65C1-4545-900A-E845865201D9}" type="slidenum">
              <a:rPr lang="en-ZA" altLang="en-US"/>
              <a:pPr>
                <a:defRPr/>
              </a:pPr>
              <a:t>‹#›</a:t>
            </a:fld>
            <a:endParaRPr lang="en-ZA" altLang="en-US"/>
          </a:p>
        </p:txBody>
      </p:sp>
    </p:spTree>
    <p:extLst>
      <p:ext uri="{BB962C8B-B14F-4D97-AF65-F5344CB8AC3E}">
        <p14:creationId xmlns:p14="http://schemas.microsoft.com/office/powerpoint/2010/main" val="36952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t 1 Column only">
    <p:spTree>
      <p:nvGrpSpPr>
        <p:cNvPr id="1" name=""/>
        <p:cNvGrpSpPr/>
        <p:nvPr/>
      </p:nvGrpSpPr>
      <p:grpSpPr>
        <a:xfrm>
          <a:off x="0" y="0"/>
          <a:ext cx="0" cy="0"/>
          <a:chOff x="0" y="0"/>
          <a:chExt cx="0" cy="0"/>
        </a:xfrm>
      </p:grpSpPr>
      <p:graphicFrame>
        <p:nvGraphicFramePr>
          <p:cNvPr id="6" name="Object 1" hidden="1">
            <a:extLst>
              <a:ext uri="{FF2B5EF4-FFF2-40B4-BE49-F238E27FC236}">
                <a16:creationId xmlns:a16="http://schemas.microsoft.com/office/drawing/2014/main" id="{017ED17A-FE86-4388-ABCE-32D17F2ADCC0}"/>
              </a:ext>
            </a:extLst>
          </p:cNvPr>
          <p:cNvGraphicFramePr>
            <a:graphicFrameLocks noChangeAspect="1"/>
          </p:cNvGraphicFramePr>
          <p:nvPr>
            <p:custDataLst>
              <p:tags r:id="rId1"/>
            </p:custDataLst>
          </p:nvPr>
        </p:nvGraphicFramePr>
        <p:xfrm>
          <a:off x="1" y="1"/>
          <a:ext cx="161925" cy="170434"/>
        </p:xfrm>
        <a:graphic>
          <a:graphicData uri="http://schemas.openxmlformats.org/presentationml/2006/ole">
            <mc:AlternateContent xmlns:mc="http://schemas.openxmlformats.org/markup-compatibility/2006">
              <mc:Choice xmlns:v="urn:schemas-microsoft-com:vml" Requires="v">
                <p:oleObj name="think-cell Slide" r:id="rId21" imgW="360" imgH="360" progId="">
                  <p:embed/>
                </p:oleObj>
              </mc:Choice>
              <mc:Fallback>
                <p:oleObj name="think-cell Slide" r:id="rId21" imgW="360" imgH="360" progId="">
                  <p:embed/>
                  <p:pic>
                    <p:nvPicPr>
                      <p:cNvPr id="6" name="Object 1" hidden="1">
                        <a:extLst>
                          <a:ext uri="{FF2B5EF4-FFF2-40B4-BE49-F238E27FC236}">
                            <a16:creationId xmlns:a16="http://schemas.microsoft.com/office/drawing/2014/main" id="{017ED17A-FE86-4388-ABCE-32D17F2ADCC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 y="1"/>
                        <a:ext cx="161925" cy="17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hidden="1">
            <a:extLst>
              <a:ext uri="{FF2B5EF4-FFF2-40B4-BE49-F238E27FC236}">
                <a16:creationId xmlns:a16="http://schemas.microsoft.com/office/drawing/2014/main" id="{52B4A3F8-006A-43BC-89E5-B1CC18101BBC}"/>
              </a:ext>
            </a:extLst>
          </p:cNvPr>
          <p:cNvSpPr/>
          <p:nvPr userDrawn="1">
            <p:custDataLst>
              <p:tags r:id="rId2"/>
            </p:custDataLst>
          </p:nvPr>
        </p:nvSpPr>
        <p:spPr>
          <a:xfrm>
            <a:off x="1" y="0"/>
            <a:ext cx="119063" cy="167092"/>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a:defRPr/>
            </a:pPr>
            <a:endParaRPr lang="en-US" sz="1125" dirty="0">
              <a:solidFill>
                <a:schemeClr val="bg1"/>
              </a:solidFill>
              <a:latin typeface="Segoe UI Semibold" panose="020B0702040204020203" pitchFamily="34" charset="0"/>
              <a:ea typeface="+mj-ea"/>
              <a:cs typeface="+mj-cs"/>
              <a:sym typeface="Segoe UI Semibold" panose="020B0702040204020203" pitchFamily="34" charset="0"/>
            </a:endParaRPr>
          </a:p>
        </p:txBody>
      </p:sp>
      <p:sp>
        <p:nvSpPr>
          <p:cNvPr id="9" name="Working Draft" hidden="1">
            <a:extLst>
              <a:ext uri="{FF2B5EF4-FFF2-40B4-BE49-F238E27FC236}">
                <a16:creationId xmlns:a16="http://schemas.microsoft.com/office/drawing/2014/main" id="{FED29C93-8D2F-40C7-B299-EBFB059630BC}"/>
              </a:ext>
            </a:extLst>
          </p:cNvPr>
          <p:cNvSpPr txBox="1">
            <a:spLocks noChangeArrowheads="1"/>
          </p:cNvSpPr>
          <p:nvPr/>
        </p:nvSpPr>
        <p:spPr bwMode="gray">
          <a:xfrm rot="5400000">
            <a:off x="8448996" y="2106445"/>
            <a:ext cx="1247136" cy="52963"/>
          </a:xfrm>
          <a:prstGeom prst="rect">
            <a:avLst/>
          </a:prstGeom>
          <a:noFill/>
          <a:ln>
            <a:noFill/>
          </a:ln>
          <a:effec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defTabSz="524792" eaLnBrk="1" hangingPunct="1">
              <a:defRPr lang="x-none"/>
            </a:pPr>
            <a:r>
              <a:rPr lang="en-US" sz="344" dirty="0">
                <a:solidFill>
                  <a:srgbClr val="808080"/>
                </a:solidFill>
                <a:latin typeface="Arial"/>
                <a:cs typeface="+mn-cs"/>
              </a:rPr>
              <a:t>Last Modified 2017-01-31 05:58 AM South Africa Standard Time</a:t>
            </a:r>
            <a:endParaRPr sz="918" dirty="0">
              <a:solidFill>
                <a:srgbClr val="808080"/>
              </a:solidFill>
              <a:latin typeface="Arial"/>
              <a:cs typeface="+mn-cs"/>
            </a:endParaRPr>
          </a:p>
        </p:txBody>
      </p:sp>
      <p:sp>
        <p:nvSpPr>
          <p:cNvPr id="10" name="Printed" hidden="1">
            <a:extLst>
              <a:ext uri="{FF2B5EF4-FFF2-40B4-BE49-F238E27FC236}">
                <a16:creationId xmlns:a16="http://schemas.microsoft.com/office/drawing/2014/main" id="{8BBC439A-2C1A-41B1-B35A-E042AA1C1AA6}"/>
              </a:ext>
            </a:extLst>
          </p:cNvPr>
          <p:cNvSpPr txBox="1">
            <a:spLocks noChangeArrowheads="1"/>
          </p:cNvSpPr>
          <p:nvPr/>
        </p:nvSpPr>
        <p:spPr bwMode="gray">
          <a:xfrm rot="5400000">
            <a:off x="8510711" y="4442388"/>
            <a:ext cx="1123706" cy="52963"/>
          </a:xfrm>
          <a:prstGeom prst="rect">
            <a:avLst/>
          </a:prstGeom>
          <a:noFill/>
          <a:ln>
            <a:noFill/>
          </a:ln>
          <a:effec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defTabSz="524792" eaLnBrk="1" hangingPunct="1">
              <a:defRPr lang="x-none"/>
            </a:pPr>
            <a:r>
              <a:rPr lang="en-US" sz="344" dirty="0">
                <a:solidFill>
                  <a:srgbClr val="808080"/>
                </a:solidFill>
                <a:latin typeface="Arial"/>
                <a:cs typeface="+mn-cs"/>
              </a:rPr>
              <a:t>Printed 2016-08-05 09:24 AM South Africa Standard Time</a:t>
            </a:r>
            <a:endParaRPr sz="918" dirty="0">
              <a:solidFill>
                <a:srgbClr val="808080"/>
              </a:solidFill>
              <a:latin typeface="Arial"/>
              <a:cs typeface="+mn-cs"/>
            </a:endParaRPr>
          </a:p>
        </p:txBody>
      </p:sp>
      <p:sp>
        <p:nvSpPr>
          <p:cNvPr id="11" name="1. On-page tracker" hidden="1">
            <a:extLst>
              <a:ext uri="{FF2B5EF4-FFF2-40B4-BE49-F238E27FC236}">
                <a16:creationId xmlns:a16="http://schemas.microsoft.com/office/drawing/2014/main" id="{0304555D-85CB-4B32-803D-DF73D980F4DE}"/>
              </a:ext>
            </a:extLst>
          </p:cNvPr>
          <p:cNvSpPr>
            <a:spLocks noChangeArrowheads="1"/>
          </p:cNvSpPr>
          <p:nvPr/>
        </p:nvSpPr>
        <p:spPr bwMode="gray">
          <a:xfrm>
            <a:off x="122238" y="81875"/>
            <a:ext cx="280526" cy="70660"/>
          </a:xfrm>
          <a:prstGeom prst="rect">
            <a:avLst/>
          </a:prstGeom>
          <a:noFill/>
          <a:ln>
            <a:noFill/>
          </a:ln>
          <a:effectLst/>
        </p:spPr>
        <p:txBody>
          <a:bodyPr wrap="none" lIns="0" tIns="0" rIns="0" bIns="0">
            <a:spAutoFit/>
          </a:bodyPr>
          <a:lstStyle/>
          <a:p>
            <a:pPr defTabSz="524792" eaLnBrk="1" hangingPunct="1">
              <a:defRPr/>
            </a:pPr>
            <a:r>
              <a:rPr lang="x-none" sz="459" cap="all" dirty="0">
                <a:solidFill>
                  <a:srgbClr val="0A2E46"/>
                </a:solidFill>
                <a:latin typeface="Arial"/>
                <a:cs typeface="+mn-cs"/>
              </a:rPr>
              <a:t>TRACKER</a:t>
            </a:r>
          </a:p>
        </p:txBody>
      </p:sp>
      <p:sp>
        <p:nvSpPr>
          <p:cNvPr id="12" name="3. Unit of measure" hidden="1">
            <a:extLst>
              <a:ext uri="{FF2B5EF4-FFF2-40B4-BE49-F238E27FC236}">
                <a16:creationId xmlns:a16="http://schemas.microsoft.com/office/drawing/2014/main" id="{95595113-39D5-4283-B5CB-566370277473}"/>
              </a:ext>
            </a:extLst>
          </p:cNvPr>
          <p:cNvSpPr txBox="1">
            <a:spLocks noChangeArrowheads="1"/>
          </p:cNvSpPr>
          <p:nvPr/>
        </p:nvSpPr>
        <p:spPr bwMode="gray">
          <a:xfrm>
            <a:off x="122238" y="596519"/>
            <a:ext cx="8793162" cy="141257"/>
          </a:xfrm>
          <a:prstGeom prst="rect">
            <a:avLst/>
          </a:prstGeom>
          <a:noFill/>
          <a:ln>
            <a:noFill/>
          </a:ln>
          <a:effectLst/>
        </p:spPr>
        <p:txBody>
          <a:bodyPr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defTabSz="513859" eaLnBrk="1" hangingPunct="1">
              <a:defRPr lang="x-none"/>
            </a:pPr>
            <a:r>
              <a:rPr sz="918" dirty="0">
                <a:solidFill>
                  <a:srgbClr val="0A2E46"/>
                </a:solidFill>
                <a:latin typeface="Arial"/>
                <a:cs typeface="+mn-cs"/>
              </a:rPr>
              <a:t>Unit of measure</a:t>
            </a:r>
          </a:p>
        </p:txBody>
      </p:sp>
      <p:grpSp>
        <p:nvGrpSpPr>
          <p:cNvPr id="13" name="Slide Elements" hidden="1">
            <a:extLst>
              <a:ext uri="{FF2B5EF4-FFF2-40B4-BE49-F238E27FC236}">
                <a16:creationId xmlns:a16="http://schemas.microsoft.com/office/drawing/2014/main" id="{058A71E1-BEE1-425C-8491-7D0B1EAC87B4}"/>
              </a:ext>
            </a:extLst>
          </p:cNvPr>
          <p:cNvGrpSpPr>
            <a:grpSpLocks/>
          </p:cNvGrpSpPr>
          <p:nvPr userDrawn="1"/>
        </p:nvGrpSpPr>
        <p:grpSpPr bwMode="auto">
          <a:xfrm>
            <a:off x="122238" y="6833579"/>
            <a:ext cx="8793162" cy="287879"/>
            <a:chOff x="119063" y="6363442"/>
            <a:chExt cx="8618537" cy="267941"/>
          </a:xfrm>
        </p:grpSpPr>
        <p:sp>
          <p:nvSpPr>
            <p:cNvPr id="14" name="4. Footnote">
              <a:extLst>
                <a:ext uri="{FF2B5EF4-FFF2-40B4-BE49-F238E27FC236}">
                  <a16:creationId xmlns:a16="http://schemas.microsoft.com/office/drawing/2014/main" id="{44DDD23E-186B-48FC-AEB0-62E33F0702C5}"/>
                </a:ext>
              </a:extLst>
            </p:cNvPr>
            <p:cNvSpPr txBox="1">
              <a:spLocks noChangeArrowheads="1"/>
            </p:cNvSpPr>
            <p:nvPr/>
          </p:nvSpPr>
          <p:spPr bwMode="gray">
            <a:xfrm>
              <a:off x="119063" y="6363442"/>
              <a:ext cx="8618537" cy="65766"/>
            </a:xfrm>
            <a:prstGeom prst="rect">
              <a:avLst/>
            </a:prstGeom>
            <a:noFill/>
            <a:ln>
              <a:noFill/>
            </a:ln>
            <a:effec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60133" indent="-60133" defTabSz="513859" eaLnBrk="1" hangingPunct="1">
                <a:defRPr lang="x-none"/>
              </a:pPr>
              <a:r>
                <a:rPr sz="459" dirty="0">
                  <a:solidFill>
                    <a:srgbClr val="808080"/>
                  </a:solidFill>
                  <a:latin typeface="Arial"/>
                  <a:cs typeface="+mn-cs"/>
                </a:rPr>
                <a:t>1 Footnote</a:t>
              </a:r>
            </a:p>
          </p:txBody>
        </p:sp>
        <p:sp>
          <p:nvSpPr>
            <p:cNvPr id="15" name="5. Source">
              <a:extLst>
                <a:ext uri="{FF2B5EF4-FFF2-40B4-BE49-F238E27FC236}">
                  <a16:creationId xmlns:a16="http://schemas.microsoft.com/office/drawing/2014/main" id="{82FC02AE-1B51-4EF7-A09E-A32FD3BBCB37}"/>
                </a:ext>
              </a:extLst>
            </p:cNvPr>
            <p:cNvSpPr>
              <a:spLocks noChangeArrowheads="1"/>
            </p:cNvSpPr>
            <p:nvPr/>
          </p:nvSpPr>
          <p:spPr bwMode="gray">
            <a:xfrm>
              <a:off x="119063" y="6565617"/>
              <a:ext cx="7199489" cy="65766"/>
            </a:xfrm>
            <a:prstGeom prst="rect">
              <a:avLst/>
            </a:prstGeom>
            <a:noFill/>
            <a:ln>
              <a:noFill/>
            </a:ln>
            <a:effectLst/>
          </p:spPr>
          <p:txBody>
            <a:bodyPr lIns="0" tIns="0" rIns="0" bIns="0" anchor="b">
              <a:spAutoFit/>
            </a:bodyPr>
            <a:lstStyle/>
            <a:p>
              <a:pPr marL="349861" indent="-349861" defTabSz="513859" eaLnBrk="1" hangingPunct="1">
                <a:tabLst>
                  <a:tab pos="351683" algn="l"/>
                </a:tabLst>
                <a:defRPr/>
              </a:pPr>
              <a:r>
                <a:rPr lang="x-none" sz="459" dirty="0">
                  <a:solidFill>
                    <a:srgbClr val="808080"/>
                  </a:solidFill>
                  <a:latin typeface="Arial"/>
                  <a:cs typeface="+mn-cs"/>
                </a:rPr>
                <a:t>SOURCE : Source</a:t>
              </a:r>
            </a:p>
          </p:txBody>
        </p:sp>
      </p:grpSp>
      <p:grpSp>
        <p:nvGrpSpPr>
          <p:cNvPr id="16" name="ACET" hidden="1">
            <a:extLst>
              <a:ext uri="{FF2B5EF4-FFF2-40B4-BE49-F238E27FC236}">
                <a16:creationId xmlns:a16="http://schemas.microsoft.com/office/drawing/2014/main" id="{ECA6EC3A-6FCE-4F58-9DE9-C29F1EA3B2CA}"/>
              </a:ext>
            </a:extLst>
          </p:cNvPr>
          <p:cNvGrpSpPr>
            <a:grpSpLocks/>
          </p:cNvGrpSpPr>
          <p:nvPr/>
        </p:nvGrpSpPr>
        <p:grpSpPr bwMode="auto">
          <a:xfrm>
            <a:off x="1482726" y="1594680"/>
            <a:ext cx="4349750" cy="301814"/>
            <a:chOff x="915" y="853"/>
            <a:chExt cx="2686" cy="177"/>
          </a:xfrm>
        </p:grpSpPr>
        <p:cxnSp>
          <p:nvCxnSpPr>
            <p:cNvPr id="17" name="AutoShape 249">
              <a:extLst>
                <a:ext uri="{FF2B5EF4-FFF2-40B4-BE49-F238E27FC236}">
                  <a16:creationId xmlns:a16="http://schemas.microsoft.com/office/drawing/2014/main" id="{54B91179-2F09-41C4-A0A0-635AED66C61A}"/>
                </a:ext>
              </a:extLst>
            </p:cNvPr>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p:spPr>
        </p:cxnSp>
        <p:sp>
          <p:nvSpPr>
            <p:cNvPr id="18" name="AutoShape 250">
              <a:extLst>
                <a:ext uri="{FF2B5EF4-FFF2-40B4-BE49-F238E27FC236}">
                  <a16:creationId xmlns:a16="http://schemas.microsoft.com/office/drawing/2014/main" id="{6DC237BF-5883-47E5-9DA3-68E5F9210E7E}"/>
                </a:ext>
              </a:extLst>
            </p:cNvPr>
            <p:cNvSpPr>
              <a:spLocks noChangeArrowheads="1"/>
            </p:cNvSpPr>
            <p:nvPr/>
          </p:nvSpPr>
          <p:spPr bwMode="gray">
            <a:xfrm>
              <a:off x="915" y="853"/>
              <a:ext cx="2686" cy="177"/>
            </a:xfrm>
            <a:prstGeom prst="leftRightArrow">
              <a:avLst>
                <a:gd name="adj1" fmla="val 100000"/>
                <a:gd name="adj2" fmla="val 0"/>
              </a:avLst>
            </a:prstGeom>
            <a:noFill/>
            <a:ln>
              <a:noFill/>
            </a:ln>
            <a:effectLst/>
          </p:spPr>
          <p:txBody>
            <a:bodyPr lIns="0" tIns="0" rIns="0" bIns="18288" anchor="b">
              <a:spAutoFit/>
            </a:bodyPr>
            <a:lstStyle/>
            <a:p>
              <a:pPr defTabSz="524792" eaLnBrk="1" hangingPunct="1">
                <a:defRPr/>
              </a:pPr>
              <a:r>
                <a:rPr lang="x-none" sz="918" b="1" dirty="0">
                  <a:solidFill>
                    <a:srgbClr val="000000"/>
                  </a:solidFill>
                  <a:latin typeface="Arial"/>
                  <a:cs typeface="+mn-cs"/>
                </a:rPr>
                <a:t>Title</a:t>
              </a:r>
            </a:p>
            <a:p>
              <a:pPr defTabSz="524792" eaLnBrk="1" hangingPunct="1">
                <a:defRPr/>
              </a:pPr>
              <a:r>
                <a:rPr lang="x-none" sz="918" dirty="0">
                  <a:solidFill>
                    <a:srgbClr val="808080"/>
                  </a:solidFill>
                  <a:latin typeface="Arial"/>
                  <a:cs typeface="+mn-cs"/>
                </a:rPr>
                <a:t>Unit of measure</a:t>
              </a:r>
            </a:p>
          </p:txBody>
        </p:sp>
      </p:grpSp>
      <p:grpSp>
        <p:nvGrpSpPr>
          <p:cNvPr id="19" name="McKSticker" hidden="1">
            <a:extLst>
              <a:ext uri="{FF2B5EF4-FFF2-40B4-BE49-F238E27FC236}">
                <a16:creationId xmlns:a16="http://schemas.microsoft.com/office/drawing/2014/main" id="{C5F7FFEB-E6C6-46D5-B73C-D7F36E0C5D48}"/>
              </a:ext>
            </a:extLst>
          </p:cNvPr>
          <p:cNvGrpSpPr>
            <a:grpSpLocks/>
          </p:cNvGrpSpPr>
          <p:nvPr/>
        </p:nvGrpSpPr>
        <p:grpSpPr bwMode="auto">
          <a:xfrm>
            <a:off x="8634412" y="307451"/>
            <a:ext cx="280975" cy="98360"/>
            <a:chOff x="8464781" y="285750"/>
            <a:chExt cx="275994" cy="92533"/>
          </a:xfrm>
        </p:grpSpPr>
        <p:sp>
          <p:nvSpPr>
            <p:cNvPr id="20" name="StickerRectangle">
              <a:extLst>
                <a:ext uri="{FF2B5EF4-FFF2-40B4-BE49-F238E27FC236}">
                  <a16:creationId xmlns:a16="http://schemas.microsoft.com/office/drawing/2014/main" id="{984D602C-FE0E-4204-AA9D-499FB97BC746}"/>
                </a:ext>
              </a:extLst>
            </p:cNvPr>
            <p:cNvSpPr>
              <a:spLocks noChangeArrowheads="1"/>
            </p:cNvSpPr>
            <p:nvPr/>
          </p:nvSpPr>
          <p:spPr bwMode="gray">
            <a:xfrm>
              <a:off x="8464781" y="285750"/>
              <a:ext cx="275994" cy="92533"/>
            </a:xfrm>
            <a:prstGeom prst="leftRightArrow">
              <a:avLst>
                <a:gd name="adj1" fmla="val 100000"/>
                <a:gd name="adj2" fmla="val 0"/>
              </a:avLst>
            </a:prstGeom>
            <a:noFill/>
            <a:ln>
              <a:noFill/>
            </a:ln>
            <a:effectLst/>
          </p:spPr>
          <p:txBody>
            <a:bodyPr wrap="none" lIns="27432" tIns="0" rIns="0" bIns="27432">
              <a:spAutoFit/>
            </a:bodyPr>
            <a:lstStyle/>
            <a:p>
              <a:pPr algn="r" defTabSz="513859" eaLnBrk="1" hangingPunct="1">
                <a:buClr>
                  <a:srgbClr val="002960"/>
                </a:buClr>
                <a:defRPr/>
              </a:pPr>
              <a:r>
                <a:rPr lang="x-none" sz="459" dirty="0">
                  <a:solidFill>
                    <a:srgbClr val="0A2E46"/>
                  </a:solidFill>
                  <a:latin typeface="Arial"/>
                  <a:cs typeface="+mn-cs"/>
                </a:rPr>
                <a:t>STICKER</a:t>
              </a:r>
            </a:p>
          </p:txBody>
        </p:sp>
        <p:cxnSp>
          <p:nvCxnSpPr>
            <p:cNvPr id="21" name="AutoShape 31">
              <a:extLst>
                <a:ext uri="{FF2B5EF4-FFF2-40B4-BE49-F238E27FC236}">
                  <a16:creationId xmlns:a16="http://schemas.microsoft.com/office/drawing/2014/main" id="{90EB156A-B340-4103-B325-BE937EA809B6}"/>
                </a:ext>
              </a:extLst>
            </p:cNvPr>
            <p:cNvCxnSpPr>
              <a:cxnSpLocks noChangeShapeType="1"/>
              <a:stCxn id="20" idx="2"/>
              <a:endCxn id="20" idx="4"/>
            </p:cNvCxnSpPr>
            <p:nvPr/>
          </p:nvCxnSpPr>
          <p:spPr bwMode="gray">
            <a:xfrm>
              <a:off x="8464781" y="285750"/>
              <a:ext cx="0" cy="92533"/>
            </a:xfrm>
            <a:prstGeom prst="straightConnector1">
              <a:avLst/>
            </a:prstGeom>
            <a:noFill/>
            <a:ln w="9525">
              <a:solidFill>
                <a:schemeClr val="accent6"/>
              </a:solidFill>
              <a:round/>
              <a:headEnd/>
              <a:tailEnd/>
            </a:ln>
          </p:spPr>
        </p:cxnSp>
        <p:cxnSp>
          <p:nvCxnSpPr>
            <p:cNvPr id="22" name="AutoShape 32">
              <a:extLst>
                <a:ext uri="{FF2B5EF4-FFF2-40B4-BE49-F238E27FC236}">
                  <a16:creationId xmlns:a16="http://schemas.microsoft.com/office/drawing/2014/main" id="{545116CB-F7D6-4514-B45C-E979349CE164}"/>
                </a:ext>
              </a:extLst>
            </p:cNvPr>
            <p:cNvCxnSpPr>
              <a:cxnSpLocks noChangeShapeType="1"/>
              <a:stCxn id="20" idx="4"/>
              <a:endCxn id="20" idx="6"/>
            </p:cNvCxnSpPr>
            <p:nvPr/>
          </p:nvCxnSpPr>
          <p:spPr bwMode="gray">
            <a:xfrm>
              <a:off x="8464781" y="378283"/>
              <a:ext cx="275994" cy="0"/>
            </a:xfrm>
            <a:prstGeom prst="straightConnector1">
              <a:avLst/>
            </a:prstGeom>
            <a:noFill/>
            <a:ln w="25400">
              <a:solidFill>
                <a:schemeClr val="accent6"/>
              </a:solidFill>
              <a:round/>
              <a:headEnd/>
              <a:tailEnd/>
            </a:ln>
          </p:spPr>
        </p:cxnSp>
      </p:grpSp>
      <p:sp>
        <p:nvSpPr>
          <p:cNvPr id="23" name="SlideBottomBar" hidden="1">
            <a:extLst>
              <a:ext uri="{FF2B5EF4-FFF2-40B4-BE49-F238E27FC236}">
                <a16:creationId xmlns:a16="http://schemas.microsoft.com/office/drawing/2014/main" id="{964A5D44-1B22-4DCE-B32C-70FA7BC24831}"/>
              </a:ext>
            </a:extLst>
          </p:cNvPr>
          <p:cNvSpPr/>
          <p:nvPr userDrawn="1"/>
        </p:nvSpPr>
        <p:spPr>
          <a:xfrm>
            <a:off x="8682038" y="6795621"/>
            <a:ext cx="47625" cy="132002"/>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24792" eaLnBrk="1" hangingPunct="1">
              <a:defRPr/>
            </a:pPr>
            <a:endParaRPr lang="x-none" sz="918" dirty="0">
              <a:solidFill>
                <a:srgbClr val="303333"/>
              </a:solidFill>
              <a:latin typeface="Arial"/>
            </a:endParaRPr>
          </a:p>
        </p:txBody>
      </p:sp>
      <p:sp>
        <p:nvSpPr>
          <p:cNvPr id="24" name="doc id" hidden="1">
            <a:extLst>
              <a:ext uri="{FF2B5EF4-FFF2-40B4-BE49-F238E27FC236}">
                <a16:creationId xmlns:a16="http://schemas.microsoft.com/office/drawing/2014/main" id="{833657E0-A9C9-46D4-909B-5BBF197E48EA}"/>
              </a:ext>
            </a:extLst>
          </p:cNvPr>
          <p:cNvSpPr>
            <a:spLocks noChangeArrowheads="1"/>
          </p:cNvSpPr>
          <p:nvPr userDrawn="1"/>
        </p:nvSpPr>
        <p:spPr bwMode="auto">
          <a:xfrm>
            <a:off x="8247064" y="55141"/>
            <a:ext cx="669925" cy="130332"/>
          </a:xfrm>
          <a:prstGeom prst="rect">
            <a:avLst/>
          </a:prstGeom>
          <a:noFill/>
          <a:ln>
            <a:noFill/>
          </a:ln>
          <a:effectLst/>
        </p:spPr>
        <p:txBody>
          <a:bodyPr wrap="none" lIns="0" tIns="0" rIns="0" bIns="0"/>
          <a:lstStyle/>
          <a:p>
            <a:pPr algn="r" defTabSz="513859" eaLnBrk="1" hangingPunct="1">
              <a:defRPr/>
            </a:pPr>
            <a:endParaRPr lang="x-none" sz="459" dirty="0">
              <a:solidFill>
                <a:srgbClr val="808080"/>
              </a:solidFill>
              <a:latin typeface="Arial"/>
              <a:cs typeface="+mn-cs"/>
            </a:endParaRPr>
          </a:p>
        </p:txBody>
      </p:sp>
      <p:grpSp>
        <p:nvGrpSpPr>
          <p:cNvPr id="25" name="LegendBoxes" hidden="1">
            <a:extLst>
              <a:ext uri="{FF2B5EF4-FFF2-40B4-BE49-F238E27FC236}">
                <a16:creationId xmlns:a16="http://schemas.microsoft.com/office/drawing/2014/main" id="{EE93E553-2B4B-493A-8993-37188CB20B84}"/>
              </a:ext>
            </a:extLst>
          </p:cNvPr>
          <p:cNvGrpSpPr>
            <a:grpSpLocks/>
          </p:cNvGrpSpPr>
          <p:nvPr userDrawn="1"/>
        </p:nvGrpSpPr>
        <p:grpSpPr bwMode="auto">
          <a:xfrm>
            <a:off x="8075615" y="300765"/>
            <a:ext cx="556921" cy="1056020"/>
            <a:chOff x="7835905" y="279400"/>
            <a:chExt cx="545354" cy="984251"/>
          </a:xfrm>
        </p:grpSpPr>
        <p:sp>
          <p:nvSpPr>
            <p:cNvPr id="26" name="RectangleLegend1">
              <a:extLst>
                <a:ext uri="{FF2B5EF4-FFF2-40B4-BE49-F238E27FC236}">
                  <a16:creationId xmlns:a16="http://schemas.microsoft.com/office/drawing/2014/main" id="{0B5EBB83-096B-4C7A-A4DC-4C9B1C413DD4}"/>
                </a:ext>
              </a:extLst>
            </p:cNvPr>
            <p:cNvSpPr>
              <a:spLocks noChangeArrowheads="1"/>
            </p:cNvSpPr>
            <p:nvPr/>
          </p:nvSpPr>
          <p:spPr bwMode="gray">
            <a:xfrm>
              <a:off x="7835905" y="290302"/>
              <a:ext cx="164780" cy="160408"/>
            </a:xfrm>
            <a:prstGeom prst="rect">
              <a:avLst/>
            </a:prstGeom>
            <a:solidFill>
              <a:schemeClr val="accent1"/>
            </a:solidFill>
            <a:ln w="9525">
              <a:solidFill>
                <a:schemeClr val="accent6"/>
              </a:solidFill>
              <a:miter lim="800000"/>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sp>
          <p:nvSpPr>
            <p:cNvPr id="27" name="RectangleLegend2">
              <a:extLst>
                <a:ext uri="{FF2B5EF4-FFF2-40B4-BE49-F238E27FC236}">
                  <a16:creationId xmlns:a16="http://schemas.microsoft.com/office/drawing/2014/main" id="{3CDE491C-7423-4E90-8DEA-BB11D785BCF3}"/>
                </a:ext>
              </a:extLst>
            </p:cNvPr>
            <p:cNvSpPr>
              <a:spLocks noChangeArrowheads="1"/>
            </p:cNvSpPr>
            <p:nvPr/>
          </p:nvSpPr>
          <p:spPr bwMode="gray">
            <a:xfrm>
              <a:off x="7835905" y="559725"/>
              <a:ext cx="164780" cy="160408"/>
            </a:xfrm>
            <a:prstGeom prst="rect">
              <a:avLst/>
            </a:prstGeom>
            <a:solidFill>
              <a:schemeClr val="accent2"/>
            </a:solidFill>
            <a:ln w="9525">
              <a:solidFill>
                <a:schemeClr val="accent6"/>
              </a:solidFill>
              <a:miter lim="800000"/>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sp>
          <p:nvSpPr>
            <p:cNvPr id="28" name="RectangleLegend3">
              <a:extLst>
                <a:ext uri="{FF2B5EF4-FFF2-40B4-BE49-F238E27FC236}">
                  <a16:creationId xmlns:a16="http://schemas.microsoft.com/office/drawing/2014/main" id="{6ED84550-4BC0-4C41-B74C-EABF0865A4AB}"/>
                </a:ext>
              </a:extLst>
            </p:cNvPr>
            <p:cNvSpPr>
              <a:spLocks noChangeArrowheads="1"/>
            </p:cNvSpPr>
            <p:nvPr/>
          </p:nvSpPr>
          <p:spPr bwMode="gray">
            <a:xfrm>
              <a:off x="7835905" y="832263"/>
              <a:ext cx="164780" cy="160408"/>
            </a:xfrm>
            <a:prstGeom prst="rect">
              <a:avLst/>
            </a:prstGeom>
            <a:solidFill>
              <a:schemeClr val="accent3"/>
            </a:solidFill>
            <a:ln w="9525">
              <a:solidFill>
                <a:schemeClr val="accent6"/>
              </a:solidFill>
              <a:miter lim="800000"/>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sp>
          <p:nvSpPr>
            <p:cNvPr id="29" name="RectangleLegend4">
              <a:extLst>
                <a:ext uri="{FF2B5EF4-FFF2-40B4-BE49-F238E27FC236}">
                  <a16:creationId xmlns:a16="http://schemas.microsoft.com/office/drawing/2014/main" id="{4872A973-F11B-47E1-A4C6-F176C5062EAB}"/>
                </a:ext>
              </a:extLst>
            </p:cNvPr>
            <p:cNvSpPr>
              <a:spLocks noChangeArrowheads="1"/>
            </p:cNvSpPr>
            <p:nvPr/>
          </p:nvSpPr>
          <p:spPr bwMode="gray">
            <a:xfrm>
              <a:off x="7835905" y="1103243"/>
              <a:ext cx="164780" cy="160408"/>
            </a:xfrm>
            <a:prstGeom prst="rect">
              <a:avLst/>
            </a:prstGeom>
            <a:solidFill>
              <a:schemeClr val="accent4"/>
            </a:solidFill>
            <a:ln w="9525">
              <a:solidFill>
                <a:schemeClr val="accent6"/>
              </a:solidFill>
              <a:miter lim="800000"/>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sp>
          <p:nvSpPr>
            <p:cNvPr id="30" name="Legend1">
              <a:extLst>
                <a:ext uri="{FF2B5EF4-FFF2-40B4-BE49-F238E27FC236}">
                  <a16:creationId xmlns:a16="http://schemas.microsoft.com/office/drawing/2014/main" id="{B12D7B3E-8448-47FD-BE7B-A28C91F9FA79}"/>
                </a:ext>
              </a:extLst>
            </p:cNvPr>
            <p:cNvSpPr>
              <a:spLocks noChangeArrowheads="1"/>
            </p:cNvSpPr>
            <p:nvPr/>
          </p:nvSpPr>
          <p:spPr bwMode="gray">
            <a:xfrm>
              <a:off x="8089293" y="279400"/>
              <a:ext cx="291966" cy="98847"/>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sp>
          <p:nvSpPr>
            <p:cNvPr id="31" name="Legend2">
              <a:extLst>
                <a:ext uri="{FF2B5EF4-FFF2-40B4-BE49-F238E27FC236}">
                  <a16:creationId xmlns:a16="http://schemas.microsoft.com/office/drawing/2014/main" id="{88CA9FD9-F778-4140-8652-50507C26151B}"/>
                </a:ext>
              </a:extLst>
            </p:cNvPr>
            <p:cNvSpPr>
              <a:spLocks noChangeArrowheads="1"/>
            </p:cNvSpPr>
            <p:nvPr/>
          </p:nvSpPr>
          <p:spPr bwMode="gray">
            <a:xfrm>
              <a:off x="8089293" y="548824"/>
              <a:ext cx="291966" cy="98847"/>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sp>
          <p:nvSpPr>
            <p:cNvPr id="32" name="Legend3">
              <a:extLst>
                <a:ext uri="{FF2B5EF4-FFF2-40B4-BE49-F238E27FC236}">
                  <a16:creationId xmlns:a16="http://schemas.microsoft.com/office/drawing/2014/main" id="{73A5BAC6-6FB8-4B2E-A3D1-6DDFFEF5A3D0}"/>
                </a:ext>
              </a:extLst>
            </p:cNvPr>
            <p:cNvSpPr>
              <a:spLocks noChangeArrowheads="1"/>
            </p:cNvSpPr>
            <p:nvPr/>
          </p:nvSpPr>
          <p:spPr bwMode="gray">
            <a:xfrm>
              <a:off x="8089293" y="821361"/>
              <a:ext cx="291966" cy="98847"/>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sp>
          <p:nvSpPr>
            <p:cNvPr id="33" name="Legend4">
              <a:extLst>
                <a:ext uri="{FF2B5EF4-FFF2-40B4-BE49-F238E27FC236}">
                  <a16:creationId xmlns:a16="http://schemas.microsoft.com/office/drawing/2014/main" id="{0CBF3E0F-F0FD-4123-9836-27C3F8E786CC}"/>
                </a:ext>
              </a:extLst>
            </p:cNvPr>
            <p:cNvSpPr>
              <a:spLocks noChangeArrowheads="1"/>
            </p:cNvSpPr>
            <p:nvPr/>
          </p:nvSpPr>
          <p:spPr bwMode="gray">
            <a:xfrm>
              <a:off x="8089293" y="1092341"/>
              <a:ext cx="291966" cy="98847"/>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grpSp>
      <p:grpSp>
        <p:nvGrpSpPr>
          <p:cNvPr id="34" name="LegendLines" hidden="1">
            <a:extLst>
              <a:ext uri="{FF2B5EF4-FFF2-40B4-BE49-F238E27FC236}">
                <a16:creationId xmlns:a16="http://schemas.microsoft.com/office/drawing/2014/main" id="{A1BCA252-5CD9-48A9-BF7F-46F612C5960C}"/>
              </a:ext>
            </a:extLst>
          </p:cNvPr>
          <p:cNvGrpSpPr>
            <a:grpSpLocks/>
          </p:cNvGrpSpPr>
          <p:nvPr userDrawn="1"/>
        </p:nvGrpSpPr>
        <p:grpSpPr bwMode="auto">
          <a:xfrm>
            <a:off x="7762883" y="300765"/>
            <a:ext cx="871248" cy="692548"/>
            <a:chOff x="7540629" y="279400"/>
            <a:chExt cx="854713" cy="644830"/>
          </a:xfrm>
        </p:grpSpPr>
        <p:sp>
          <p:nvSpPr>
            <p:cNvPr id="35" name="LineLegend1">
              <a:extLst>
                <a:ext uri="{FF2B5EF4-FFF2-40B4-BE49-F238E27FC236}">
                  <a16:creationId xmlns:a16="http://schemas.microsoft.com/office/drawing/2014/main" id="{6A6CF187-5822-40A3-B007-292EE707DC27}"/>
                </a:ext>
              </a:extLst>
            </p:cNvPr>
            <p:cNvSpPr>
              <a:spLocks noChangeShapeType="1"/>
            </p:cNvSpPr>
            <p:nvPr/>
          </p:nvSpPr>
          <p:spPr bwMode="gray">
            <a:xfrm>
              <a:off x="7540629" y="369636"/>
              <a:ext cx="457868" cy="0"/>
            </a:xfrm>
            <a:prstGeom prst="line">
              <a:avLst/>
            </a:prstGeom>
            <a:noFill/>
            <a:ln w="28575">
              <a:solidFill>
                <a:schemeClr val="accent3"/>
              </a:solidFill>
              <a:round/>
              <a:headEnd/>
              <a:tailEnd/>
            </a:ln>
            <a:effectLst/>
          </p:spPr>
          <p:txBody>
            <a:bodyPr/>
            <a:lstStyle/>
            <a:p>
              <a:pPr defTabSz="524792" eaLnBrk="1" hangingPunct="1">
                <a:defRPr/>
              </a:pPr>
              <a:endParaRPr lang="x-none" sz="918" dirty="0">
                <a:solidFill>
                  <a:srgbClr val="303333"/>
                </a:solidFill>
                <a:latin typeface="Arial"/>
                <a:cs typeface="+mn-cs"/>
              </a:endParaRPr>
            </a:p>
          </p:txBody>
        </p:sp>
        <p:sp>
          <p:nvSpPr>
            <p:cNvPr id="36" name="LineLegend2">
              <a:extLst>
                <a:ext uri="{FF2B5EF4-FFF2-40B4-BE49-F238E27FC236}">
                  <a16:creationId xmlns:a16="http://schemas.microsoft.com/office/drawing/2014/main" id="{9309481A-0067-4531-8724-C56B7EAA5581}"/>
                </a:ext>
              </a:extLst>
            </p:cNvPr>
            <p:cNvSpPr>
              <a:spLocks noChangeShapeType="1"/>
            </p:cNvSpPr>
            <p:nvPr/>
          </p:nvSpPr>
          <p:spPr bwMode="gray">
            <a:xfrm>
              <a:off x="7540629" y="638787"/>
              <a:ext cx="457868" cy="0"/>
            </a:xfrm>
            <a:prstGeom prst="line">
              <a:avLst/>
            </a:prstGeom>
            <a:noFill/>
            <a:ln w="28575">
              <a:solidFill>
                <a:schemeClr val="accent3"/>
              </a:solidFill>
              <a:prstDash val="dash"/>
              <a:round/>
              <a:headEnd/>
              <a:tailEnd/>
            </a:ln>
            <a:effectLst/>
          </p:spPr>
          <p:txBody>
            <a:bodyPr/>
            <a:lstStyle/>
            <a:p>
              <a:pPr defTabSz="524792" eaLnBrk="1" hangingPunct="1">
                <a:defRPr/>
              </a:pPr>
              <a:endParaRPr lang="x-none" sz="918" dirty="0">
                <a:solidFill>
                  <a:srgbClr val="303333"/>
                </a:solidFill>
                <a:latin typeface="Arial"/>
                <a:cs typeface="+mn-cs"/>
              </a:endParaRPr>
            </a:p>
          </p:txBody>
        </p:sp>
        <p:sp>
          <p:nvSpPr>
            <p:cNvPr id="37" name="LineLegend3">
              <a:extLst>
                <a:ext uri="{FF2B5EF4-FFF2-40B4-BE49-F238E27FC236}">
                  <a16:creationId xmlns:a16="http://schemas.microsoft.com/office/drawing/2014/main" id="{16B4E303-B0BE-468C-879D-39A53F4B301D}"/>
                </a:ext>
              </a:extLst>
            </p:cNvPr>
            <p:cNvSpPr>
              <a:spLocks noChangeShapeType="1"/>
            </p:cNvSpPr>
            <p:nvPr/>
          </p:nvSpPr>
          <p:spPr bwMode="gray">
            <a:xfrm>
              <a:off x="7540629" y="915717"/>
              <a:ext cx="457868" cy="0"/>
            </a:xfrm>
            <a:prstGeom prst="line">
              <a:avLst/>
            </a:prstGeom>
            <a:noFill/>
            <a:ln w="28575">
              <a:solidFill>
                <a:schemeClr val="accent3"/>
              </a:solidFill>
              <a:prstDash val="sysDot"/>
              <a:round/>
              <a:headEnd/>
              <a:tailEnd/>
            </a:ln>
            <a:effectLst/>
          </p:spPr>
          <p:txBody>
            <a:bodyPr/>
            <a:lstStyle/>
            <a:p>
              <a:pPr defTabSz="524792" eaLnBrk="1" hangingPunct="1">
                <a:defRPr/>
              </a:pPr>
              <a:endParaRPr lang="x-none" sz="918" dirty="0">
                <a:solidFill>
                  <a:srgbClr val="303333"/>
                </a:solidFill>
                <a:latin typeface="Arial"/>
                <a:cs typeface="+mn-cs"/>
              </a:endParaRPr>
            </a:p>
          </p:txBody>
        </p:sp>
        <p:sp>
          <p:nvSpPr>
            <p:cNvPr id="38" name="Legend1">
              <a:extLst>
                <a:ext uri="{FF2B5EF4-FFF2-40B4-BE49-F238E27FC236}">
                  <a16:creationId xmlns:a16="http://schemas.microsoft.com/office/drawing/2014/main" id="{1284E5FF-3D99-4769-8D13-5A4084874EF9}"/>
                </a:ext>
              </a:extLst>
            </p:cNvPr>
            <p:cNvSpPr>
              <a:spLocks noChangeArrowheads="1"/>
            </p:cNvSpPr>
            <p:nvPr/>
          </p:nvSpPr>
          <p:spPr bwMode="gray">
            <a:xfrm>
              <a:off x="8102841" y="279400"/>
              <a:ext cx="292501" cy="98748"/>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sp>
          <p:nvSpPr>
            <p:cNvPr id="39" name="Legend2">
              <a:extLst>
                <a:ext uri="{FF2B5EF4-FFF2-40B4-BE49-F238E27FC236}">
                  <a16:creationId xmlns:a16="http://schemas.microsoft.com/office/drawing/2014/main" id="{07B4011E-FE28-42D4-8DFD-14E489A95AD7}"/>
                </a:ext>
              </a:extLst>
            </p:cNvPr>
            <p:cNvSpPr>
              <a:spLocks noChangeArrowheads="1"/>
            </p:cNvSpPr>
            <p:nvPr/>
          </p:nvSpPr>
          <p:spPr bwMode="gray">
            <a:xfrm>
              <a:off x="8102841" y="545440"/>
              <a:ext cx="292500" cy="98748"/>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sp>
          <p:nvSpPr>
            <p:cNvPr id="40" name="Legend3">
              <a:extLst>
                <a:ext uri="{FF2B5EF4-FFF2-40B4-BE49-F238E27FC236}">
                  <a16:creationId xmlns:a16="http://schemas.microsoft.com/office/drawing/2014/main" id="{3BEB6832-3669-46B7-9B4D-5809955FD196}"/>
                </a:ext>
              </a:extLst>
            </p:cNvPr>
            <p:cNvSpPr>
              <a:spLocks noChangeArrowheads="1"/>
            </p:cNvSpPr>
            <p:nvPr/>
          </p:nvSpPr>
          <p:spPr bwMode="gray">
            <a:xfrm>
              <a:off x="8102841" y="825482"/>
              <a:ext cx="292500" cy="98748"/>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grpSp>
      <p:grpSp>
        <p:nvGrpSpPr>
          <p:cNvPr id="41" name="LegendMoons" hidden="1">
            <a:extLst>
              <a:ext uri="{FF2B5EF4-FFF2-40B4-BE49-F238E27FC236}">
                <a16:creationId xmlns:a16="http://schemas.microsoft.com/office/drawing/2014/main" id="{CF6A8E17-E8AF-4DA2-BA70-34D5039A544B}"/>
              </a:ext>
            </a:extLst>
          </p:cNvPr>
          <p:cNvGrpSpPr>
            <a:grpSpLocks/>
          </p:cNvGrpSpPr>
          <p:nvPr userDrawn="1"/>
        </p:nvGrpSpPr>
        <p:grpSpPr bwMode="auto">
          <a:xfrm>
            <a:off x="8008941" y="269018"/>
            <a:ext cx="625184" cy="1403571"/>
            <a:chOff x="7769225" y="250825"/>
            <a:chExt cx="613400" cy="1306516"/>
          </a:xfrm>
        </p:grpSpPr>
        <p:grpSp>
          <p:nvGrpSpPr>
            <p:cNvPr id="42" name="MoonLegend1">
              <a:extLst>
                <a:ext uri="{FF2B5EF4-FFF2-40B4-BE49-F238E27FC236}">
                  <a16:creationId xmlns:a16="http://schemas.microsoft.com/office/drawing/2014/main" id="{CE701C99-5675-48A3-BF04-DB2D03642797}"/>
                </a:ext>
              </a:extLst>
            </p:cNvPr>
            <p:cNvGrpSpPr>
              <a:grpSpLocks noChangeAspect="1"/>
            </p:cNvGrpSpPr>
            <p:nvPr>
              <p:custDataLst>
                <p:tags r:id="rId5"/>
              </p:custDataLst>
            </p:nvPr>
          </p:nvGrpSpPr>
          <p:grpSpPr bwMode="auto">
            <a:xfrm>
              <a:off x="7769225" y="250825"/>
              <a:ext cx="209550" cy="209551"/>
              <a:chOff x="4533" y="183"/>
              <a:chExt cx="144" cy="144"/>
            </a:xfrm>
          </p:grpSpPr>
          <p:sp>
            <p:nvSpPr>
              <p:cNvPr id="60" name="Oval 38">
                <a:extLst>
                  <a:ext uri="{FF2B5EF4-FFF2-40B4-BE49-F238E27FC236}">
                    <a16:creationId xmlns:a16="http://schemas.microsoft.com/office/drawing/2014/main" id="{60623925-0B37-48D1-B684-BE551D74F717}"/>
                  </a:ext>
                </a:extLst>
              </p:cNvPr>
              <p:cNvSpPr>
                <a:spLocks noChangeAspect="1" noChangeArrowheads="1"/>
              </p:cNvSpPr>
              <p:nvPr>
                <p:custDataLst>
                  <p:tags r:id="rId18"/>
                </p:custDataLst>
              </p:nvPr>
            </p:nvSpPr>
            <p:spPr bwMode="gray">
              <a:xfrm>
                <a:off x="4533" y="183"/>
                <a:ext cx="144" cy="144"/>
              </a:xfrm>
              <a:prstGeom prst="ellipse">
                <a:avLst/>
              </a:prstGeom>
              <a:solidFill>
                <a:schemeClr val="accent1"/>
              </a:solidFill>
              <a:ln w="9525">
                <a:solidFill>
                  <a:schemeClr val="accent6"/>
                </a:solidFill>
                <a:round/>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sp>
            <p:nvSpPr>
              <p:cNvPr id="61" name="Arc 39">
                <a:extLst>
                  <a:ext uri="{FF2B5EF4-FFF2-40B4-BE49-F238E27FC236}">
                    <a16:creationId xmlns:a16="http://schemas.microsoft.com/office/drawing/2014/main" id="{64557C2B-E6E4-4550-96DD-869CA5AB4AD3}"/>
                  </a:ext>
                </a:extLst>
              </p:cNvPr>
              <p:cNvSpPr>
                <a:spLocks noChangeAspect="1"/>
              </p:cNvSpPr>
              <p:nvPr>
                <p:custDataLst>
                  <p:tags r:id="rId19"/>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grpSp>
        <p:grpSp>
          <p:nvGrpSpPr>
            <p:cNvPr id="43" name="MoonLegend2">
              <a:extLst>
                <a:ext uri="{FF2B5EF4-FFF2-40B4-BE49-F238E27FC236}">
                  <a16:creationId xmlns:a16="http://schemas.microsoft.com/office/drawing/2014/main" id="{0B7936B1-63D1-4DE6-9C93-121966E95E8B}"/>
                </a:ext>
              </a:extLst>
            </p:cNvPr>
            <p:cNvGrpSpPr>
              <a:grpSpLocks noChangeAspect="1"/>
            </p:cNvGrpSpPr>
            <p:nvPr>
              <p:custDataLst>
                <p:tags r:id="rId6"/>
              </p:custDataLst>
            </p:nvPr>
          </p:nvGrpSpPr>
          <p:grpSpPr bwMode="auto">
            <a:xfrm>
              <a:off x="7769225" y="525066"/>
              <a:ext cx="209550" cy="209551"/>
              <a:chOff x="1694" y="2044"/>
              <a:chExt cx="160" cy="160"/>
            </a:xfrm>
          </p:grpSpPr>
          <p:sp>
            <p:nvSpPr>
              <p:cNvPr id="58" name="Oval 41">
                <a:extLst>
                  <a:ext uri="{FF2B5EF4-FFF2-40B4-BE49-F238E27FC236}">
                    <a16:creationId xmlns:a16="http://schemas.microsoft.com/office/drawing/2014/main" id="{36F3148F-B321-4ECA-AEF8-4C868DA565E9}"/>
                  </a:ext>
                </a:extLst>
              </p:cNvPr>
              <p:cNvSpPr>
                <a:spLocks noChangeAspect="1" noChangeArrowheads="1"/>
              </p:cNvSpPr>
              <p:nvPr>
                <p:custDataLst>
                  <p:tags r:id="rId16"/>
                </p:custDataLst>
              </p:nvPr>
            </p:nvSpPr>
            <p:spPr bwMode="gray">
              <a:xfrm>
                <a:off x="1694" y="2044"/>
                <a:ext cx="164" cy="160"/>
              </a:xfrm>
              <a:prstGeom prst="ellipse">
                <a:avLst/>
              </a:prstGeom>
              <a:solidFill>
                <a:schemeClr val="accent1"/>
              </a:solidFill>
              <a:ln w="9525">
                <a:solidFill>
                  <a:schemeClr val="accent6"/>
                </a:solidFill>
                <a:round/>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sp>
            <p:nvSpPr>
              <p:cNvPr id="59" name="Arc 42">
                <a:extLst>
                  <a:ext uri="{FF2B5EF4-FFF2-40B4-BE49-F238E27FC236}">
                    <a16:creationId xmlns:a16="http://schemas.microsoft.com/office/drawing/2014/main" id="{D63045F9-F15E-41A8-AFCC-95C31189CEF5}"/>
                  </a:ext>
                </a:extLst>
              </p:cNvPr>
              <p:cNvSpPr>
                <a:spLocks noChangeAspect="1"/>
              </p:cNvSpPr>
              <p:nvPr>
                <p:custDataLst>
                  <p:tags r:id="rId17"/>
                </p:custDataLst>
              </p:nvPr>
            </p:nvSpPr>
            <p:spPr bwMode="gray">
              <a:xfrm>
                <a:off x="1694" y="2044"/>
                <a:ext cx="164" cy="160"/>
              </a:xfrm>
              <a:prstGeom prst="arc">
                <a:avLst/>
              </a:prstGeom>
              <a:solidFill>
                <a:schemeClr val="accent4"/>
              </a:solidFill>
              <a:ln w="9525">
                <a:solidFill>
                  <a:schemeClr val="accent6"/>
                </a:solidFill>
                <a:round/>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grpSp>
        <p:grpSp>
          <p:nvGrpSpPr>
            <p:cNvPr id="44" name="MoonLegend4">
              <a:extLst>
                <a:ext uri="{FF2B5EF4-FFF2-40B4-BE49-F238E27FC236}">
                  <a16:creationId xmlns:a16="http://schemas.microsoft.com/office/drawing/2014/main" id="{35DD6459-21DC-4815-AB6D-0F8B76A01915}"/>
                </a:ext>
              </a:extLst>
            </p:cNvPr>
            <p:cNvGrpSpPr>
              <a:grpSpLocks noChangeAspect="1"/>
            </p:cNvGrpSpPr>
            <p:nvPr>
              <p:custDataLst>
                <p:tags r:id="rId7"/>
              </p:custDataLst>
            </p:nvPr>
          </p:nvGrpSpPr>
          <p:grpSpPr bwMode="auto">
            <a:xfrm>
              <a:off x="7769225" y="1073548"/>
              <a:ext cx="209550" cy="209551"/>
              <a:chOff x="4495" y="1198"/>
              <a:chExt cx="160" cy="160"/>
            </a:xfrm>
          </p:grpSpPr>
          <p:sp>
            <p:nvSpPr>
              <p:cNvPr id="56" name="Oval 47">
                <a:extLst>
                  <a:ext uri="{FF2B5EF4-FFF2-40B4-BE49-F238E27FC236}">
                    <a16:creationId xmlns:a16="http://schemas.microsoft.com/office/drawing/2014/main" id="{03D635B2-16F0-483C-A442-AB0C5B08A4FC}"/>
                  </a:ext>
                </a:extLst>
              </p:cNvPr>
              <p:cNvSpPr>
                <a:spLocks noChangeAspect="1" noChangeArrowheads="1"/>
              </p:cNvSpPr>
              <p:nvPr>
                <p:custDataLst>
                  <p:tags r:id="rId14"/>
                </p:custDataLst>
              </p:nvPr>
            </p:nvSpPr>
            <p:spPr bwMode="gray">
              <a:xfrm>
                <a:off x="4495" y="1198"/>
                <a:ext cx="164" cy="160"/>
              </a:xfrm>
              <a:prstGeom prst="ellipse">
                <a:avLst/>
              </a:prstGeom>
              <a:solidFill>
                <a:schemeClr val="accent1"/>
              </a:solidFill>
              <a:ln w="9525">
                <a:solidFill>
                  <a:schemeClr val="accent6"/>
                </a:solidFill>
                <a:round/>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sp>
            <p:nvSpPr>
              <p:cNvPr id="57" name="Arc 48">
                <a:extLst>
                  <a:ext uri="{FF2B5EF4-FFF2-40B4-BE49-F238E27FC236}">
                    <a16:creationId xmlns:a16="http://schemas.microsoft.com/office/drawing/2014/main" id="{6B6E36BE-CFCC-4BB3-86C8-0B956BB7E492}"/>
                  </a:ext>
                </a:extLst>
              </p:cNvPr>
              <p:cNvSpPr>
                <a:spLocks noChangeAspect="1"/>
              </p:cNvSpPr>
              <p:nvPr>
                <p:custDataLst>
                  <p:tags r:id="rId15"/>
                </p:custDataLst>
              </p:nvPr>
            </p:nvSpPr>
            <p:spPr bwMode="gray">
              <a:xfrm>
                <a:off x="4495" y="1198"/>
                <a:ext cx="164" cy="160"/>
              </a:xfrm>
              <a:prstGeom prst="arc">
                <a:avLst>
                  <a:gd name="adj1" fmla="val 16200000"/>
                  <a:gd name="adj2" fmla="val 10800000"/>
                </a:avLst>
              </a:prstGeom>
              <a:solidFill>
                <a:schemeClr val="accent4"/>
              </a:solidFill>
              <a:ln w="9525">
                <a:solidFill>
                  <a:schemeClr val="accent6"/>
                </a:solidFill>
                <a:round/>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grpSp>
        <p:grpSp>
          <p:nvGrpSpPr>
            <p:cNvPr id="45" name="MoonLegend5">
              <a:extLst>
                <a:ext uri="{FF2B5EF4-FFF2-40B4-BE49-F238E27FC236}">
                  <a16:creationId xmlns:a16="http://schemas.microsoft.com/office/drawing/2014/main" id="{87792DE2-5F10-4DF3-A4DE-1CE4D4D8EB64}"/>
                </a:ext>
              </a:extLst>
            </p:cNvPr>
            <p:cNvGrpSpPr>
              <a:grpSpLocks noChangeAspect="1"/>
            </p:cNvGrpSpPr>
            <p:nvPr>
              <p:custDataLst>
                <p:tags r:id="rId8"/>
              </p:custDataLst>
            </p:nvPr>
          </p:nvGrpSpPr>
          <p:grpSpPr bwMode="auto">
            <a:xfrm>
              <a:off x="7769225" y="1347790"/>
              <a:ext cx="209550" cy="209551"/>
              <a:chOff x="4495" y="1440"/>
              <a:chExt cx="160" cy="160"/>
            </a:xfrm>
          </p:grpSpPr>
          <p:sp>
            <p:nvSpPr>
              <p:cNvPr id="54" name="Oval 50">
                <a:extLst>
                  <a:ext uri="{FF2B5EF4-FFF2-40B4-BE49-F238E27FC236}">
                    <a16:creationId xmlns:a16="http://schemas.microsoft.com/office/drawing/2014/main" id="{460CBA7D-5370-4860-B47D-1A2DA34003D3}"/>
                  </a:ext>
                </a:extLst>
              </p:cNvPr>
              <p:cNvSpPr>
                <a:spLocks noChangeAspect="1" noChangeArrowheads="1"/>
              </p:cNvSpPr>
              <p:nvPr>
                <p:custDataLst>
                  <p:tags r:id="rId12"/>
                </p:custDataLst>
              </p:nvPr>
            </p:nvSpPr>
            <p:spPr bwMode="gray">
              <a:xfrm>
                <a:off x="4495" y="1440"/>
                <a:ext cx="164" cy="160"/>
              </a:xfrm>
              <a:prstGeom prst="ellipse">
                <a:avLst/>
              </a:prstGeom>
              <a:solidFill>
                <a:schemeClr val="accent1"/>
              </a:solidFill>
              <a:ln w="9525">
                <a:solidFill>
                  <a:schemeClr val="accent6"/>
                </a:solidFill>
                <a:round/>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sp>
            <p:nvSpPr>
              <p:cNvPr id="55" name="Oval 51">
                <a:extLst>
                  <a:ext uri="{FF2B5EF4-FFF2-40B4-BE49-F238E27FC236}">
                    <a16:creationId xmlns:a16="http://schemas.microsoft.com/office/drawing/2014/main" id="{213DE0E7-71C2-4E81-B84C-A05CD8294382}"/>
                  </a:ext>
                </a:extLst>
              </p:cNvPr>
              <p:cNvSpPr>
                <a:spLocks noChangeAspect="1" noChangeArrowheads="1"/>
              </p:cNvSpPr>
              <p:nvPr>
                <p:custDataLst>
                  <p:tags r:id="rId13"/>
                </p:custDataLst>
              </p:nvPr>
            </p:nvSpPr>
            <p:spPr bwMode="gray">
              <a:xfrm>
                <a:off x="4495" y="1440"/>
                <a:ext cx="164" cy="160"/>
              </a:xfrm>
              <a:prstGeom prst="arc">
                <a:avLst>
                  <a:gd name="adj1" fmla="val 16200000"/>
                  <a:gd name="adj2" fmla="val 16200000"/>
                </a:avLst>
              </a:prstGeom>
              <a:solidFill>
                <a:schemeClr val="accent4"/>
              </a:solidFill>
              <a:ln w="9525">
                <a:solidFill>
                  <a:schemeClr val="accent6"/>
                </a:solidFill>
                <a:round/>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grpSp>
        <p:grpSp>
          <p:nvGrpSpPr>
            <p:cNvPr id="46" name="MoonLegend3">
              <a:extLst>
                <a:ext uri="{FF2B5EF4-FFF2-40B4-BE49-F238E27FC236}">
                  <a16:creationId xmlns:a16="http://schemas.microsoft.com/office/drawing/2014/main" id="{9B4143E6-3958-4869-AB73-75D78787C60C}"/>
                </a:ext>
              </a:extLst>
            </p:cNvPr>
            <p:cNvGrpSpPr>
              <a:grpSpLocks noChangeAspect="1"/>
            </p:cNvGrpSpPr>
            <p:nvPr>
              <p:custDataLst>
                <p:tags r:id="rId9"/>
              </p:custDataLst>
            </p:nvPr>
          </p:nvGrpSpPr>
          <p:grpSpPr bwMode="auto">
            <a:xfrm>
              <a:off x="7769225" y="799307"/>
              <a:ext cx="209550" cy="209551"/>
              <a:chOff x="4495" y="1198"/>
              <a:chExt cx="160" cy="160"/>
            </a:xfrm>
          </p:grpSpPr>
          <p:sp>
            <p:nvSpPr>
              <p:cNvPr id="52" name="Oval 47">
                <a:extLst>
                  <a:ext uri="{FF2B5EF4-FFF2-40B4-BE49-F238E27FC236}">
                    <a16:creationId xmlns:a16="http://schemas.microsoft.com/office/drawing/2014/main" id="{0C792398-19DB-4320-9CC5-428AE1DCD47D}"/>
                  </a:ext>
                </a:extLst>
              </p:cNvPr>
              <p:cNvSpPr>
                <a:spLocks noChangeAspect="1" noChangeArrowheads="1"/>
              </p:cNvSpPr>
              <p:nvPr>
                <p:custDataLst>
                  <p:tags r:id="rId10"/>
                </p:custDataLst>
              </p:nvPr>
            </p:nvSpPr>
            <p:spPr bwMode="gray">
              <a:xfrm>
                <a:off x="4495" y="1198"/>
                <a:ext cx="164" cy="156"/>
              </a:xfrm>
              <a:prstGeom prst="ellipse">
                <a:avLst/>
              </a:prstGeom>
              <a:solidFill>
                <a:schemeClr val="accent1"/>
              </a:solidFill>
              <a:ln w="9525">
                <a:solidFill>
                  <a:schemeClr val="accent6"/>
                </a:solidFill>
                <a:round/>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sp>
            <p:nvSpPr>
              <p:cNvPr id="53" name="Arc 48">
                <a:extLst>
                  <a:ext uri="{FF2B5EF4-FFF2-40B4-BE49-F238E27FC236}">
                    <a16:creationId xmlns:a16="http://schemas.microsoft.com/office/drawing/2014/main" id="{75EB5906-E8BD-44AB-954B-0DC43CF4EB14}"/>
                  </a:ext>
                </a:extLst>
              </p:cNvPr>
              <p:cNvSpPr>
                <a:spLocks noChangeAspect="1"/>
              </p:cNvSpPr>
              <p:nvPr>
                <p:custDataLst>
                  <p:tags r:id="rId11"/>
                </p:custDataLst>
              </p:nvPr>
            </p:nvSpPr>
            <p:spPr bwMode="gray">
              <a:xfrm>
                <a:off x="4495" y="1198"/>
                <a:ext cx="164" cy="156"/>
              </a:xfrm>
              <a:prstGeom prst="arc">
                <a:avLst>
                  <a:gd name="adj1" fmla="val 16200000"/>
                  <a:gd name="adj2" fmla="val 5400000"/>
                </a:avLst>
              </a:prstGeom>
              <a:solidFill>
                <a:schemeClr val="accent4"/>
              </a:solidFill>
              <a:ln w="9525">
                <a:solidFill>
                  <a:schemeClr val="accent6"/>
                </a:solidFill>
                <a:round/>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grpSp>
        <p:sp>
          <p:nvSpPr>
            <p:cNvPr id="47" name="Legend1">
              <a:extLst>
                <a:ext uri="{FF2B5EF4-FFF2-40B4-BE49-F238E27FC236}">
                  <a16:creationId xmlns:a16="http://schemas.microsoft.com/office/drawing/2014/main" id="{98FAF290-9EA4-4F40-823D-557E271B0F1F}"/>
                </a:ext>
              </a:extLst>
            </p:cNvPr>
            <p:cNvSpPr>
              <a:spLocks noChangeArrowheads="1"/>
            </p:cNvSpPr>
            <p:nvPr/>
          </p:nvSpPr>
          <p:spPr bwMode="gray">
            <a:xfrm>
              <a:off x="8090086" y="263268"/>
              <a:ext cx="292539" cy="98721"/>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sp>
          <p:nvSpPr>
            <p:cNvPr id="48" name="Legend2">
              <a:extLst>
                <a:ext uri="{FF2B5EF4-FFF2-40B4-BE49-F238E27FC236}">
                  <a16:creationId xmlns:a16="http://schemas.microsoft.com/office/drawing/2014/main" id="{0AB07A8F-1E19-4B27-A3A4-70DE4613F6EF}"/>
                </a:ext>
              </a:extLst>
            </p:cNvPr>
            <p:cNvSpPr>
              <a:spLocks noChangeArrowheads="1"/>
            </p:cNvSpPr>
            <p:nvPr/>
          </p:nvSpPr>
          <p:spPr bwMode="gray">
            <a:xfrm>
              <a:off x="8090086" y="538569"/>
              <a:ext cx="292539" cy="98721"/>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sp>
          <p:nvSpPr>
            <p:cNvPr id="49" name="Legend3">
              <a:extLst>
                <a:ext uri="{FF2B5EF4-FFF2-40B4-BE49-F238E27FC236}">
                  <a16:creationId xmlns:a16="http://schemas.microsoft.com/office/drawing/2014/main" id="{4356AB51-1EB8-45AC-A90F-AEA7F8C33675}"/>
                </a:ext>
              </a:extLst>
            </p:cNvPr>
            <p:cNvSpPr>
              <a:spLocks noChangeArrowheads="1"/>
            </p:cNvSpPr>
            <p:nvPr/>
          </p:nvSpPr>
          <p:spPr bwMode="gray">
            <a:xfrm>
              <a:off x="8090086" y="812315"/>
              <a:ext cx="292539" cy="98721"/>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sp>
          <p:nvSpPr>
            <p:cNvPr id="50" name="Legend4">
              <a:extLst>
                <a:ext uri="{FF2B5EF4-FFF2-40B4-BE49-F238E27FC236}">
                  <a16:creationId xmlns:a16="http://schemas.microsoft.com/office/drawing/2014/main" id="{BD6B5DD0-D35F-4F28-9904-B17141E64276}"/>
                </a:ext>
              </a:extLst>
            </p:cNvPr>
            <p:cNvSpPr>
              <a:spLocks noChangeArrowheads="1"/>
            </p:cNvSpPr>
            <p:nvPr/>
          </p:nvSpPr>
          <p:spPr bwMode="gray">
            <a:xfrm>
              <a:off x="8090086" y="1084507"/>
              <a:ext cx="292539" cy="98721"/>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sp>
          <p:nvSpPr>
            <p:cNvPr id="51" name="Legend5">
              <a:extLst>
                <a:ext uri="{FF2B5EF4-FFF2-40B4-BE49-F238E27FC236}">
                  <a16:creationId xmlns:a16="http://schemas.microsoft.com/office/drawing/2014/main" id="{C96B0D22-70E7-4081-9013-64B31B81D29C}"/>
                </a:ext>
              </a:extLst>
            </p:cNvPr>
            <p:cNvSpPr>
              <a:spLocks noChangeArrowheads="1"/>
            </p:cNvSpPr>
            <p:nvPr/>
          </p:nvSpPr>
          <p:spPr bwMode="gray">
            <a:xfrm>
              <a:off x="8090086" y="1359808"/>
              <a:ext cx="292539" cy="98721"/>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grpSp>
      <p:sp>
        <p:nvSpPr>
          <p:cNvPr id="62" name="Slide Number">
            <a:extLst>
              <a:ext uri="{FF2B5EF4-FFF2-40B4-BE49-F238E27FC236}">
                <a16:creationId xmlns:a16="http://schemas.microsoft.com/office/drawing/2014/main" id="{77E26997-7E82-4365-8806-E24F68308A9E}"/>
              </a:ext>
            </a:extLst>
          </p:cNvPr>
          <p:cNvSpPr txBox="1">
            <a:spLocks/>
          </p:cNvSpPr>
          <p:nvPr userDrawn="1"/>
        </p:nvSpPr>
        <p:spPr bwMode="auto">
          <a:xfrm>
            <a:off x="8820151" y="6857908"/>
            <a:ext cx="70532" cy="69250"/>
          </a:xfrm>
          <a:prstGeom prst="rect">
            <a:avLst/>
          </a:prstGeom>
        </p:spPr>
        <p:txBody>
          <a:bodyPr wrap="none" lIns="0" tIns="0" rIns="0" bIns="0" anchor="ctr">
            <a:spAutoFit/>
          </a:bodyPr>
          <a:lstStyle>
            <a:lvl1pPr defTabSz="698500">
              <a:defRPr>
                <a:solidFill>
                  <a:schemeClr val="tx1"/>
                </a:solidFill>
                <a:latin typeface="Calibri" panose="020F0502020204030204" pitchFamily="34" charset="0"/>
                <a:cs typeface="Arial" panose="020B0604020202020204" pitchFamily="34" charset="0"/>
              </a:defRPr>
            </a:lvl1pPr>
            <a:lvl2pPr marL="742950" indent="-285750" defTabSz="698500">
              <a:defRPr>
                <a:solidFill>
                  <a:schemeClr val="tx1"/>
                </a:solidFill>
                <a:latin typeface="Calibri" panose="020F0502020204030204" pitchFamily="34" charset="0"/>
                <a:cs typeface="Arial" panose="020B0604020202020204" pitchFamily="34" charset="0"/>
              </a:defRPr>
            </a:lvl2pPr>
            <a:lvl3pPr marL="1143000" indent="-228600" defTabSz="698500">
              <a:defRPr>
                <a:solidFill>
                  <a:schemeClr val="tx1"/>
                </a:solidFill>
                <a:latin typeface="Calibri" panose="020F0502020204030204" pitchFamily="34" charset="0"/>
                <a:cs typeface="Arial" panose="020B0604020202020204" pitchFamily="34" charset="0"/>
              </a:defRPr>
            </a:lvl3pPr>
            <a:lvl4pPr marL="1600200" indent="-228600" defTabSz="698500">
              <a:defRPr>
                <a:solidFill>
                  <a:schemeClr val="tx1"/>
                </a:solidFill>
                <a:latin typeface="Calibri" panose="020F0502020204030204" pitchFamily="34" charset="0"/>
                <a:cs typeface="Arial" panose="020B0604020202020204" pitchFamily="34" charset="0"/>
              </a:defRPr>
            </a:lvl4pPr>
            <a:lvl5pPr marL="2057400" indent="-228600" defTabSz="698500">
              <a:defRPr>
                <a:solidFill>
                  <a:schemeClr val="tx1"/>
                </a:solidFill>
                <a:latin typeface="Calibri" panose="020F0502020204030204" pitchFamily="34" charset="0"/>
                <a:cs typeface="Arial" panose="020B0604020202020204" pitchFamily="34" charset="0"/>
              </a:defRPr>
            </a:lvl5pPr>
            <a:lvl6pPr marL="2514600" indent="-228600" defTabSz="6985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6985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6985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6985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fld id="{C9DE8D62-CA0B-48E8-8B62-899365F27CC9}" type="slidenum">
              <a:rPr lang="en-US" altLang="en-US" sz="450" smtClean="0">
                <a:solidFill>
                  <a:srgbClr val="808080"/>
                </a:solidFill>
                <a:latin typeface="Arial" panose="020B0604020202020204" pitchFamily="34" charset="0"/>
              </a:rPr>
              <a:pPr eaLnBrk="1" hangingPunct="1">
                <a:defRPr/>
              </a:pPr>
              <a:t>‹#›</a:t>
            </a:fld>
            <a:endParaRPr lang="en-US" altLang="en-US" sz="450">
              <a:solidFill>
                <a:srgbClr val="808080"/>
              </a:solidFill>
              <a:latin typeface="Arial" panose="020B0604020202020204" pitchFamily="34" charset="0"/>
            </a:endParaRPr>
          </a:p>
        </p:txBody>
      </p:sp>
      <p:graphicFrame>
        <p:nvGraphicFramePr>
          <p:cNvPr id="63" name="Object 119" hidden="1">
            <a:extLst>
              <a:ext uri="{FF2B5EF4-FFF2-40B4-BE49-F238E27FC236}">
                <a16:creationId xmlns:a16="http://schemas.microsoft.com/office/drawing/2014/main" id="{2255AC18-17EF-4FF5-8CB3-37E44D640950}"/>
              </a:ext>
            </a:extLst>
          </p:cNvPr>
          <p:cNvGraphicFramePr>
            <a:graphicFrameLocks noChangeAspect="1"/>
          </p:cNvGraphicFramePr>
          <p:nvPr userDrawn="1">
            <p:custDataLst>
              <p:tags r:id="rId3"/>
            </p:custDataLst>
          </p:nvPr>
        </p:nvGraphicFramePr>
        <p:xfrm>
          <a:off x="1589" y="1673"/>
          <a:ext cx="1587" cy="1670"/>
        </p:xfrm>
        <a:graphic>
          <a:graphicData uri="http://schemas.openxmlformats.org/presentationml/2006/ole">
            <mc:AlternateContent xmlns:mc="http://schemas.openxmlformats.org/markup-compatibility/2006">
              <mc:Choice xmlns:v="urn:schemas-microsoft-com:vml" Requires="v">
                <p:oleObj name="think-cell Slide" r:id="rId23" imgW="360" imgH="360" progId="">
                  <p:embed/>
                </p:oleObj>
              </mc:Choice>
              <mc:Fallback>
                <p:oleObj name="think-cell Slide" r:id="rId23" imgW="360" imgH="360" progId="">
                  <p:embed/>
                  <p:pic>
                    <p:nvPicPr>
                      <p:cNvPr id="63" name="Object 119" hidden="1">
                        <a:extLst>
                          <a:ext uri="{FF2B5EF4-FFF2-40B4-BE49-F238E27FC236}">
                            <a16:creationId xmlns:a16="http://schemas.microsoft.com/office/drawing/2014/main" id="{2255AC18-17EF-4FF5-8CB3-37E44D64095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589" y="1673"/>
                        <a:ext cx="1587" cy="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4" name="Rectangle 63" hidden="1">
            <a:extLst>
              <a:ext uri="{FF2B5EF4-FFF2-40B4-BE49-F238E27FC236}">
                <a16:creationId xmlns:a16="http://schemas.microsoft.com/office/drawing/2014/main" id="{C1B0FAC5-6B4D-45A3-A802-19B0D5F7BB5F}"/>
              </a:ext>
            </a:extLst>
          </p:cNvPr>
          <p:cNvSpPr/>
          <p:nvPr userDrawn="1">
            <p:custDataLst>
              <p:tags r:id="rId4"/>
            </p:custDataLst>
          </p:nvPr>
        </p:nvSpPr>
        <p:spPr>
          <a:xfrm>
            <a:off x="1" y="0"/>
            <a:ext cx="119063" cy="167092"/>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a:defRPr/>
            </a:pPr>
            <a:endParaRPr lang="en-US" sz="1125" dirty="0">
              <a:solidFill>
                <a:schemeClr val="bg1"/>
              </a:solidFill>
              <a:latin typeface="Segoe UI Semibold" panose="020B0702040204020203" pitchFamily="34" charset="0"/>
              <a:ea typeface="+mj-ea"/>
              <a:cs typeface="+mj-cs"/>
              <a:sym typeface="Segoe UI Semibold" panose="020B0702040204020203" pitchFamily="34" charset="0"/>
            </a:endParaRPr>
          </a:p>
        </p:txBody>
      </p:sp>
      <p:sp>
        <p:nvSpPr>
          <p:cNvPr id="5" name="Text Placeholder 3"/>
          <p:cNvSpPr>
            <a:spLocks noGrp="1"/>
          </p:cNvSpPr>
          <p:nvPr>
            <p:ph type="body" sz="quarter" idx="10"/>
          </p:nvPr>
        </p:nvSpPr>
        <p:spPr>
          <a:xfrm>
            <a:off x="521495" y="1714364"/>
            <a:ext cx="8207999" cy="4924680"/>
          </a:xfrm>
          <a:prstGeom prst="rect">
            <a:avLst/>
          </a:prstGeom>
        </p:spPr>
        <p:txBody>
          <a:bodyPr lIns="36000" rtlCol="0">
            <a:noAutofit/>
          </a:bodyPr>
          <a:lstStyle>
            <a:lvl1pPr marL="98227" indent="-98227">
              <a:tabLst>
                <a:tab pos="51792" algn="l"/>
              </a:tabLst>
              <a:defRPr sz="675">
                <a:solidFill>
                  <a:schemeClr val="accent3">
                    <a:lumMod val="90000"/>
                    <a:lumOff val="10000"/>
                  </a:schemeClr>
                </a:solidFill>
                <a:latin typeface="+mn-lt"/>
              </a:defRPr>
            </a:lvl1pPr>
            <a:lvl2pPr marL="202704" indent="-104478">
              <a:defRPr lang="en-US" sz="675" dirty="0" smtClean="0">
                <a:solidFill>
                  <a:schemeClr val="accent3">
                    <a:lumMod val="90000"/>
                    <a:lumOff val="10000"/>
                  </a:schemeClr>
                </a:solidFill>
                <a:latin typeface="+mn-lt"/>
              </a:defRPr>
            </a:lvl2pPr>
            <a:lvl3pPr marL="300931" indent="-98227">
              <a:defRPr lang="en-US" sz="675" dirty="0" smtClean="0">
                <a:solidFill>
                  <a:schemeClr val="accent3">
                    <a:lumMod val="90000"/>
                    <a:lumOff val="10000"/>
                  </a:schemeClr>
                </a:solidFill>
                <a:latin typeface="+mn-lt"/>
              </a:defRPr>
            </a:lvl3pPr>
            <a:lvl4pPr marL="98227" indent="-98227">
              <a:defRPr lang="en-US" sz="675" dirty="0" smtClean="0">
                <a:solidFill>
                  <a:schemeClr val="accent3">
                    <a:lumMod val="90000"/>
                    <a:lumOff val="10000"/>
                  </a:schemeClr>
                </a:solidFill>
                <a:latin typeface="+mn-lt"/>
              </a:defRPr>
            </a:lvl4pPr>
            <a:lvl5pPr>
              <a:defRPr lang="en-GB" dirty="0">
                <a:solidFill>
                  <a:schemeClr val="accent3">
                    <a:lumMod val="90000"/>
                    <a:lumOff val="10000"/>
                  </a:schemeClr>
                </a:solidFill>
                <a:latin typeface="Calibri" panose="020F0502020204030204" pitchFamily="34" charset="0"/>
              </a:defRPr>
            </a:lvl5pPr>
          </a:lstStyle>
          <a:p>
            <a:pPr lvl="0"/>
            <a:r>
              <a:rPr lang="en-US"/>
              <a:t>Edit Master text styles</a:t>
            </a:r>
          </a:p>
          <a:p>
            <a:pPr lvl="1"/>
            <a:r>
              <a:rPr lang="en-US"/>
              <a:t>Second level</a:t>
            </a:r>
          </a:p>
          <a:p>
            <a:pPr lvl="2"/>
            <a:r>
              <a:rPr lang="en-US"/>
              <a:t>Third level</a:t>
            </a:r>
          </a:p>
        </p:txBody>
      </p:sp>
      <p:sp>
        <p:nvSpPr>
          <p:cNvPr id="4" name="Title 3"/>
          <p:cNvSpPr>
            <a:spLocks noGrp="1"/>
          </p:cNvSpPr>
          <p:nvPr>
            <p:ph type="title"/>
          </p:nvPr>
        </p:nvSpPr>
        <p:spPr/>
        <p:txBody>
          <a:bodyPr/>
          <a:lstStyle/>
          <a:p>
            <a:r>
              <a:rPr lang="en-US"/>
              <a:t>Click to edit Master title style</a:t>
            </a:r>
            <a:endParaRPr lang="en-ZA"/>
          </a:p>
        </p:txBody>
      </p:sp>
      <p:sp>
        <p:nvSpPr>
          <p:cNvPr id="7" name="Text Placeholder 6"/>
          <p:cNvSpPr>
            <a:spLocks noGrp="1"/>
          </p:cNvSpPr>
          <p:nvPr>
            <p:ph type="body" sz="quarter" idx="11"/>
          </p:nvPr>
        </p:nvSpPr>
        <p:spPr>
          <a:xfrm>
            <a:off x="521495" y="1116175"/>
            <a:ext cx="8208169" cy="324158"/>
          </a:xfrm>
        </p:spPr>
        <p:txBody>
          <a:bodyPr/>
          <a:lstStyle>
            <a:lvl1pPr marL="0" indent="0">
              <a:buFontTx/>
              <a:buNone/>
              <a:defRPr sz="900"/>
            </a:lvl1pPr>
            <a:lvl2pPr marL="101798" indent="0">
              <a:buFontTx/>
              <a:buNone/>
              <a:defRPr sz="900"/>
            </a:lvl2pPr>
            <a:lvl3pPr marL="202704" indent="0">
              <a:buFontTx/>
              <a:buNone/>
              <a:defRPr sz="900"/>
            </a:lvl3pPr>
            <a:lvl4pPr marL="263308" indent="0">
              <a:buFontTx/>
              <a:buNone/>
              <a:defRPr sz="900"/>
            </a:lvl4pPr>
            <a:lvl5pPr marL="355619" indent="0">
              <a:buFontTx/>
              <a:buNone/>
              <a:defRPr sz="900"/>
            </a:lvl5pPr>
          </a:lstStyle>
          <a:p>
            <a:pPr lvl="0"/>
            <a:r>
              <a:rPr lang="en-US"/>
              <a:t>Edit Master text styles</a:t>
            </a:r>
          </a:p>
        </p:txBody>
      </p:sp>
    </p:spTree>
    <p:extLst>
      <p:ext uri="{BB962C8B-B14F-4D97-AF65-F5344CB8AC3E}">
        <p14:creationId xmlns:p14="http://schemas.microsoft.com/office/powerpoint/2010/main" val="3437633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ZA" dirty="0"/>
          </a:p>
        </p:txBody>
      </p:sp>
    </p:spTree>
    <p:extLst>
      <p:ext uri="{BB962C8B-B14F-4D97-AF65-F5344CB8AC3E}">
        <p14:creationId xmlns:p14="http://schemas.microsoft.com/office/powerpoint/2010/main" val="3553946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graphicFrame>
        <p:nvGraphicFramePr>
          <p:cNvPr id="3" name="Object 62" hidden="1">
            <a:extLst>
              <a:ext uri="{FF2B5EF4-FFF2-40B4-BE49-F238E27FC236}">
                <a16:creationId xmlns:a16="http://schemas.microsoft.com/office/drawing/2014/main" id="{E8A1659B-27EF-4427-B69A-DBA9CC0D6DF6}"/>
              </a:ext>
            </a:extLst>
          </p:cNvPr>
          <p:cNvGraphicFramePr>
            <a:graphicFrameLocks noChangeAspect="1"/>
          </p:cNvGraphicFramePr>
          <p:nvPr userDrawn="1">
            <p:custDataLst>
              <p:tags r:id="rId1"/>
            </p:custDataLst>
          </p:nvPr>
        </p:nvGraphicFramePr>
        <p:xfrm>
          <a:off x="1589" y="1673"/>
          <a:ext cx="1587" cy="1670"/>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62" hidden="1">
                        <a:extLst>
                          <a:ext uri="{FF2B5EF4-FFF2-40B4-BE49-F238E27FC236}">
                            <a16:creationId xmlns:a16="http://schemas.microsoft.com/office/drawing/2014/main" id="{E8A1659B-27EF-4427-B69A-DBA9CC0D6D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9" y="1673"/>
                        <a:ext cx="1587" cy="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63">
            <a:extLst>
              <a:ext uri="{FF2B5EF4-FFF2-40B4-BE49-F238E27FC236}">
                <a16:creationId xmlns:a16="http://schemas.microsoft.com/office/drawing/2014/main" id="{B43252CC-7370-4665-A662-3A9EFBCEA0A2}"/>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0" y="0"/>
            <a:ext cx="9144000" cy="721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king Draft Text" hidden="1">
            <a:extLst>
              <a:ext uri="{FF2B5EF4-FFF2-40B4-BE49-F238E27FC236}">
                <a16:creationId xmlns:a16="http://schemas.microsoft.com/office/drawing/2014/main" id="{C257D7F6-E05F-447A-A342-D48877C9C4AB}"/>
              </a:ext>
            </a:extLst>
          </p:cNvPr>
          <p:cNvSpPr txBox="1">
            <a:spLocks noChangeArrowheads="1"/>
          </p:cNvSpPr>
          <p:nvPr userDrawn="1"/>
        </p:nvSpPr>
        <p:spPr bwMode="black">
          <a:xfrm>
            <a:off x="6115050" y="6752178"/>
            <a:ext cx="2846388" cy="70660"/>
          </a:xfrm>
          <a:prstGeom prst="rect">
            <a:avLst/>
          </a:prstGeom>
          <a:noFill/>
          <a:ln>
            <a:noFill/>
          </a:ln>
          <a:effectLst/>
        </p:spPr>
        <p:txBody>
          <a:bodyPr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sz="459" b="1" dirty="0">
                <a:solidFill>
                  <a:srgbClr val="FFFFFF"/>
                </a:solidFill>
                <a:latin typeface="+mn-lt"/>
              </a:rPr>
              <a:t>WORKING DRAFT</a:t>
            </a:r>
          </a:p>
        </p:txBody>
      </p:sp>
      <p:sp>
        <p:nvSpPr>
          <p:cNvPr id="6" name="Working Draft" hidden="1">
            <a:extLst>
              <a:ext uri="{FF2B5EF4-FFF2-40B4-BE49-F238E27FC236}">
                <a16:creationId xmlns:a16="http://schemas.microsoft.com/office/drawing/2014/main" id="{046DB971-5F67-4D6B-A161-0B28FFE56016}"/>
              </a:ext>
            </a:extLst>
          </p:cNvPr>
          <p:cNvSpPr txBox="1">
            <a:spLocks noChangeArrowheads="1"/>
          </p:cNvSpPr>
          <p:nvPr userDrawn="1"/>
        </p:nvSpPr>
        <p:spPr bwMode="black">
          <a:xfrm>
            <a:off x="6115050" y="6884179"/>
            <a:ext cx="3028950" cy="70660"/>
          </a:xfrm>
          <a:prstGeom prst="rect">
            <a:avLst/>
          </a:prstGeom>
          <a:noFill/>
          <a:ln>
            <a:noFill/>
          </a:ln>
          <a:effectLst/>
        </p:spPr>
        <p:txBody>
          <a:bodyPr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459" dirty="0">
                <a:solidFill>
                  <a:srgbClr val="FFFFFF"/>
                </a:solidFill>
                <a:latin typeface="+mn-lt"/>
              </a:rPr>
              <a:t>Last Modified 2017-01-31 05:58 AM South Africa Standard Time</a:t>
            </a:r>
            <a:endParaRPr sz="459" dirty="0">
              <a:solidFill>
                <a:srgbClr val="FFFFFF"/>
              </a:solidFill>
              <a:latin typeface="+mn-lt"/>
            </a:endParaRPr>
          </a:p>
        </p:txBody>
      </p:sp>
      <p:sp>
        <p:nvSpPr>
          <p:cNvPr id="7" name="Printed" hidden="1">
            <a:extLst>
              <a:ext uri="{FF2B5EF4-FFF2-40B4-BE49-F238E27FC236}">
                <a16:creationId xmlns:a16="http://schemas.microsoft.com/office/drawing/2014/main" id="{4295614A-9EE8-4CC8-9E77-F479889D42C8}"/>
              </a:ext>
            </a:extLst>
          </p:cNvPr>
          <p:cNvSpPr txBox="1">
            <a:spLocks noChangeArrowheads="1"/>
          </p:cNvSpPr>
          <p:nvPr userDrawn="1"/>
        </p:nvSpPr>
        <p:spPr bwMode="black">
          <a:xfrm>
            <a:off x="6115050" y="7016182"/>
            <a:ext cx="2846388" cy="70660"/>
          </a:xfrm>
          <a:prstGeom prst="rect">
            <a:avLst/>
          </a:prstGeom>
          <a:noFill/>
          <a:ln>
            <a:noFill/>
          </a:ln>
          <a:effectLst/>
        </p:spPr>
        <p:txBody>
          <a:bodyPr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459" dirty="0">
                <a:solidFill>
                  <a:srgbClr val="FFFFFF"/>
                </a:solidFill>
                <a:latin typeface="+mn-lt"/>
              </a:rPr>
              <a:t>Printed 2016-08-05 09:24 AM South Africa Standard Time</a:t>
            </a:r>
            <a:endParaRPr sz="459" dirty="0">
              <a:solidFill>
                <a:srgbClr val="FFFFFF"/>
              </a:solidFill>
              <a:latin typeface="+mn-lt"/>
            </a:endParaRPr>
          </a:p>
        </p:txBody>
      </p:sp>
      <p:sp>
        <p:nvSpPr>
          <p:cNvPr id="8" name="doc id" hidden="1">
            <a:extLst>
              <a:ext uri="{FF2B5EF4-FFF2-40B4-BE49-F238E27FC236}">
                <a16:creationId xmlns:a16="http://schemas.microsoft.com/office/drawing/2014/main" id="{64B4EDFA-BE7A-40EB-9662-11EC889A659D}"/>
              </a:ext>
            </a:extLst>
          </p:cNvPr>
          <p:cNvSpPr txBox="1">
            <a:spLocks noChangeArrowheads="1"/>
          </p:cNvSpPr>
          <p:nvPr userDrawn="1"/>
        </p:nvSpPr>
        <p:spPr bwMode="white">
          <a:xfrm>
            <a:off x="8615364" y="38432"/>
            <a:ext cx="301625" cy="132002"/>
          </a:xfrm>
          <a:prstGeom prst="rect">
            <a:avLst/>
          </a:prstGeom>
          <a:noFill/>
          <a:ln>
            <a:noFill/>
          </a:ln>
          <a:effec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sz="459" dirty="0">
              <a:solidFill>
                <a:srgbClr val="FFFFFF"/>
              </a:solidFill>
              <a:latin typeface="+mn-lt"/>
            </a:endParaRPr>
          </a:p>
        </p:txBody>
      </p:sp>
      <p:sp>
        <p:nvSpPr>
          <p:cNvPr id="9" name="Document type" hidden="1">
            <a:extLst>
              <a:ext uri="{FF2B5EF4-FFF2-40B4-BE49-F238E27FC236}">
                <a16:creationId xmlns:a16="http://schemas.microsoft.com/office/drawing/2014/main" id="{A644AB37-D112-4A4A-AF0E-471BF8CB99D6}"/>
              </a:ext>
            </a:extLst>
          </p:cNvPr>
          <p:cNvSpPr txBox="1">
            <a:spLocks noChangeArrowheads="1"/>
          </p:cNvSpPr>
          <p:nvPr userDrawn="1"/>
        </p:nvSpPr>
        <p:spPr bwMode="gray">
          <a:xfrm>
            <a:off x="2314576" y="3955150"/>
            <a:ext cx="6357938" cy="123560"/>
          </a:xfrm>
          <a:prstGeom prst="rect">
            <a:avLst/>
          </a:prstGeom>
          <a:noFill/>
          <a:ln>
            <a:noFill/>
          </a:ln>
          <a:effectLst/>
        </p:spPr>
        <p:txBody>
          <a:bodyPr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sz="803" dirty="0">
                <a:solidFill>
                  <a:schemeClr val="accent6"/>
                </a:solidFill>
                <a:latin typeface="+mn-lt"/>
              </a:rPr>
              <a:t>Document type | Date</a:t>
            </a:r>
          </a:p>
        </p:txBody>
      </p:sp>
      <p:sp>
        <p:nvSpPr>
          <p:cNvPr id="10" name="Disclaimer-English (United States)" hidden="1">
            <a:extLst>
              <a:ext uri="{FF2B5EF4-FFF2-40B4-BE49-F238E27FC236}">
                <a16:creationId xmlns:a16="http://schemas.microsoft.com/office/drawing/2014/main" id="{1D66F468-28DA-4F81-BFF3-0F6813BCD769}"/>
              </a:ext>
            </a:extLst>
          </p:cNvPr>
          <p:cNvSpPr>
            <a:spLocks noChangeArrowheads="1"/>
          </p:cNvSpPr>
          <p:nvPr userDrawn="1"/>
        </p:nvSpPr>
        <p:spPr bwMode="black">
          <a:xfrm>
            <a:off x="2314576" y="7006865"/>
            <a:ext cx="3616325" cy="141321"/>
          </a:xfrm>
          <a:prstGeom prst="rect">
            <a:avLst/>
          </a:prstGeom>
          <a:noFill/>
          <a:ln>
            <a:noFill/>
          </a:ln>
          <a:effectLst/>
        </p:spPr>
        <p:txBody>
          <a:bodyPr lIns="0" tIns="0" rIns="0" bIns="0" anchor="b">
            <a:spAutoFit/>
          </a:bodyPr>
          <a:lstStyle/>
          <a:p>
            <a:pPr defTabSz="461927">
              <a:defRPr/>
            </a:pPr>
            <a:r>
              <a:rPr lang="x-none" sz="459" dirty="0">
                <a:solidFill>
                  <a:srgbClr val="FFFFFF"/>
                </a:solidFill>
                <a:latin typeface="+mn-lt"/>
              </a:rPr>
              <a:t>CONFIDENTIAL AND PROPRIETARY</a:t>
            </a:r>
          </a:p>
          <a:p>
            <a:pPr defTabSz="461927">
              <a:defRPr/>
            </a:pPr>
            <a:r>
              <a:rPr lang="x-none" sz="459" dirty="0">
                <a:solidFill>
                  <a:srgbClr val="FFFFFF"/>
                </a:solidFill>
                <a:latin typeface="+mn-lt"/>
              </a:rPr>
              <a:t>Any use of this material without specific permission of McKinsey &amp; Company is strictly prohibited</a:t>
            </a:r>
          </a:p>
        </p:txBody>
      </p:sp>
      <p:pic>
        <p:nvPicPr>
          <p:cNvPr id="11" name="Picture 71">
            <a:extLst>
              <a:ext uri="{FF2B5EF4-FFF2-40B4-BE49-F238E27FC236}">
                <a16:creationId xmlns:a16="http://schemas.microsoft.com/office/drawing/2014/main" id="{4322487C-CFD9-4BD8-ADDB-3DDF9E32A342}"/>
              </a:ext>
            </a:extLst>
          </p:cNvPr>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882650" y="3408672"/>
            <a:ext cx="2143125" cy="40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ACE3F1C6-4372-455B-8530-229367A435FC}"/>
              </a:ext>
            </a:extLst>
          </p:cNvPr>
          <p:cNvSpPr txBox="1"/>
          <p:nvPr userDrawn="1"/>
        </p:nvSpPr>
        <p:spPr>
          <a:xfrm>
            <a:off x="2078038" y="6553339"/>
            <a:ext cx="6661150" cy="248017"/>
          </a:xfrm>
          <a:prstGeom prst="rect">
            <a:avLst/>
          </a:prstGeom>
          <a:noFill/>
        </p:spPr>
        <p:txBody>
          <a:bodyPr>
            <a:spAutoFit/>
          </a:bodyPr>
          <a:lstStyle/>
          <a:p>
            <a:pPr algn="r" defTabSz="514295">
              <a:defRPr/>
            </a:pPr>
            <a:r>
              <a:rPr lang="en-US" sz="506" dirty="0">
                <a:solidFill>
                  <a:schemeClr val="bg1"/>
                </a:solidFill>
                <a:latin typeface="Segoe UI" panose="020B0502040204020203" pitchFamily="34" charset="0"/>
                <a:sym typeface="Segoe UI" panose="020B0502040204020203" pitchFamily="34" charset="0"/>
              </a:rPr>
              <a:t>CONFIDENTIAL AND PROPRIETARY </a:t>
            </a:r>
            <a:br>
              <a:rPr lang="en-US" sz="506" dirty="0">
                <a:solidFill>
                  <a:schemeClr val="bg1"/>
                </a:solidFill>
                <a:latin typeface="Segoe UI" panose="020B0502040204020203" pitchFamily="34" charset="0"/>
                <a:sym typeface="Segoe UI" panose="020B0502040204020203" pitchFamily="34" charset="0"/>
              </a:rPr>
            </a:br>
            <a:r>
              <a:rPr lang="en-US" sz="506" dirty="0">
                <a:solidFill>
                  <a:schemeClr val="bg1"/>
                </a:solidFill>
                <a:latin typeface="Segoe UI" panose="020B0502040204020203" pitchFamily="34" charset="0"/>
                <a:sym typeface="Segoe UI" panose="020B0502040204020203" pitchFamily="34" charset="0"/>
              </a:rPr>
              <a:t>Any use of this material without the permission of Letsema is strictly prohibited</a:t>
            </a:r>
          </a:p>
        </p:txBody>
      </p:sp>
      <p:sp>
        <p:nvSpPr>
          <p:cNvPr id="20" name="Text Placeholder 3"/>
          <p:cNvSpPr>
            <a:spLocks noGrp="1"/>
          </p:cNvSpPr>
          <p:nvPr>
            <p:ph type="body" sz="quarter" idx="13"/>
          </p:nvPr>
        </p:nvSpPr>
        <p:spPr>
          <a:xfrm>
            <a:off x="6779197" y="3504668"/>
            <a:ext cx="1681313" cy="323950"/>
          </a:xfrm>
          <a:prstGeom prst="rect">
            <a:avLst/>
          </a:prstGeom>
        </p:spPr>
        <p:txBody>
          <a:bodyPr/>
          <a:lstStyle>
            <a:lvl1pPr marL="0" indent="0" algn="ctr">
              <a:buNone/>
              <a:defRPr sz="1125" i="0">
                <a:solidFill>
                  <a:schemeClr val="bg1"/>
                </a:solidFill>
                <a:latin typeface="Segoe UI Light" panose="020B0502040204020203" pitchFamily="34" charset="0"/>
                <a:ea typeface="Segoe UI" panose="020B0502040204020203" pitchFamily="34" charset="0"/>
                <a:cs typeface="Segoe UI" panose="020B0502040204020203" pitchFamily="34" charset="0"/>
                <a:sym typeface="Segoe UI" panose="020B0502040204020203" pitchFamily="34" charset="0"/>
              </a:defRPr>
            </a:lvl1pPr>
          </a:lstStyle>
          <a:p>
            <a:pPr lvl="0"/>
            <a:endParaRPr lang="en-ZA" dirty="0"/>
          </a:p>
        </p:txBody>
      </p:sp>
    </p:spTree>
    <p:extLst>
      <p:ext uri="{BB962C8B-B14F-4D97-AF65-F5344CB8AC3E}">
        <p14:creationId xmlns:p14="http://schemas.microsoft.com/office/powerpoint/2010/main" val="306077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8_Title Slide">
    <p:spTree>
      <p:nvGrpSpPr>
        <p:cNvPr id="1" name=""/>
        <p:cNvGrpSpPr/>
        <p:nvPr/>
      </p:nvGrpSpPr>
      <p:grpSpPr>
        <a:xfrm>
          <a:off x="0" y="0"/>
          <a:ext cx="0" cy="0"/>
          <a:chOff x="0" y="0"/>
          <a:chExt cx="0" cy="0"/>
        </a:xfrm>
      </p:grpSpPr>
      <p:graphicFrame>
        <p:nvGraphicFramePr>
          <p:cNvPr id="2" name="Object 62" hidden="1">
            <a:extLst>
              <a:ext uri="{FF2B5EF4-FFF2-40B4-BE49-F238E27FC236}">
                <a16:creationId xmlns:a16="http://schemas.microsoft.com/office/drawing/2014/main" id="{2056C37D-CBC7-4682-A465-FB3FDE99D2FD}"/>
              </a:ext>
            </a:extLst>
          </p:cNvPr>
          <p:cNvGraphicFramePr>
            <a:graphicFrameLocks noChangeAspect="1"/>
          </p:cNvGraphicFramePr>
          <p:nvPr userDrawn="1">
            <p:custDataLst>
              <p:tags r:id="rId1"/>
            </p:custDataLst>
          </p:nvPr>
        </p:nvGraphicFramePr>
        <p:xfrm>
          <a:off x="1589" y="1673"/>
          <a:ext cx="1587" cy="1670"/>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2" name="Object 62" hidden="1">
                        <a:extLst>
                          <a:ext uri="{FF2B5EF4-FFF2-40B4-BE49-F238E27FC236}">
                            <a16:creationId xmlns:a16="http://schemas.microsoft.com/office/drawing/2014/main" id="{2056C37D-CBC7-4682-A465-FB3FDE99D2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9" y="1673"/>
                        <a:ext cx="1587" cy="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a:extLst>
              <a:ext uri="{FF2B5EF4-FFF2-40B4-BE49-F238E27FC236}">
                <a16:creationId xmlns:a16="http://schemas.microsoft.com/office/drawing/2014/main" id="{8FC273C3-042A-439F-A446-8056DE6B5143}"/>
              </a:ext>
            </a:extLst>
          </p:cNvPr>
          <p:cNvSpPr txBox="1"/>
          <p:nvPr userDrawn="1"/>
        </p:nvSpPr>
        <p:spPr>
          <a:xfrm>
            <a:off x="2078038" y="6690355"/>
            <a:ext cx="6661150" cy="251479"/>
          </a:xfrm>
          <a:prstGeom prst="rect">
            <a:avLst/>
          </a:prstGeom>
          <a:noFill/>
        </p:spPr>
        <p:txBody>
          <a:bodyPr>
            <a:spAutoFit/>
          </a:bodyPr>
          <a:lstStyle/>
          <a:p>
            <a:pPr algn="r" defTabSz="514295">
              <a:defRPr/>
            </a:pPr>
            <a:r>
              <a:rPr lang="en-US" sz="517" dirty="0">
                <a:latin typeface="Segoe UI" panose="020B0502040204020203" pitchFamily="34" charset="0"/>
                <a:sym typeface="Segoe UI" panose="020B0502040204020203" pitchFamily="34" charset="0"/>
              </a:rPr>
              <a:t>CONFIDENTIAL AND PROPRIETARY </a:t>
            </a:r>
            <a:br>
              <a:rPr lang="en-US" sz="517" dirty="0">
                <a:latin typeface="Segoe UI" panose="020B0502040204020203" pitchFamily="34" charset="0"/>
                <a:sym typeface="Segoe UI" panose="020B0502040204020203" pitchFamily="34" charset="0"/>
              </a:rPr>
            </a:br>
            <a:r>
              <a:rPr lang="en-US" sz="517" dirty="0">
                <a:latin typeface="Segoe UI" panose="020B0502040204020203" pitchFamily="34" charset="0"/>
                <a:sym typeface="Segoe UI" panose="020B0502040204020203" pitchFamily="34" charset="0"/>
              </a:rPr>
              <a:t>Any use of this material without the permission of Letsema is strictly prohibited</a:t>
            </a:r>
          </a:p>
        </p:txBody>
      </p:sp>
      <p:pic>
        <p:nvPicPr>
          <p:cNvPr id="4" name="Picture 65">
            <a:extLst>
              <a:ext uri="{FF2B5EF4-FFF2-40B4-BE49-F238E27FC236}">
                <a16:creationId xmlns:a16="http://schemas.microsoft.com/office/drawing/2014/main" id="{EF9EE310-0E65-44A2-BA26-690F30CB6BBB}"/>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0" y="0"/>
            <a:ext cx="9144000" cy="721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king Draft Text" hidden="1">
            <a:extLst>
              <a:ext uri="{FF2B5EF4-FFF2-40B4-BE49-F238E27FC236}">
                <a16:creationId xmlns:a16="http://schemas.microsoft.com/office/drawing/2014/main" id="{B81D0780-EA6D-4694-B232-72D3B3AD8707}"/>
              </a:ext>
            </a:extLst>
          </p:cNvPr>
          <p:cNvSpPr txBox="1">
            <a:spLocks noChangeArrowheads="1"/>
          </p:cNvSpPr>
          <p:nvPr userDrawn="1"/>
        </p:nvSpPr>
        <p:spPr bwMode="black">
          <a:xfrm>
            <a:off x="6115050" y="6752178"/>
            <a:ext cx="2846388" cy="70660"/>
          </a:xfrm>
          <a:prstGeom prst="rect">
            <a:avLst/>
          </a:prstGeom>
          <a:noFill/>
          <a:ln>
            <a:noFill/>
          </a:ln>
          <a:effectLst/>
        </p:spPr>
        <p:txBody>
          <a:bodyPr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sz="459" b="1" dirty="0">
                <a:solidFill>
                  <a:srgbClr val="FFFFFF"/>
                </a:solidFill>
                <a:latin typeface="+mn-lt"/>
              </a:rPr>
              <a:t>WORKING DRAFT</a:t>
            </a:r>
          </a:p>
        </p:txBody>
      </p:sp>
      <p:sp>
        <p:nvSpPr>
          <p:cNvPr id="6" name="Working Draft" hidden="1">
            <a:extLst>
              <a:ext uri="{FF2B5EF4-FFF2-40B4-BE49-F238E27FC236}">
                <a16:creationId xmlns:a16="http://schemas.microsoft.com/office/drawing/2014/main" id="{67F02B4E-8B57-426F-BF44-9EBEADC4A666}"/>
              </a:ext>
            </a:extLst>
          </p:cNvPr>
          <p:cNvSpPr txBox="1">
            <a:spLocks noChangeArrowheads="1"/>
          </p:cNvSpPr>
          <p:nvPr userDrawn="1"/>
        </p:nvSpPr>
        <p:spPr bwMode="black">
          <a:xfrm>
            <a:off x="6115050" y="6884179"/>
            <a:ext cx="3028950" cy="70660"/>
          </a:xfrm>
          <a:prstGeom prst="rect">
            <a:avLst/>
          </a:prstGeom>
          <a:noFill/>
          <a:ln>
            <a:noFill/>
          </a:ln>
          <a:effectLst/>
        </p:spPr>
        <p:txBody>
          <a:bodyPr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459" dirty="0">
                <a:solidFill>
                  <a:srgbClr val="FFFFFF"/>
                </a:solidFill>
                <a:latin typeface="+mn-lt"/>
              </a:rPr>
              <a:t>Last Modified 2017-01-31 05:58 AM South Africa Standard Time</a:t>
            </a:r>
            <a:endParaRPr sz="459" dirty="0">
              <a:solidFill>
                <a:srgbClr val="FFFFFF"/>
              </a:solidFill>
              <a:latin typeface="+mn-lt"/>
            </a:endParaRPr>
          </a:p>
        </p:txBody>
      </p:sp>
      <p:sp>
        <p:nvSpPr>
          <p:cNvPr id="7" name="Printed" hidden="1">
            <a:extLst>
              <a:ext uri="{FF2B5EF4-FFF2-40B4-BE49-F238E27FC236}">
                <a16:creationId xmlns:a16="http://schemas.microsoft.com/office/drawing/2014/main" id="{C4D0FE27-A46E-4107-A685-E101EF14C061}"/>
              </a:ext>
            </a:extLst>
          </p:cNvPr>
          <p:cNvSpPr txBox="1">
            <a:spLocks noChangeArrowheads="1"/>
          </p:cNvSpPr>
          <p:nvPr userDrawn="1"/>
        </p:nvSpPr>
        <p:spPr bwMode="black">
          <a:xfrm>
            <a:off x="6115050" y="7016182"/>
            <a:ext cx="2846388" cy="70660"/>
          </a:xfrm>
          <a:prstGeom prst="rect">
            <a:avLst/>
          </a:prstGeom>
          <a:noFill/>
          <a:ln>
            <a:noFill/>
          </a:ln>
          <a:effectLst/>
        </p:spPr>
        <p:txBody>
          <a:bodyPr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459" dirty="0">
                <a:solidFill>
                  <a:srgbClr val="FFFFFF"/>
                </a:solidFill>
                <a:latin typeface="+mn-lt"/>
              </a:rPr>
              <a:t>Printed 2016-08-05 09:24 AM South Africa Standard Time</a:t>
            </a:r>
            <a:endParaRPr sz="459" dirty="0">
              <a:solidFill>
                <a:srgbClr val="FFFFFF"/>
              </a:solidFill>
              <a:latin typeface="+mn-lt"/>
            </a:endParaRPr>
          </a:p>
        </p:txBody>
      </p:sp>
      <p:sp>
        <p:nvSpPr>
          <p:cNvPr id="8" name="doc id" hidden="1">
            <a:extLst>
              <a:ext uri="{FF2B5EF4-FFF2-40B4-BE49-F238E27FC236}">
                <a16:creationId xmlns:a16="http://schemas.microsoft.com/office/drawing/2014/main" id="{F19C0723-115A-4E27-8E91-C318F0BF4D52}"/>
              </a:ext>
            </a:extLst>
          </p:cNvPr>
          <p:cNvSpPr txBox="1">
            <a:spLocks noChangeArrowheads="1"/>
          </p:cNvSpPr>
          <p:nvPr userDrawn="1"/>
        </p:nvSpPr>
        <p:spPr bwMode="white">
          <a:xfrm>
            <a:off x="8615364" y="38432"/>
            <a:ext cx="301625" cy="132002"/>
          </a:xfrm>
          <a:prstGeom prst="rect">
            <a:avLst/>
          </a:prstGeom>
          <a:noFill/>
          <a:ln>
            <a:noFill/>
          </a:ln>
          <a:effec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sz="459" dirty="0">
              <a:solidFill>
                <a:srgbClr val="FFFFFF"/>
              </a:solidFill>
              <a:latin typeface="+mn-lt"/>
            </a:endParaRPr>
          </a:p>
        </p:txBody>
      </p:sp>
      <p:sp>
        <p:nvSpPr>
          <p:cNvPr id="9" name="Document type" hidden="1">
            <a:extLst>
              <a:ext uri="{FF2B5EF4-FFF2-40B4-BE49-F238E27FC236}">
                <a16:creationId xmlns:a16="http://schemas.microsoft.com/office/drawing/2014/main" id="{140C029C-B715-42B7-8FDB-0B91B5E6CB6A}"/>
              </a:ext>
            </a:extLst>
          </p:cNvPr>
          <p:cNvSpPr txBox="1">
            <a:spLocks noChangeArrowheads="1"/>
          </p:cNvSpPr>
          <p:nvPr userDrawn="1"/>
        </p:nvSpPr>
        <p:spPr bwMode="gray">
          <a:xfrm>
            <a:off x="2314576" y="3955150"/>
            <a:ext cx="6357938" cy="123560"/>
          </a:xfrm>
          <a:prstGeom prst="rect">
            <a:avLst/>
          </a:prstGeom>
          <a:noFill/>
          <a:ln>
            <a:noFill/>
          </a:ln>
          <a:effectLst/>
        </p:spPr>
        <p:txBody>
          <a:bodyPr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sz="803" dirty="0">
                <a:solidFill>
                  <a:schemeClr val="accent6"/>
                </a:solidFill>
                <a:latin typeface="+mn-lt"/>
              </a:rPr>
              <a:t>Document type | Date</a:t>
            </a:r>
          </a:p>
        </p:txBody>
      </p:sp>
      <p:sp>
        <p:nvSpPr>
          <p:cNvPr id="10" name="Disclaimer-English (United States)" hidden="1">
            <a:extLst>
              <a:ext uri="{FF2B5EF4-FFF2-40B4-BE49-F238E27FC236}">
                <a16:creationId xmlns:a16="http://schemas.microsoft.com/office/drawing/2014/main" id="{CDEB38F7-0F17-422E-927D-1C8EFB513306}"/>
              </a:ext>
            </a:extLst>
          </p:cNvPr>
          <p:cNvSpPr>
            <a:spLocks noChangeArrowheads="1"/>
          </p:cNvSpPr>
          <p:nvPr userDrawn="1"/>
        </p:nvSpPr>
        <p:spPr bwMode="black">
          <a:xfrm>
            <a:off x="2314576" y="7006865"/>
            <a:ext cx="3616325" cy="141321"/>
          </a:xfrm>
          <a:prstGeom prst="rect">
            <a:avLst/>
          </a:prstGeom>
          <a:noFill/>
          <a:ln>
            <a:noFill/>
          </a:ln>
          <a:effectLst/>
        </p:spPr>
        <p:txBody>
          <a:bodyPr lIns="0" tIns="0" rIns="0" bIns="0" anchor="b">
            <a:spAutoFit/>
          </a:bodyPr>
          <a:lstStyle/>
          <a:p>
            <a:pPr defTabSz="461927">
              <a:defRPr/>
            </a:pPr>
            <a:r>
              <a:rPr lang="x-none" sz="459" dirty="0">
                <a:solidFill>
                  <a:srgbClr val="FFFFFF"/>
                </a:solidFill>
                <a:latin typeface="+mn-lt"/>
              </a:rPr>
              <a:t>CONFIDENTIAL AND PROPRIETARY</a:t>
            </a:r>
          </a:p>
          <a:p>
            <a:pPr defTabSz="461927">
              <a:defRPr/>
            </a:pPr>
            <a:r>
              <a:rPr lang="x-none" sz="459" dirty="0">
                <a:solidFill>
                  <a:srgbClr val="FFFFFF"/>
                </a:solidFill>
                <a:latin typeface="+mn-lt"/>
              </a:rPr>
              <a:t>Any use of this material without specific permission of McKinsey &amp; Company is strictly prohibited</a:t>
            </a:r>
          </a:p>
        </p:txBody>
      </p:sp>
      <p:sp>
        <p:nvSpPr>
          <p:cNvPr id="11" name="TextBox 10">
            <a:extLst>
              <a:ext uri="{FF2B5EF4-FFF2-40B4-BE49-F238E27FC236}">
                <a16:creationId xmlns:a16="http://schemas.microsoft.com/office/drawing/2014/main" id="{1BC6F6B5-635A-4D21-99BC-9D05A55A3641}"/>
              </a:ext>
            </a:extLst>
          </p:cNvPr>
          <p:cNvSpPr txBox="1"/>
          <p:nvPr userDrawn="1"/>
        </p:nvSpPr>
        <p:spPr>
          <a:xfrm>
            <a:off x="2078038" y="6553339"/>
            <a:ext cx="6661150" cy="248017"/>
          </a:xfrm>
          <a:prstGeom prst="rect">
            <a:avLst/>
          </a:prstGeom>
          <a:noFill/>
        </p:spPr>
        <p:txBody>
          <a:bodyPr>
            <a:spAutoFit/>
          </a:bodyPr>
          <a:lstStyle/>
          <a:p>
            <a:pPr algn="r" defTabSz="514295">
              <a:defRPr/>
            </a:pPr>
            <a:r>
              <a:rPr lang="en-US" sz="506" dirty="0">
                <a:solidFill>
                  <a:schemeClr val="bg1"/>
                </a:solidFill>
                <a:latin typeface="Segoe UI" panose="020B0502040204020203" pitchFamily="34" charset="0"/>
                <a:sym typeface="Segoe UI" panose="020B0502040204020203" pitchFamily="34" charset="0"/>
              </a:rPr>
              <a:t>CONFIDENTIAL AND PROPRIETARY </a:t>
            </a:r>
            <a:br>
              <a:rPr lang="en-US" sz="506" dirty="0">
                <a:solidFill>
                  <a:schemeClr val="bg1"/>
                </a:solidFill>
                <a:latin typeface="Segoe UI" panose="020B0502040204020203" pitchFamily="34" charset="0"/>
                <a:sym typeface="Segoe UI" panose="020B0502040204020203" pitchFamily="34" charset="0"/>
              </a:rPr>
            </a:br>
            <a:r>
              <a:rPr lang="en-US" sz="506" dirty="0">
                <a:solidFill>
                  <a:schemeClr val="bg1"/>
                </a:solidFill>
                <a:latin typeface="Segoe UI" panose="020B0502040204020203" pitchFamily="34" charset="0"/>
                <a:sym typeface="Segoe UI" panose="020B0502040204020203" pitchFamily="34" charset="0"/>
              </a:rPr>
              <a:t>Any use of this material without the permission of Letsema is strictly prohibited</a:t>
            </a:r>
          </a:p>
        </p:txBody>
      </p:sp>
    </p:spTree>
    <p:extLst>
      <p:ext uri="{BB962C8B-B14F-4D97-AF65-F5344CB8AC3E}">
        <p14:creationId xmlns:p14="http://schemas.microsoft.com/office/powerpoint/2010/main" val="3263691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graphicFrame>
        <p:nvGraphicFramePr>
          <p:cNvPr id="4" name="Object 1" hidden="1">
            <a:extLst>
              <a:ext uri="{FF2B5EF4-FFF2-40B4-BE49-F238E27FC236}">
                <a16:creationId xmlns:a16="http://schemas.microsoft.com/office/drawing/2014/main" id="{E3C29663-31FC-4296-B34B-A1AE8EBBF0D9}"/>
              </a:ext>
            </a:extLst>
          </p:cNvPr>
          <p:cNvGraphicFramePr>
            <a:graphicFrameLocks noChangeAspect="1"/>
          </p:cNvGraphicFramePr>
          <p:nvPr>
            <p:custDataLst>
              <p:tags r:id="rId1"/>
            </p:custDataLst>
          </p:nvPr>
        </p:nvGraphicFramePr>
        <p:xfrm>
          <a:off x="1" y="1"/>
          <a:ext cx="161925" cy="170434"/>
        </p:xfrm>
        <a:graphic>
          <a:graphicData uri="http://schemas.openxmlformats.org/presentationml/2006/ole">
            <mc:AlternateContent xmlns:mc="http://schemas.openxmlformats.org/markup-compatibility/2006">
              <mc:Choice xmlns:v="urn:schemas-microsoft-com:vml" Requires="v">
                <p:oleObj name="think-cell Slide" r:id="rId21" imgW="360" imgH="360" progId="">
                  <p:embed/>
                </p:oleObj>
              </mc:Choice>
              <mc:Fallback>
                <p:oleObj name="think-cell Slide" r:id="rId21" imgW="360" imgH="360" progId="">
                  <p:embed/>
                  <p:pic>
                    <p:nvPicPr>
                      <p:cNvPr id="4" name="Object 1" hidden="1">
                        <a:extLst>
                          <a:ext uri="{FF2B5EF4-FFF2-40B4-BE49-F238E27FC236}">
                            <a16:creationId xmlns:a16="http://schemas.microsoft.com/office/drawing/2014/main" id="{E3C29663-31FC-4296-B34B-A1AE8EBBF0D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 y="1"/>
                        <a:ext cx="161925" cy="17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161F3ED1-4F46-45B9-83B9-1FE2E27A8812}"/>
              </a:ext>
            </a:extLst>
          </p:cNvPr>
          <p:cNvSpPr/>
          <p:nvPr userDrawn="1">
            <p:custDataLst>
              <p:tags r:id="rId2"/>
            </p:custDataLst>
          </p:nvPr>
        </p:nvSpPr>
        <p:spPr>
          <a:xfrm>
            <a:off x="1" y="0"/>
            <a:ext cx="119063" cy="167092"/>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a:defRPr/>
            </a:pPr>
            <a:endParaRPr lang="en-US" sz="1125" dirty="0">
              <a:solidFill>
                <a:schemeClr val="bg1"/>
              </a:solidFill>
              <a:latin typeface="Segoe UI Semibold" panose="020B0702040204020203" pitchFamily="34" charset="0"/>
              <a:ea typeface="+mj-ea"/>
              <a:cs typeface="+mj-cs"/>
              <a:sym typeface="Segoe UI Semibold" panose="020B0702040204020203" pitchFamily="34" charset="0"/>
            </a:endParaRPr>
          </a:p>
        </p:txBody>
      </p:sp>
      <p:sp>
        <p:nvSpPr>
          <p:cNvPr id="6" name="Working Draft" hidden="1">
            <a:extLst>
              <a:ext uri="{FF2B5EF4-FFF2-40B4-BE49-F238E27FC236}">
                <a16:creationId xmlns:a16="http://schemas.microsoft.com/office/drawing/2014/main" id="{9EB0D732-CB3A-40DB-8455-97C43A9471A7}"/>
              </a:ext>
            </a:extLst>
          </p:cNvPr>
          <p:cNvSpPr txBox="1">
            <a:spLocks noChangeArrowheads="1"/>
          </p:cNvSpPr>
          <p:nvPr/>
        </p:nvSpPr>
        <p:spPr bwMode="gray">
          <a:xfrm rot="5400000">
            <a:off x="8448996" y="2106445"/>
            <a:ext cx="1247136" cy="52963"/>
          </a:xfrm>
          <a:prstGeom prst="rect">
            <a:avLst/>
          </a:prstGeom>
          <a:noFill/>
          <a:ln>
            <a:noFill/>
          </a:ln>
          <a:effec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defTabSz="524792" eaLnBrk="1" hangingPunct="1">
              <a:defRPr lang="x-none"/>
            </a:pPr>
            <a:r>
              <a:rPr lang="en-US" sz="344" dirty="0">
                <a:solidFill>
                  <a:srgbClr val="808080"/>
                </a:solidFill>
                <a:latin typeface="Arial"/>
                <a:cs typeface="+mn-cs"/>
              </a:rPr>
              <a:t>Last Modified 2017-01-31 05:58 AM South Africa Standard Time</a:t>
            </a:r>
            <a:endParaRPr sz="918" dirty="0">
              <a:solidFill>
                <a:srgbClr val="808080"/>
              </a:solidFill>
              <a:latin typeface="Arial"/>
              <a:cs typeface="+mn-cs"/>
            </a:endParaRPr>
          </a:p>
        </p:txBody>
      </p:sp>
      <p:sp>
        <p:nvSpPr>
          <p:cNvPr id="7" name="Printed" hidden="1">
            <a:extLst>
              <a:ext uri="{FF2B5EF4-FFF2-40B4-BE49-F238E27FC236}">
                <a16:creationId xmlns:a16="http://schemas.microsoft.com/office/drawing/2014/main" id="{6F797DB0-FAF3-42F7-ACCB-E65D3F10484E}"/>
              </a:ext>
            </a:extLst>
          </p:cNvPr>
          <p:cNvSpPr txBox="1">
            <a:spLocks noChangeArrowheads="1"/>
          </p:cNvSpPr>
          <p:nvPr/>
        </p:nvSpPr>
        <p:spPr bwMode="gray">
          <a:xfrm rot="5400000">
            <a:off x="8510711" y="4442388"/>
            <a:ext cx="1123706" cy="52963"/>
          </a:xfrm>
          <a:prstGeom prst="rect">
            <a:avLst/>
          </a:prstGeom>
          <a:noFill/>
          <a:ln>
            <a:noFill/>
          </a:ln>
          <a:effec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defTabSz="524792" eaLnBrk="1" hangingPunct="1">
              <a:defRPr lang="x-none"/>
            </a:pPr>
            <a:r>
              <a:rPr lang="en-US" sz="344" dirty="0">
                <a:solidFill>
                  <a:srgbClr val="808080"/>
                </a:solidFill>
                <a:latin typeface="Arial"/>
                <a:cs typeface="+mn-cs"/>
              </a:rPr>
              <a:t>Printed 2016-08-05 09:24 AM South Africa Standard Time</a:t>
            </a:r>
            <a:endParaRPr sz="918" dirty="0">
              <a:solidFill>
                <a:srgbClr val="808080"/>
              </a:solidFill>
              <a:latin typeface="Arial"/>
              <a:cs typeface="+mn-cs"/>
            </a:endParaRPr>
          </a:p>
        </p:txBody>
      </p:sp>
      <p:sp>
        <p:nvSpPr>
          <p:cNvPr id="8" name="1. On-page tracker" hidden="1">
            <a:extLst>
              <a:ext uri="{FF2B5EF4-FFF2-40B4-BE49-F238E27FC236}">
                <a16:creationId xmlns:a16="http://schemas.microsoft.com/office/drawing/2014/main" id="{790ABD0E-C45D-4625-B7C2-9CFED6408713}"/>
              </a:ext>
            </a:extLst>
          </p:cNvPr>
          <p:cNvSpPr>
            <a:spLocks noChangeArrowheads="1"/>
          </p:cNvSpPr>
          <p:nvPr/>
        </p:nvSpPr>
        <p:spPr bwMode="gray">
          <a:xfrm>
            <a:off x="122238" y="81875"/>
            <a:ext cx="280526" cy="70660"/>
          </a:xfrm>
          <a:prstGeom prst="rect">
            <a:avLst/>
          </a:prstGeom>
          <a:noFill/>
          <a:ln>
            <a:noFill/>
          </a:ln>
          <a:effectLst/>
        </p:spPr>
        <p:txBody>
          <a:bodyPr wrap="none" lIns="0" tIns="0" rIns="0" bIns="0">
            <a:spAutoFit/>
          </a:bodyPr>
          <a:lstStyle/>
          <a:p>
            <a:pPr defTabSz="524792" eaLnBrk="1" hangingPunct="1">
              <a:defRPr/>
            </a:pPr>
            <a:r>
              <a:rPr lang="x-none" sz="459" cap="all" dirty="0">
                <a:solidFill>
                  <a:srgbClr val="0A2E46"/>
                </a:solidFill>
                <a:latin typeface="Arial"/>
                <a:cs typeface="+mn-cs"/>
              </a:rPr>
              <a:t>TRACKER</a:t>
            </a:r>
          </a:p>
        </p:txBody>
      </p:sp>
      <p:sp>
        <p:nvSpPr>
          <p:cNvPr id="9" name="3. Unit of measure" hidden="1">
            <a:extLst>
              <a:ext uri="{FF2B5EF4-FFF2-40B4-BE49-F238E27FC236}">
                <a16:creationId xmlns:a16="http://schemas.microsoft.com/office/drawing/2014/main" id="{A4E6FF3E-8CD3-44BA-B53A-C5E01F407B06}"/>
              </a:ext>
            </a:extLst>
          </p:cNvPr>
          <p:cNvSpPr txBox="1">
            <a:spLocks noChangeArrowheads="1"/>
          </p:cNvSpPr>
          <p:nvPr/>
        </p:nvSpPr>
        <p:spPr bwMode="gray">
          <a:xfrm>
            <a:off x="122238" y="596519"/>
            <a:ext cx="8793162" cy="141257"/>
          </a:xfrm>
          <a:prstGeom prst="rect">
            <a:avLst/>
          </a:prstGeom>
          <a:noFill/>
          <a:ln>
            <a:noFill/>
          </a:ln>
          <a:effectLst/>
        </p:spPr>
        <p:txBody>
          <a:bodyPr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defTabSz="513859" eaLnBrk="1" hangingPunct="1">
              <a:defRPr lang="x-none"/>
            </a:pPr>
            <a:r>
              <a:rPr sz="918" dirty="0">
                <a:solidFill>
                  <a:srgbClr val="0A2E46"/>
                </a:solidFill>
                <a:latin typeface="Arial"/>
                <a:cs typeface="+mn-cs"/>
              </a:rPr>
              <a:t>Unit of measure</a:t>
            </a:r>
          </a:p>
        </p:txBody>
      </p:sp>
      <p:grpSp>
        <p:nvGrpSpPr>
          <p:cNvPr id="10" name="Slide Elements" hidden="1">
            <a:extLst>
              <a:ext uri="{FF2B5EF4-FFF2-40B4-BE49-F238E27FC236}">
                <a16:creationId xmlns:a16="http://schemas.microsoft.com/office/drawing/2014/main" id="{1F9D3FA0-778C-4626-9249-88652F0380D4}"/>
              </a:ext>
            </a:extLst>
          </p:cNvPr>
          <p:cNvGrpSpPr>
            <a:grpSpLocks/>
          </p:cNvGrpSpPr>
          <p:nvPr userDrawn="1"/>
        </p:nvGrpSpPr>
        <p:grpSpPr bwMode="auto">
          <a:xfrm>
            <a:off x="122238" y="6833579"/>
            <a:ext cx="8793162" cy="287879"/>
            <a:chOff x="119063" y="6363442"/>
            <a:chExt cx="8618537" cy="267941"/>
          </a:xfrm>
        </p:grpSpPr>
        <p:sp>
          <p:nvSpPr>
            <p:cNvPr id="11" name="4. Footnote">
              <a:extLst>
                <a:ext uri="{FF2B5EF4-FFF2-40B4-BE49-F238E27FC236}">
                  <a16:creationId xmlns:a16="http://schemas.microsoft.com/office/drawing/2014/main" id="{22AB4B22-58E1-4539-A795-CC31F7453CDA}"/>
                </a:ext>
              </a:extLst>
            </p:cNvPr>
            <p:cNvSpPr txBox="1">
              <a:spLocks noChangeArrowheads="1"/>
            </p:cNvSpPr>
            <p:nvPr/>
          </p:nvSpPr>
          <p:spPr bwMode="gray">
            <a:xfrm>
              <a:off x="119063" y="6363442"/>
              <a:ext cx="8618537" cy="65766"/>
            </a:xfrm>
            <a:prstGeom prst="rect">
              <a:avLst/>
            </a:prstGeom>
            <a:noFill/>
            <a:ln>
              <a:noFill/>
            </a:ln>
            <a:effec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60133" indent="-60133" defTabSz="513859" eaLnBrk="1" hangingPunct="1">
                <a:defRPr lang="x-none"/>
              </a:pPr>
              <a:r>
                <a:rPr sz="459" dirty="0">
                  <a:solidFill>
                    <a:srgbClr val="808080"/>
                  </a:solidFill>
                  <a:latin typeface="Arial"/>
                  <a:cs typeface="+mn-cs"/>
                </a:rPr>
                <a:t>1 Footnote</a:t>
              </a:r>
            </a:p>
          </p:txBody>
        </p:sp>
        <p:sp>
          <p:nvSpPr>
            <p:cNvPr id="12" name="5. Source">
              <a:extLst>
                <a:ext uri="{FF2B5EF4-FFF2-40B4-BE49-F238E27FC236}">
                  <a16:creationId xmlns:a16="http://schemas.microsoft.com/office/drawing/2014/main" id="{6336C480-CADA-49E3-A1BB-8FDC8A031E27}"/>
                </a:ext>
              </a:extLst>
            </p:cNvPr>
            <p:cNvSpPr>
              <a:spLocks noChangeArrowheads="1"/>
            </p:cNvSpPr>
            <p:nvPr/>
          </p:nvSpPr>
          <p:spPr bwMode="gray">
            <a:xfrm>
              <a:off x="119063" y="6565617"/>
              <a:ext cx="7199489" cy="65766"/>
            </a:xfrm>
            <a:prstGeom prst="rect">
              <a:avLst/>
            </a:prstGeom>
            <a:noFill/>
            <a:ln>
              <a:noFill/>
            </a:ln>
            <a:effectLst/>
          </p:spPr>
          <p:txBody>
            <a:bodyPr lIns="0" tIns="0" rIns="0" bIns="0" anchor="b">
              <a:spAutoFit/>
            </a:bodyPr>
            <a:lstStyle/>
            <a:p>
              <a:pPr marL="349861" indent="-349861" defTabSz="513859" eaLnBrk="1" hangingPunct="1">
                <a:tabLst>
                  <a:tab pos="351683" algn="l"/>
                </a:tabLst>
                <a:defRPr/>
              </a:pPr>
              <a:r>
                <a:rPr lang="x-none" sz="459" dirty="0">
                  <a:solidFill>
                    <a:srgbClr val="808080"/>
                  </a:solidFill>
                  <a:latin typeface="Arial"/>
                  <a:cs typeface="+mn-cs"/>
                </a:rPr>
                <a:t>SOURCE : Source</a:t>
              </a:r>
            </a:p>
          </p:txBody>
        </p:sp>
      </p:grpSp>
      <p:grpSp>
        <p:nvGrpSpPr>
          <p:cNvPr id="13" name="ACET" hidden="1">
            <a:extLst>
              <a:ext uri="{FF2B5EF4-FFF2-40B4-BE49-F238E27FC236}">
                <a16:creationId xmlns:a16="http://schemas.microsoft.com/office/drawing/2014/main" id="{04935F87-A02E-4025-A0B8-E457E97ED0C8}"/>
              </a:ext>
            </a:extLst>
          </p:cNvPr>
          <p:cNvGrpSpPr>
            <a:grpSpLocks/>
          </p:cNvGrpSpPr>
          <p:nvPr/>
        </p:nvGrpSpPr>
        <p:grpSpPr bwMode="auto">
          <a:xfrm>
            <a:off x="1482726" y="1594680"/>
            <a:ext cx="4349750" cy="301814"/>
            <a:chOff x="915" y="853"/>
            <a:chExt cx="2686" cy="177"/>
          </a:xfrm>
        </p:grpSpPr>
        <p:cxnSp>
          <p:nvCxnSpPr>
            <p:cNvPr id="14" name="AutoShape 249">
              <a:extLst>
                <a:ext uri="{FF2B5EF4-FFF2-40B4-BE49-F238E27FC236}">
                  <a16:creationId xmlns:a16="http://schemas.microsoft.com/office/drawing/2014/main" id="{7E909CC2-A770-4FEE-9109-990E8E54B0F6}"/>
                </a:ext>
              </a:extLst>
            </p:cNvPr>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p:spPr>
        </p:cxnSp>
        <p:sp>
          <p:nvSpPr>
            <p:cNvPr id="15" name="AutoShape 250">
              <a:extLst>
                <a:ext uri="{FF2B5EF4-FFF2-40B4-BE49-F238E27FC236}">
                  <a16:creationId xmlns:a16="http://schemas.microsoft.com/office/drawing/2014/main" id="{318ED368-4BE6-4A09-A816-A59A7280445D}"/>
                </a:ext>
              </a:extLst>
            </p:cNvPr>
            <p:cNvSpPr>
              <a:spLocks noChangeArrowheads="1"/>
            </p:cNvSpPr>
            <p:nvPr/>
          </p:nvSpPr>
          <p:spPr bwMode="gray">
            <a:xfrm>
              <a:off x="915" y="853"/>
              <a:ext cx="2686" cy="177"/>
            </a:xfrm>
            <a:prstGeom prst="leftRightArrow">
              <a:avLst>
                <a:gd name="adj1" fmla="val 100000"/>
                <a:gd name="adj2" fmla="val 0"/>
              </a:avLst>
            </a:prstGeom>
            <a:noFill/>
            <a:ln>
              <a:noFill/>
            </a:ln>
            <a:effectLst/>
          </p:spPr>
          <p:txBody>
            <a:bodyPr lIns="0" tIns="0" rIns="0" bIns="18288" anchor="b">
              <a:spAutoFit/>
            </a:bodyPr>
            <a:lstStyle/>
            <a:p>
              <a:pPr defTabSz="524792" eaLnBrk="1" hangingPunct="1">
                <a:defRPr/>
              </a:pPr>
              <a:r>
                <a:rPr lang="x-none" sz="918" b="1" dirty="0">
                  <a:solidFill>
                    <a:srgbClr val="000000"/>
                  </a:solidFill>
                  <a:latin typeface="Arial"/>
                  <a:cs typeface="+mn-cs"/>
                </a:rPr>
                <a:t>Title</a:t>
              </a:r>
            </a:p>
            <a:p>
              <a:pPr defTabSz="524792" eaLnBrk="1" hangingPunct="1">
                <a:defRPr/>
              </a:pPr>
              <a:r>
                <a:rPr lang="x-none" sz="918" dirty="0">
                  <a:solidFill>
                    <a:srgbClr val="808080"/>
                  </a:solidFill>
                  <a:latin typeface="Arial"/>
                  <a:cs typeface="+mn-cs"/>
                </a:rPr>
                <a:t>Unit of measure</a:t>
              </a:r>
            </a:p>
          </p:txBody>
        </p:sp>
      </p:grpSp>
      <p:grpSp>
        <p:nvGrpSpPr>
          <p:cNvPr id="16" name="McKSticker" hidden="1">
            <a:extLst>
              <a:ext uri="{FF2B5EF4-FFF2-40B4-BE49-F238E27FC236}">
                <a16:creationId xmlns:a16="http://schemas.microsoft.com/office/drawing/2014/main" id="{34854571-AC53-49D9-8652-A3F8BFF601F9}"/>
              </a:ext>
            </a:extLst>
          </p:cNvPr>
          <p:cNvGrpSpPr>
            <a:grpSpLocks/>
          </p:cNvGrpSpPr>
          <p:nvPr/>
        </p:nvGrpSpPr>
        <p:grpSpPr bwMode="auto">
          <a:xfrm>
            <a:off x="8547113" y="307450"/>
            <a:ext cx="368300" cy="126990"/>
            <a:chOff x="8379004" y="285750"/>
            <a:chExt cx="361771" cy="119466"/>
          </a:xfrm>
        </p:grpSpPr>
        <p:sp>
          <p:nvSpPr>
            <p:cNvPr id="17" name="StickerRectangle">
              <a:extLst>
                <a:ext uri="{FF2B5EF4-FFF2-40B4-BE49-F238E27FC236}">
                  <a16:creationId xmlns:a16="http://schemas.microsoft.com/office/drawing/2014/main" id="{A86B277E-A351-4F52-AF83-438860DED1DC}"/>
                </a:ext>
              </a:extLst>
            </p:cNvPr>
            <p:cNvSpPr>
              <a:spLocks noChangeArrowheads="1"/>
            </p:cNvSpPr>
            <p:nvPr/>
          </p:nvSpPr>
          <p:spPr bwMode="gray">
            <a:xfrm>
              <a:off x="8464781" y="285750"/>
              <a:ext cx="275994" cy="92532"/>
            </a:xfrm>
            <a:prstGeom prst="leftRightArrow">
              <a:avLst>
                <a:gd name="adj1" fmla="val 100000"/>
                <a:gd name="adj2" fmla="val 0"/>
              </a:avLst>
            </a:prstGeom>
            <a:noFill/>
            <a:ln>
              <a:noFill/>
            </a:ln>
            <a:effectLst/>
          </p:spPr>
          <p:txBody>
            <a:bodyPr wrap="none" lIns="27432" tIns="0" rIns="0" bIns="27432">
              <a:spAutoFit/>
            </a:bodyPr>
            <a:lstStyle/>
            <a:p>
              <a:pPr algn="r" defTabSz="513859" eaLnBrk="1" hangingPunct="1">
                <a:buClr>
                  <a:srgbClr val="002960"/>
                </a:buClr>
                <a:defRPr/>
              </a:pPr>
              <a:r>
                <a:rPr lang="x-none" sz="459" dirty="0">
                  <a:solidFill>
                    <a:srgbClr val="0A2E46"/>
                  </a:solidFill>
                  <a:latin typeface="Arial"/>
                  <a:cs typeface="+mn-cs"/>
                </a:rPr>
                <a:t>STICKER</a:t>
              </a:r>
            </a:p>
          </p:txBody>
        </p:sp>
        <p:cxnSp>
          <p:nvCxnSpPr>
            <p:cNvPr id="18" name="AutoShape 31">
              <a:extLst>
                <a:ext uri="{FF2B5EF4-FFF2-40B4-BE49-F238E27FC236}">
                  <a16:creationId xmlns:a16="http://schemas.microsoft.com/office/drawing/2014/main" id="{12E6AF54-BEA6-4330-A9FC-7E9B857E781E}"/>
                </a:ext>
              </a:extLst>
            </p:cNvPr>
            <p:cNvCxnSpPr>
              <a:cxnSpLocks noChangeShapeType="1"/>
              <a:stCxn id="20" idx="2"/>
              <a:endCxn id="20" idx="4"/>
            </p:cNvCxnSpPr>
            <p:nvPr/>
          </p:nvCxnSpPr>
          <p:spPr bwMode="gray">
            <a:xfrm>
              <a:off x="8379004" y="285750"/>
              <a:ext cx="0" cy="119466"/>
            </a:xfrm>
            <a:prstGeom prst="straightConnector1">
              <a:avLst/>
            </a:prstGeom>
            <a:noFill/>
            <a:ln w="9525">
              <a:solidFill>
                <a:schemeClr val="accent6"/>
              </a:solidFill>
              <a:round/>
              <a:headEnd/>
              <a:tailEnd/>
            </a:ln>
          </p:spPr>
        </p:cxnSp>
        <p:cxnSp>
          <p:nvCxnSpPr>
            <p:cNvPr id="19" name="AutoShape 32">
              <a:extLst>
                <a:ext uri="{FF2B5EF4-FFF2-40B4-BE49-F238E27FC236}">
                  <a16:creationId xmlns:a16="http://schemas.microsoft.com/office/drawing/2014/main" id="{B3928DB9-4467-41E0-978A-EA348E6A45D9}"/>
                </a:ext>
              </a:extLst>
            </p:cNvPr>
            <p:cNvCxnSpPr>
              <a:cxnSpLocks noChangeShapeType="1"/>
              <a:stCxn id="20" idx="4"/>
              <a:endCxn id="20" idx="6"/>
            </p:cNvCxnSpPr>
            <p:nvPr/>
          </p:nvCxnSpPr>
          <p:spPr bwMode="gray">
            <a:xfrm>
              <a:off x="8379004" y="405216"/>
              <a:ext cx="361771" cy="0"/>
            </a:xfrm>
            <a:prstGeom prst="straightConnector1">
              <a:avLst/>
            </a:prstGeom>
            <a:noFill/>
            <a:ln w="25400">
              <a:solidFill>
                <a:schemeClr val="accent6"/>
              </a:solidFill>
              <a:round/>
              <a:headEnd/>
              <a:tailEnd/>
            </a:ln>
          </p:spPr>
        </p:cxnSp>
      </p:grpSp>
      <p:sp>
        <p:nvSpPr>
          <p:cNvPr id="20" name="SlideBottomBar" hidden="1">
            <a:extLst>
              <a:ext uri="{FF2B5EF4-FFF2-40B4-BE49-F238E27FC236}">
                <a16:creationId xmlns:a16="http://schemas.microsoft.com/office/drawing/2014/main" id="{1CF070E7-09E9-4BA7-94FA-6AAC52EC54B3}"/>
              </a:ext>
            </a:extLst>
          </p:cNvPr>
          <p:cNvSpPr/>
          <p:nvPr userDrawn="1"/>
        </p:nvSpPr>
        <p:spPr>
          <a:xfrm>
            <a:off x="8682038" y="6795621"/>
            <a:ext cx="47625" cy="132002"/>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24792" eaLnBrk="1" hangingPunct="1">
              <a:defRPr/>
            </a:pPr>
            <a:endParaRPr lang="x-none" sz="918" dirty="0">
              <a:solidFill>
                <a:srgbClr val="303333"/>
              </a:solidFill>
              <a:latin typeface="Arial"/>
            </a:endParaRPr>
          </a:p>
        </p:txBody>
      </p:sp>
      <p:sp>
        <p:nvSpPr>
          <p:cNvPr id="21" name="doc id" hidden="1">
            <a:extLst>
              <a:ext uri="{FF2B5EF4-FFF2-40B4-BE49-F238E27FC236}">
                <a16:creationId xmlns:a16="http://schemas.microsoft.com/office/drawing/2014/main" id="{5E530D85-0FA9-41F0-A096-55AE2042DC19}"/>
              </a:ext>
            </a:extLst>
          </p:cNvPr>
          <p:cNvSpPr>
            <a:spLocks noChangeArrowheads="1"/>
          </p:cNvSpPr>
          <p:nvPr userDrawn="1"/>
        </p:nvSpPr>
        <p:spPr bwMode="auto">
          <a:xfrm>
            <a:off x="8247064" y="55141"/>
            <a:ext cx="669925" cy="130332"/>
          </a:xfrm>
          <a:prstGeom prst="rect">
            <a:avLst/>
          </a:prstGeom>
          <a:noFill/>
          <a:ln>
            <a:noFill/>
          </a:ln>
          <a:effectLst/>
        </p:spPr>
        <p:txBody>
          <a:bodyPr wrap="none" lIns="0" tIns="0" rIns="0" bIns="0"/>
          <a:lstStyle/>
          <a:p>
            <a:pPr algn="r" defTabSz="513859" eaLnBrk="1" hangingPunct="1">
              <a:defRPr/>
            </a:pPr>
            <a:endParaRPr lang="x-none" sz="459" dirty="0">
              <a:solidFill>
                <a:srgbClr val="808080"/>
              </a:solidFill>
              <a:latin typeface="Arial"/>
              <a:cs typeface="+mn-cs"/>
            </a:endParaRPr>
          </a:p>
        </p:txBody>
      </p:sp>
      <p:grpSp>
        <p:nvGrpSpPr>
          <p:cNvPr id="22" name="LegendBoxes" hidden="1">
            <a:extLst>
              <a:ext uri="{FF2B5EF4-FFF2-40B4-BE49-F238E27FC236}">
                <a16:creationId xmlns:a16="http://schemas.microsoft.com/office/drawing/2014/main" id="{4FC713E8-1E55-494A-8105-DB7FBC69467E}"/>
              </a:ext>
            </a:extLst>
          </p:cNvPr>
          <p:cNvGrpSpPr>
            <a:grpSpLocks/>
          </p:cNvGrpSpPr>
          <p:nvPr userDrawn="1"/>
        </p:nvGrpSpPr>
        <p:grpSpPr bwMode="auto">
          <a:xfrm>
            <a:off x="8075615" y="300765"/>
            <a:ext cx="556921" cy="1056020"/>
            <a:chOff x="7835905" y="279400"/>
            <a:chExt cx="545354" cy="984251"/>
          </a:xfrm>
        </p:grpSpPr>
        <p:sp>
          <p:nvSpPr>
            <p:cNvPr id="23" name="RectangleLegend1">
              <a:extLst>
                <a:ext uri="{FF2B5EF4-FFF2-40B4-BE49-F238E27FC236}">
                  <a16:creationId xmlns:a16="http://schemas.microsoft.com/office/drawing/2014/main" id="{F98AA4C1-DF3B-4A09-A8C4-FB64667CF336}"/>
                </a:ext>
              </a:extLst>
            </p:cNvPr>
            <p:cNvSpPr>
              <a:spLocks noChangeArrowheads="1"/>
            </p:cNvSpPr>
            <p:nvPr/>
          </p:nvSpPr>
          <p:spPr bwMode="gray">
            <a:xfrm>
              <a:off x="7835905" y="290302"/>
              <a:ext cx="164780" cy="160408"/>
            </a:xfrm>
            <a:prstGeom prst="rect">
              <a:avLst/>
            </a:prstGeom>
            <a:solidFill>
              <a:schemeClr val="accent1"/>
            </a:solidFill>
            <a:ln w="9525">
              <a:solidFill>
                <a:schemeClr val="accent6"/>
              </a:solidFill>
              <a:miter lim="800000"/>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sp>
          <p:nvSpPr>
            <p:cNvPr id="24" name="RectangleLegend2">
              <a:extLst>
                <a:ext uri="{FF2B5EF4-FFF2-40B4-BE49-F238E27FC236}">
                  <a16:creationId xmlns:a16="http://schemas.microsoft.com/office/drawing/2014/main" id="{146F45F9-34CC-4DE8-A55A-F09B3BE2AA05}"/>
                </a:ext>
              </a:extLst>
            </p:cNvPr>
            <p:cNvSpPr>
              <a:spLocks noChangeArrowheads="1"/>
            </p:cNvSpPr>
            <p:nvPr/>
          </p:nvSpPr>
          <p:spPr bwMode="gray">
            <a:xfrm>
              <a:off x="7835905" y="559725"/>
              <a:ext cx="164780" cy="160408"/>
            </a:xfrm>
            <a:prstGeom prst="rect">
              <a:avLst/>
            </a:prstGeom>
            <a:solidFill>
              <a:schemeClr val="accent2"/>
            </a:solidFill>
            <a:ln w="9525">
              <a:solidFill>
                <a:schemeClr val="accent6"/>
              </a:solidFill>
              <a:miter lim="800000"/>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sp>
          <p:nvSpPr>
            <p:cNvPr id="25" name="RectangleLegend3">
              <a:extLst>
                <a:ext uri="{FF2B5EF4-FFF2-40B4-BE49-F238E27FC236}">
                  <a16:creationId xmlns:a16="http://schemas.microsoft.com/office/drawing/2014/main" id="{58DB0189-39FD-4FAB-B661-F9332FE771F9}"/>
                </a:ext>
              </a:extLst>
            </p:cNvPr>
            <p:cNvSpPr>
              <a:spLocks noChangeArrowheads="1"/>
            </p:cNvSpPr>
            <p:nvPr/>
          </p:nvSpPr>
          <p:spPr bwMode="gray">
            <a:xfrm>
              <a:off x="7835905" y="832263"/>
              <a:ext cx="164780" cy="160408"/>
            </a:xfrm>
            <a:prstGeom prst="rect">
              <a:avLst/>
            </a:prstGeom>
            <a:solidFill>
              <a:schemeClr val="accent3"/>
            </a:solidFill>
            <a:ln w="9525">
              <a:solidFill>
                <a:schemeClr val="accent6"/>
              </a:solidFill>
              <a:miter lim="800000"/>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sp>
          <p:nvSpPr>
            <p:cNvPr id="26" name="RectangleLegend4">
              <a:extLst>
                <a:ext uri="{FF2B5EF4-FFF2-40B4-BE49-F238E27FC236}">
                  <a16:creationId xmlns:a16="http://schemas.microsoft.com/office/drawing/2014/main" id="{31669803-9582-4742-B108-10C356498591}"/>
                </a:ext>
              </a:extLst>
            </p:cNvPr>
            <p:cNvSpPr>
              <a:spLocks noChangeArrowheads="1"/>
            </p:cNvSpPr>
            <p:nvPr/>
          </p:nvSpPr>
          <p:spPr bwMode="gray">
            <a:xfrm>
              <a:off x="7835905" y="1103243"/>
              <a:ext cx="164780" cy="160408"/>
            </a:xfrm>
            <a:prstGeom prst="rect">
              <a:avLst/>
            </a:prstGeom>
            <a:solidFill>
              <a:schemeClr val="accent4"/>
            </a:solidFill>
            <a:ln w="9525">
              <a:solidFill>
                <a:schemeClr val="accent6"/>
              </a:solidFill>
              <a:miter lim="800000"/>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sp>
          <p:nvSpPr>
            <p:cNvPr id="27" name="Legend1">
              <a:extLst>
                <a:ext uri="{FF2B5EF4-FFF2-40B4-BE49-F238E27FC236}">
                  <a16:creationId xmlns:a16="http://schemas.microsoft.com/office/drawing/2014/main" id="{D698E9BB-DD29-45AE-B27F-CC00CFADF9FD}"/>
                </a:ext>
              </a:extLst>
            </p:cNvPr>
            <p:cNvSpPr>
              <a:spLocks noChangeArrowheads="1"/>
            </p:cNvSpPr>
            <p:nvPr/>
          </p:nvSpPr>
          <p:spPr bwMode="gray">
            <a:xfrm>
              <a:off x="8089293" y="279400"/>
              <a:ext cx="291966" cy="98847"/>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sp>
          <p:nvSpPr>
            <p:cNvPr id="28" name="Legend2">
              <a:extLst>
                <a:ext uri="{FF2B5EF4-FFF2-40B4-BE49-F238E27FC236}">
                  <a16:creationId xmlns:a16="http://schemas.microsoft.com/office/drawing/2014/main" id="{9F79BEE0-DD61-4752-A45B-7EE98DF74C4F}"/>
                </a:ext>
              </a:extLst>
            </p:cNvPr>
            <p:cNvSpPr>
              <a:spLocks noChangeArrowheads="1"/>
            </p:cNvSpPr>
            <p:nvPr/>
          </p:nvSpPr>
          <p:spPr bwMode="gray">
            <a:xfrm>
              <a:off x="8089293" y="548824"/>
              <a:ext cx="291966" cy="98847"/>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sp>
          <p:nvSpPr>
            <p:cNvPr id="29" name="Legend3">
              <a:extLst>
                <a:ext uri="{FF2B5EF4-FFF2-40B4-BE49-F238E27FC236}">
                  <a16:creationId xmlns:a16="http://schemas.microsoft.com/office/drawing/2014/main" id="{F551C494-F8D7-4EC6-9F7D-05E764D3D381}"/>
                </a:ext>
              </a:extLst>
            </p:cNvPr>
            <p:cNvSpPr>
              <a:spLocks noChangeArrowheads="1"/>
            </p:cNvSpPr>
            <p:nvPr/>
          </p:nvSpPr>
          <p:spPr bwMode="gray">
            <a:xfrm>
              <a:off x="8089293" y="821361"/>
              <a:ext cx="291966" cy="98847"/>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sp>
          <p:nvSpPr>
            <p:cNvPr id="30" name="Legend4">
              <a:extLst>
                <a:ext uri="{FF2B5EF4-FFF2-40B4-BE49-F238E27FC236}">
                  <a16:creationId xmlns:a16="http://schemas.microsoft.com/office/drawing/2014/main" id="{D2BC8579-1F3F-4220-ACE8-8BE99EB7233A}"/>
                </a:ext>
              </a:extLst>
            </p:cNvPr>
            <p:cNvSpPr>
              <a:spLocks noChangeArrowheads="1"/>
            </p:cNvSpPr>
            <p:nvPr/>
          </p:nvSpPr>
          <p:spPr bwMode="gray">
            <a:xfrm>
              <a:off x="8089293" y="1092341"/>
              <a:ext cx="291966" cy="98847"/>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grpSp>
      <p:grpSp>
        <p:nvGrpSpPr>
          <p:cNvPr id="31" name="LegendLines" hidden="1">
            <a:extLst>
              <a:ext uri="{FF2B5EF4-FFF2-40B4-BE49-F238E27FC236}">
                <a16:creationId xmlns:a16="http://schemas.microsoft.com/office/drawing/2014/main" id="{66FB0F3B-C92F-4DD8-8631-92A1CC0239D2}"/>
              </a:ext>
            </a:extLst>
          </p:cNvPr>
          <p:cNvGrpSpPr>
            <a:grpSpLocks/>
          </p:cNvGrpSpPr>
          <p:nvPr userDrawn="1"/>
        </p:nvGrpSpPr>
        <p:grpSpPr bwMode="auto">
          <a:xfrm>
            <a:off x="7762883" y="300765"/>
            <a:ext cx="871248" cy="692548"/>
            <a:chOff x="7540629" y="279400"/>
            <a:chExt cx="854713" cy="644830"/>
          </a:xfrm>
        </p:grpSpPr>
        <p:sp>
          <p:nvSpPr>
            <p:cNvPr id="32" name="LineLegend1">
              <a:extLst>
                <a:ext uri="{FF2B5EF4-FFF2-40B4-BE49-F238E27FC236}">
                  <a16:creationId xmlns:a16="http://schemas.microsoft.com/office/drawing/2014/main" id="{631230EA-8A57-4F73-B6BE-C79DFF3A14C7}"/>
                </a:ext>
              </a:extLst>
            </p:cNvPr>
            <p:cNvSpPr>
              <a:spLocks noChangeShapeType="1"/>
            </p:cNvSpPr>
            <p:nvPr/>
          </p:nvSpPr>
          <p:spPr bwMode="gray">
            <a:xfrm>
              <a:off x="7540629" y="369636"/>
              <a:ext cx="457868" cy="0"/>
            </a:xfrm>
            <a:prstGeom prst="line">
              <a:avLst/>
            </a:prstGeom>
            <a:noFill/>
            <a:ln w="28575">
              <a:solidFill>
                <a:schemeClr val="accent3"/>
              </a:solidFill>
              <a:round/>
              <a:headEnd/>
              <a:tailEnd/>
            </a:ln>
            <a:effectLst/>
          </p:spPr>
          <p:txBody>
            <a:bodyPr/>
            <a:lstStyle/>
            <a:p>
              <a:pPr defTabSz="524792" eaLnBrk="1" hangingPunct="1">
                <a:defRPr/>
              </a:pPr>
              <a:endParaRPr lang="x-none" sz="918" dirty="0">
                <a:solidFill>
                  <a:srgbClr val="303333"/>
                </a:solidFill>
                <a:latin typeface="Arial"/>
                <a:cs typeface="+mn-cs"/>
              </a:endParaRPr>
            </a:p>
          </p:txBody>
        </p:sp>
        <p:sp>
          <p:nvSpPr>
            <p:cNvPr id="33" name="LineLegend2">
              <a:extLst>
                <a:ext uri="{FF2B5EF4-FFF2-40B4-BE49-F238E27FC236}">
                  <a16:creationId xmlns:a16="http://schemas.microsoft.com/office/drawing/2014/main" id="{5C8ACFC6-3F60-4FF1-89AF-3F62A93D71C1}"/>
                </a:ext>
              </a:extLst>
            </p:cNvPr>
            <p:cNvSpPr>
              <a:spLocks noChangeShapeType="1"/>
            </p:cNvSpPr>
            <p:nvPr/>
          </p:nvSpPr>
          <p:spPr bwMode="gray">
            <a:xfrm>
              <a:off x="7540629" y="638787"/>
              <a:ext cx="457868" cy="0"/>
            </a:xfrm>
            <a:prstGeom prst="line">
              <a:avLst/>
            </a:prstGeom>
            <a:noFill/>
            <a:ln w="28575">
              <a:solidFill>
                <a:schemeClr val="accent3"/>
              </a:solidFill>
              <a:prstDash val="dash"/>
              <a:round/>
              <a:headEnd/>
              <a:tailEnd/>
            </a:ln>
            <a:effectLst/>
          </p:spPr>
          <p:txBody>
            <a:bodyPr/>
            <a:lstStyle/>
            <a:p>
              <a:pPr defTabSz="524792" eaLnBrk="1" hangingPunct="1">
                <a:defRPr/>
              </a:pPr>
              <a:endParaRPr lang="x-none" sz="918" dirty="0">
                <a:solidFill>
                  <a:srgbClr val="303333"/>
                </a:solidFill>
                <a:latin typeface="Arial"/>
                <a:cs typeface="+mn-cs"/>
              </a:endParaRPr>
            </a:p>
          </p:txBody>
        </p:sp>
        <p:sp>
          <p:nvSpPr>
            <p:cNvPr id="34" name="LineLegend3">
              <a:extLst>
                <a:ext uri="{FF2B5EF4-FFF2-40B4-BE49-F238E27FC236}">
                  <a16:creationId xmlns:a16="http://schemas.microsoft.com/office/drawing/2014/main" id="{7C856367-EBE9-4E63-BDA9-000365EF24FD}"/>
                </a:ext>
              </a:extLst>
            </p:cNvPr>
            <p:cNvSpPr>
              <a:spLocks noChangeShapeType="1"/>
            </p:cNvSpPr>
            <p:nvPr/>
          </p:nvSpPr>
          <p:spPr bwMode="gray">
            <a:xfrm>
              <a:off x="7540629" y="915717"/>
              <a:ext cx="457868" cy="0"/>
            </a:xfrm>
            <a:prstGeom prst="line">
              <a:avLst/>
            </a:prstGeom>
            <a:noFill/>
            <a:ln w="28575">
              <a:solidFill>
                <a:schemeClr val="accent3"/>
              </a:solidFill>
              <a:prstDash val="sysDot"/>
              <a:round/>
              <a:headEnd/>
              <a:tailEnd/>
            </a:ln>
            <a:effectLst/>
          </p:spPr>
          <p:txBody>
            <a:bodyPr/>
            <a:lstStyle/>
            <a:p>
              <a:pPr defTabSz="524792" eaLnBrk="1" hangingPunct="1">
                <a:defRPr/>
              </a:pPr>
              <a:endParaRPr lang="x-none" sz="918" dirty="0">
                <a:solidFill>
                  <a:srgbClr val="303333"/>
                </a:solidFill>
                <a:latin typeface="Arial"/>
                <a:cs typeface="+mn-cs"/>
              </a:endParaRPr>
            </a:p>
          </p:txBody>
        </p:sp>
        <p:sp>
          <p:nvSpPr>
            <p:cNvPr id="35" name="Legend1">
              <a:extLst>
                <a:ext uri="{FF2B5EF4-FFF2-40B4-BE49-F238E27FC236}">
                  <a16:creationId xmlns:a16="http://schemas.microsoft.com/office/drawing/2014/main" id="{38C3C4EA-E22E-4B62-AF06-7FE475F3F770}"/>
                </a:ext>
              </a:extLst>
            </p:cNvPr>
            <p:cNvSpPr>
              <a:spLocks noChangeArrowheads="1"/>
            </p:cNvSpPr>
            <p:nvPr/>
          </p:nvSpPr>
          <p:spPr bwMode="gray">
            <a:xfrm>
              <a:off x="8102841" y="279400"/>
              <a:ext cx="292501" cy="98748"/>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sp>
          <p:nvSpPr>
            <p:cNvPr id="36" name="Legend2">
              <a:extLst>
                <a:ext uri="{FF2B5EF4-FFF2-40B4-BE49-F238E27FC236}">
                  <a16:creationId xmlns:a16="http://schemas.microsoft.com/office/drawing/2014/main" id="{C5E117FA-8AC4-4B02-8498-6EDA97B4BA67}"/>
                </a:ext>
              </a:extLst>
            </p:cNvPr>
            <p:cNvSpPr>
              <a:spLocks noChangeArrowheads="1"/>
            </p:cNvSpPr>
            <p:nvPr/>
          </p:nvSpPr>
          <p:spPr bwMode="gray">
            <a:xfrm>
              <a:off x="8102841" y="545440"/>
              <a:ext cx="292500" cy="98748"/>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sp>
          <p:nvSpPr>
            <p:cNvPr id="37" name="Legend3">
              <a:extLst>
                <a:ext uri="{FF2B5EF4-FFF2-40B4-BE49-F238E27FC236}">
                  <a16:creationId xmlns:a16="http://schemas.microsoft.com/office/drawing/2014/main" id="{53F102E4-3A46-4C0C-BF92-22E675B2F133}"/>
                </a:ext>
              </a:extLst>
            </p:cNvPr>
            <p:cNvSpPr>
              <a:spLocks noChangeArrowheads="1"/>
            </p:cNvSpPr>
            <p:nvPr/>
          </p:nvSpPr>
          <p:spPr bwMode="gray">
            <a:xfrm>
              <a:off x="8102841" y="825482"/>
              <a:ext cx="292500" cy="98748"/>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grpSp>
      <p:grpSp>
        <p:nvGrpSpPr>
          <p:cNvPr id="38" name="LegendMoons" hidden="1">
            <a:extLst>
              <a:ext uri="{FF2B5EF4-FFF2-40B4-BE49-F238E27FC236}">
                <a16:creationId xmlns:a16="http://schemas.microsoft.com/office/drawing/2014/main" id="{BD67B6F1-FF77-43E0-BB21-2CD2627BA416}"/>
              </a:ext>
            </a:extLst>
          </p:cNvPr>
          <p:cNvGrpSpPr>
            <a:grpSpLocks/>
          </p:cNvGrpSpPr>
          <p:nvPr userDrawn="1"/>
        </p:nvGrpSpPr>
        <p:grpSpPr bwMode="auto">
          <a:xfrm>
            <a:off x="8008941" y="269018"/>
            <a:ext cx="625184" cy="1403571"/>
            <a:chOff x="7769225" y="250825"/>
            <a:chExt cx="613400" cy="1306516"/>
          </a:xfrm>
        </p:grpSpPr>
        <p:grpSp>
          <p:nvGrpSpPr>
            <p:cNvPr id="39" name="MoonLegend1">
              <a:extLst>
                <a:ext uri="{FF2B5EF4-FFF2-40B4-BE49-F238E27FC236}">
                  <a16:creationId xmlns:a16="http://schemas.microsoft.com/office/drawing/2014/main" id="{8C298EBF-88D8-4EFD-9D0D-211479216B18}"/>
                </a:ext>
              </a:extLst>
            </p:cNvPr>
            <p:cNvGrpSpPr>
              <a:grpSpLocks noChangeAspect="1"/>
            </p:cNvGrpSpPr>
            <p:nvPr>
              <p:custDataLst>
                <p:tags r:id="rId5"/>
              </p:custDataLst>
            </p:nvPr>
          </p:nvGrpSpPr>
          <p:grpSpPr bwMode="auto">
            <a:xfrm>
              <a:off x="7769225" y="250825"/>
              <a:ext cx="209550" cy="209551"/>
              <a:chOff x="4533" y="183"/>
              <a:chExt cx="144" cy="144"/>
            </a:xfrm>
          </p:grpSpPr>
          <p:sp>
            <p:nvSpPr>
              <p:cNvPr id="57" name="Oval 38">
                <a:extLst>
                  <a:ext uri="{FF2B5EF4-FFF2-40B4-BE49-F238E27FC236}">
                    <a16:creationId xmlns:a16="http://schemas.microsoft.com/office/drawing/2014/main" id="{80B694B6-D074-4794-A9FB-61DAFD5C4719}"/>
                  </a:ext>
                </a:extLst>
              </p:cNvPr>
              <p:cNvSpPr>
                <a:spLocks noChangeAspect="1" noChangeArrowheads="1"/>
              </p:cNvSpPr>
              <p:nvPr>
                <p:custDataLst>
                  <p:tags r:id="rId18"/>
                </p:custDataLst>
              </p:nvPr>
            </p:nvSpPr>
            <p:spPr bwMode="gray">
              <a:xfrm>
                <a:off x="4533" y="183"/>
                <a:ext cx="144" cy="144"/>
              </a:xfrm>
              <a:prstGeom prst="ellipse">
                <a:avLst/>
              </a:prstGeom>
              <a:solidFill>
                <a:schemeClr val="accent1"/>
              </a:solidFill>
              <a:ln w="9525">
                <a:solidFill>
                  <a:schemeClr val="accent6"/>
                </a:solidFill>
                <a:round/>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sp>
            <p:nvSpPr>
              <p:cNvPr id="58" name="Arc 39">
                <a:extLst>
                  <a:ext uri="{FF2B5EF4-FFF2-40B4-BE49-F238E27FC236}">
                    <a16:creationId xmlns:a16="http://schemas.microsoft.com/office/drawing/2014/main" id="{A9C7DB5A-2A85-46BB-A74E-9477CF700A32}"/>
                  </a:ext>
                </a:extLst>
              </p:cNvPr>
              <p:cNvSpPr>
                <a:spLocks noChangeAspect="1"/>
              </p:cNvSpPr>
              <p:nvPr>
                <p:custDataLst>
                  <p:tags r:id="rId19"/>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grpSp>
        <p:grpSp>
          <p:nvGrpSpPr>
            <p:cNvPr id="40" name="MoonLegend2">
              <a:extLst>
                <a:ext uri="{FF2B5EF4-FFF2-40B4-BE49-F238E27FC236}">
                  <a16:creationId xmlns:a16="http://schemas.microsoft.com/office/drawing/2014/main" id="{4BC6E827-EB61-43E4-8B36-031D41150EAD}"/>
                </a:ext>
              </a:extLst>
            </p:cNvPr>
            <p:cNvGrpSpPr>
              <a:grpSpLocks noChangeAspect="1"/>
            </p:cNvGrpSpPr>
            <p:nvPr>
              <p:custDataLst>
                <p:tags r:id="rId6"/>
              </p:custDataLst>
            </p:nvPr>
          </p:nvGrpSpPr>
          <p:grpSpPr bwMode="auto">
            <a:xfrm>
              <a:off x="7769225" y="525066"/>
              <a:ext cx="209550" cy="209551"/>
              <a:chOff x="1694" y="2044"/>
              <a:chExt cx="160" cy="160"/>
            </a:xfrm>
          </p:grpSpPr>
          <p:sp>
            <p:nvSpPr>
              <p:cNvPr id="55" name="Oval 41">
                <a:extLst>
                  <a:ext uri="{FF2B5EF4-FFF2-40B4-BE49-F238E27FC236}">
                    <a16:creationId xmlns:a16="http://schemas.microsoft.com/office/drawing/2014/main" id="{4E3858E2-5760-4071-824B-B7D7569F0374}"/>
                  </a:ext>
                </a:extLst>
              </p:cNvPr>
              <p:cNvSpPr>
                <a:spLocks noChangeAspect="1" noChangeArrowheads="1"/>
              </p:cNvSpPr>
              <p:nvPr>
                <p:custDataLst>
                  <p:tags r:id="rId16"/>
                </p:custDataLst>
              </p:nvPr>
            </p:nvSpPr>
            <p:spPr bwMode="gray">
              <a:xfrm>
                <a:off x="1694" y="2044"/>
                <a:ext cx="164" cy="160"/>
              </a:xfrm>
              <a:prstGeom prst="ellipse">
                <a:avLst/>
              </a:prstGeom>
              <a:solidFill>
                <a:schemeClr val="accent1"/>
              </a:solidFill>
              <a:ln w="9525">
                <a:solidFill>
                  <a:schemeClr val="accent6"/>
                </a:solidFill>
                <a:round/>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sp>
            <p:nvSpPr>
              <p:cNvPr id="56" name="Arc 42">
                <a:extLst>
                  <a:ext uri="{FF2B5EF4-FFF2-40B4-BE49-F238E27FC236}">
                    <a16:creationId xmlns:a16="http://schemas.microsoft.com/office/drawing/2014/main" id="{94AEF2FF-F365-4E68-8A4F-9E7C68468262}"/>
                  </a:ext>
                </a:extLst>
              </p:cNvPr>
              <p:cNvSpPr>
                <a:spLocks noChangeAspect="1"/>
              </p:cNvSpPr>
              <p:nvPr>
                <p:custDataLst>
                  <p:tags r:id="rId17"/>
                </p:custDataLst>
              </p:nvPr>
            </p:nvSpPr>
            <p:spPr bwMode="gray">
              <a:xfrm>
                <a:off x="1694" y="2044"/>
                <a:ext cx="164" cy="160"/>
              </a:xfrm>
              <a:prstGeom prst="arc">
                <a:avLst/>
              </a:prstGeom>
              <a:solidFill>
                <a:schemeClr val="accent4"/>
              </a:solidFill>
              <a:ln w="9525">
                <a:solidFill>
                  <a:schemeClr val="accent6"/>
                </a:solidFill>
                <a:round/>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grpSp>
        <p:grpSp>
          <p:nvGrpSpPr>
            <p:cNvPr id="41" name="MoonLegend4">
              <a:extLst>
                <a:ext uri="{FF2B5EF4-FFF2-40B4-BE49-F238E27FC236}">
                  <a16:creationId xmlns:a16="http://schemas.microsoft.com/office/drawing/2014/main" id="{126B5CEE-0DC6-40FD-BBBF-7332253FA4B5}"/>
                </a:ext>
              </a:extLst>
            </p:cNvPr>
            <p:cNvGrpSpPr>
              <a:grpSpLocks noChangeAspect="1"/>
            </p:cNvGrpSpPr>
            <p:nvPr>
              <p:custDataLst>
                <p:tags r:id="rId7"/>
              </p:custDataLst>
            </p:nvPr>
          </p:nvGrpSpPr>
          <p:grpSpPr bwMode="auto">
            <a:xfrm>
              <a:off x="7769225" y="1073548"/>
              <a:ext cx="209550" cy="209551"/>
              <a:chOff x="4495" y="1198"/>
              <a:chExt cx="160" cy="160"/>
            </a:xfrm>
          </p:grpSpPr>
          <p:sp>
            <p:nvSpPr>
              <p:cNvPr id="53" name="Oval 47">
                <a:extLst>
                  <a:ext uri="{FF2B5EF4-FFF2-40B4-BE49-F238E27FC236}">
                    <a16:creationId xmlns:a16="http://schemas.microsoft.com/office/drawing/2014/main" id="{4568A5DD-F807-4FA3-9763-D08227279BAA}"/>
                  </a:ext>
                </a:extLst>
              </p:cNvPr>
              <p:cNvSpPr>
                <a:spLocks noChangeAspect="1" noChangeArrowheads="1"/>
              </p:cNvSpPr>
              <p:nvPr>
                <p:custDataLst>
                  <p:tags r:id="rId14"/>
                </p:custDataLst>
              </p:nvPr>
            </p:nvSpPr>
            <p:spPr bwMode="gray">
              <a:xfrm>
                <a:off x="4495" y="1198"/>
                <a:ext cx="164" cy="160"/>
              </a:xfrm>
              <a:prstGeom prst="ellipse">
                <a:avLst/>
              </a:prstGeom>
              <a:solidFill>
                <a:schemeClr val="accent1"/>
              </a:solidFill>
              <a:ln w="9525">
                <a:solidFill>
                  <a:schemeClr val="accent6"/>
                </a:solidFill>
                <a:round/>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sp>
            <p:nvSpPr>
              <p:cNvPr id="54" name="Arc 48">
                <a:extLst>
                  <a:ext uri="{FF2B5EF4-FFF2-40B4-BE49-F238E27FC236}">
                    <a16:creationId xmlns:a16="http://schemas.microsoft.com/office/drawing/2014/main" id="{AAB6A647-DC4F-4720-BF2C-5D43CCB6ACBD}"/>
                  </a:ext>
                </a:extLst>
              </p:cNvPr>
              <p:cNvSpPr>
                <a:spLocks noChangeAspect="1"/>
              </p:cNvSpPr>
              <p:nvPr>
                <p:custDataLst>
                  <p:tags r:id="rId15"/>
                </p:custDataLst>
              </p:nvPr>
            </p:nvSpPr>
            <p:spPr bwMode="gray">
              <a:xfrm>
                <a:off x="4495" y="1198"/>
                <a:ext cx="164" cy="160"/>
              </a:xfrm>
              <a:prstGeom prst="arc">
                <a:avLst>
                  <a:gd name="adj1" fmla="val 16200000"/>
                  <a:gd name="adj2" fmla="val 10800000"/>
                </a:avLst>
              </a:prstGeom>
              <a:solidFill>
                <a:schemeClr val="accent4"/>
              </a:solidFill>
              <a:ln w="9525">
                <a:solidFill>
                  <a:schemeClr val="accent6"/>
                </a:solidFill>
                <a:round/>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grpSp>
        <p:grpSp>
          <p:nvGrpSpPr>
            <p:cNvPr id="42" name="MoonLegend5">
              <a:extLst>
                <a:ext uri="{FF2B5EF4-FFF2-40B4-BE49-F238E27FC236}">
                  <a16:creationId xmlns:a16="http://schemas.microsoft.com/office/drawing/2014/main" id="{8B04E72F-FB6B-4B34-90CA-D71C6CAEA677}"/>
                </a:ext>
              </a:extLst>
            </p:cNvPr>
            <p:cNvGrpSpPr>
              <a:grpSpLocks noChangeAspect="1"/>
            </p:cNvGrpSpPr>
            <p:nvPr>
              <p:custDataLst>
                <p:tags r:id="rId8"/>
              </p:custDataLst>
            </p:nvPr>
          </p:nvGrpSpPr>
          <p:grpSpPr bwMode="auto">
            <a:xfrm>
              <a:off x="7769225" y="1347790"/>
              <a:ext cx="209550" cy="209551"/>
              <a:chOff x="4495" y="1440"/>
              <a:chExt cx="160" cy="160"/>
            </a:xfrm>
          </p:grpSpPr>
          <p:sp>
            <p:nvSpPr>
              <p:cNvPr id="51" name="Oval 50">
                <a:extLst>
                  <a:ext uri="{FF2B5EF4-FFF2-40B4-BE49-F238E27FC236}">
                    <a16:creationId xmlns:a16="http://schemas.microsoft.com/office/drawing/2014/main" id="{6FBFA3DC-914D-4B79-B12A-F5246E6BFBB0}"/>
                  </a:ext>
                </a:extLst>
              </p:cNvPr>
              <p:cNvSpPr>
                <a:spLocks noChangeAspect="1" noChangeArrowheads="1"/>
              </p:cNvSpPr>
              <p:nvPr>
                <p:custDataLst>
                  <p:tags r:id="rId12"/>
                </p:custDataLst>
              </p:nvPr>
            </p:nvSpPr>
            <p:spPr bwMode="gray">
              <a:xfrm>
                <a:off x="4495" y="1440"/>
                <a:ext cx="164" cy="160"/>
              </a:xfrm>
              <a:prstGeom prst="ellipse">
                <a:avLst/>
              </a:prstGeom>
              <a:solidFill>
                <a:schemeClr val="accent1"/>
              </a:solidFill>
              <a:ln w="9525">
                <a:solidFill>
                  <a:schemeClr val="accent6"/>
                </a:solidFill>
                <a:round/>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sp>
            <p:nvSpPr>
              <p:cNvPr id="52" name="Oval 51">
                <a:extLst>
                  <a:ext uri="{FF2B5EF4-FFF2-40B4-BE49-F238E27FC236}">
                    <a16:creationId xmlns:a16="http://schemas.microsoft.com/office/drawing/2014/main" id="{5642BDC9-157C-4D41-996E-5637D3553C4A}"/>
                  </a:ext>
                </a:extLst>
              </p:cNvPr>
              <p:cNvSpPr>
                <a:spLocks noChangeAspect="1" noChangeArrowheads="1"/>
              </p:cNvSpPr>
              <p:nvPr>
                <p:custDataLst>
                  <p:tags r:id="rId13"/>
                </p:custDataLst>
              </p:nvPr>
            </p:nvSpPr>
            <p:spPr bwMode="gray">
              <a:xfrm>
                <a:off x="4495" y="1440"/>
                <a:ext cx="164" cy="160"/>
              </a:xfrm>
              <a:prstGeom prst="arc">
                <a:avLst>
                  <a:gd name="adj1" fmla="val 16200000"/>
                  <a:gd name="adj2" fmla="val 16200000"/>
                </a:avLst>
              </a:prstGeom>
              <a:solidFill>
                <a:schemeClr val="accent4"/>
              </a:solidFill>
              <a:ln w="9525">
                <a:solidFill>
                  <a:schemeClr val="accent6"/>
                </a:solidFill>
                <a:round/>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grpSp>
        <p:grpSp>
          <p:nvGrpSpPr>
            <p:cNvPr id="43" name="MoonLegend3">
              <a:extLst>
                <a:ext uri="{FF2B5EF4-FFF2-40B4-BE49-F238E27FC236}">
                  <a16:creationId xmlns:a16="http://schemas.microsoft.com/office/drawing/2014/main" id="{1E54E6D7-E199-4BEB-A0A9-65A2AB25DFC5}"/>
                </a:ext>
              </a:extLst>
            </p:cNvPr>
            <p:cNvGrpSpPr>
              <a:grpSpLocks noChangeAspect="1"/>
            </p:cNvGrpSpPr>
            <p:nvPr>
              <p:custDataLst>
                <p:tags r:id="rId9"/>
              </p:custDataLst>
            </p:nvPr>
          </p:nvGrpSpPr>
          <p:grpSpPr bwMode="auto">
            <a:xfrm>
              <a:off x="7769225" y="799307"/>
              <a:ext cx="209550" cy="209551"/>
              <a:chOff x="4495" y="1198"/>
              <a:chExt cx="160" cy="160"/>
            </a:xfrm>
          </p:grpSpPr>
          <p:sp>
            <p:nvSpPr>
              <p:cNvPr id="49" name="Oval 47">
                <a:extLst>
                  <a:ext uri="{FF2B5EF4-FFF2-40B4-BE49-F238E27FC236}">
                    <a16:creationId xmlns:a16="http://schemas.microsoft.com/office/drawing/2014/main" id="{0717879F-CC6B-4907-BB81-2A8D9B396258}"/>
                  </a:ext>
                </a:extLst>
              </p:cNvPr>
              <p:cNvSpPr>
                <a:spLocks noChangeAspect="1" noChangeArrowheads="1"/>
              </p:cNvSpPr>
              <p:nvPr>
                <p:custDataLst>
                  <p:tags r:id="rId10"/>
                </p:custDataLst>
              </p:nvPr>
            </p:nvSpPr>
            <p:spPr bwMode="gray">
              <a:xfrm>
                <a:off x="4495" y="1198"/>
                <a:ext cx="164" cy="156"/>
              </a:xfrm>
              <a:prstGeom prst="ellipse">
                <a:avLst/>
              </a:prstGeom>
              <a:solidFill>
                <a:schemeClr val="accent1"/>
              </a:solidFill>
              <a:ln w="9525">
                <a:solidFill>
                  <a:schemeClr val="accent6"/>
                </a:solidFill>
                <a:round/>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sp>
            <p:nvSpPr>
              <p:cNvPr id="50" name="Arc 48">
                <a:extLst>
                  <a:ext uri="{FF2B5EF4-FFF2-40B4-BE49-F238E27FC236}">
                    <a16:creationId xmlns:a16="http://schemas.microsoft.com/office/drawing/2014/main" id="{87CE8A3D-C4C9-4A3C-BC3E-57672E32E2BD}"/>
                  </a:ext>
                </a:extLst>
              </p:cNvPr>
              <p:cNvSpPr>
                <a:spLocks noChangeAspect="1"/>
              </p:cNvSpPr>
              <p:nvPr>
                <p:custDataLst>
                  <p:tags r:id="rId11"/>
                </p:custDataLst>
              </p:nvPr>
            </p:nvSpPr>
            <p:spPr bwMode="gray">
              <a:xfrm>
                <a:off x="4495" y="1198"/>
                <a:ext cx="164" cy="156"/>
              </a:xfrm>
              <a:prstGeom prst="arc">
                <a:avLst>
                  <a:gd name="adj1" fmla="val 16200000"/>
                  <a:gd name="adj2" fmla="val 5400000"/>
                </a:avLst>
              </a:prstGeom>
              <a:solidFill>
                <a:schemeClr val="accent4"/>
              </a:solidFill>
              <a:ln w="9525">
                <a:solidFill>
                  <a:schemeClr val="accent6"/>
                </a:solidFill>
                <a:round/>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grpSp>
        <p:sp>
          <p:nvSpPr>
            <p:cNvPr id="44" name="Legend1">
              <a:extLst>
                <a:ext uri="{FF2B5EF4-FFF2-40B4-BE49-F238E27FC236}">
                  <a16:creationId xmlns:a16="http://schemas.microsoft.com/office/drawing/2014/main" id="{268BC7E2-CAFB-406C-A367-C6213C7812DD}"/>
                </a:ext>
              </a:extLst>
            </p:cNvPr>
            <p:cNvSpPr>
              <a:spLocks noChangeArrowheads="1"/>
            </p:cNvSpPr>
            <p:nvPr/>
          </p:nvSpPr>
          <p:spPr bwMode="gray">
            <a:xfrm>
              <a:off x="8090086" y="263268"/>
              <a:ext cx="292539" cy="98721"/>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sp>
          <p:nvSpPr>
            <p:cNvPr id="45" name="Legend2">
              <a:extLst>
                <a:ext uri="{FF2B5EF4-FFF2-40B4-BE49-F238E27FC236}">
                  <a16:creationId xmlns:a16="http://schemas.microsoft.com/office/drawing/2014/main" id="{78A7149C-94BB-46E6-B0AE-754EE066FABC}"/>
                </a:ext>
              </a:extLst>
            </p:cNvPr>
            <p:cNvSpPr>
              <a:spLocks noChangeArrowheads="1"/>
            </p:cNvSpPr>
            <p:nvPr/>
          </p:nvSpPr>
          <p:spPr bwMode="gray">
            <a:xfrm>
              <a:off x="8090086" y="538569"/>
              <a:ext cx="292539" cy="98721"/>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sp>
          <p:nvSpPr>
            <p:cNvPr id="46" name="Legend3">
              <a:extLst>
                <a:ext uri="{FF2B5EF4-FFF2-40B4-BE49-F238E27FC236}">
                  <a16:creationId xmlns:a16="http://schemas.microsoft.com/office/drawing/2014/main" id="{E3CDB2E9-B32A-4BAD-A5EC-BA4A73E6A949}"/>
                </a:ext>
              </a:extLst>
            </p:cNvPr>
            <p:cNvSpPr>
              <a:spLocks noChangeArrowheads="1"/>
            </p:cNvSpPr>
            <p:nvPr/>
          </p:nvSpPr>
          <p:spPr bwMode="gray">
            <a:xfrm>
              <a:off x="8090086" y="812315"/>
              <a:ext cx="292539" cy="98721"/>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sp>
          <p:nvSpPr>
            <p:cNvPr id="47" name="Legend4">
              <a:extLst>
                <a:ext uri="{FF2B5EF4-FFF2-40B4-BE49-F238E27FC236}">
                  <a16:creationId xmlns:a16="http://schemas.microsoft.com/office/drawing/2014/main" id="{0314B987-6387-4634-B115-611DD73F0FEC}"/>
                </a:ext>
              </a:extLst>
            </p:cNvPr>
            <p:cNvSpPr>
              <a:spLocks noChangeArrowheads="1"/>
            </p:cNvSpPr>
            <p:nvPr/>
          </p:nvSpPr>
          <p:spPr bwMode="gray">
            <a:xfrm>
              <a:off x="8090086" y="1084507"/>
              <a:ext cx="292539" cy="98721"/>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sp>
          <p:nvSpPr>
            <p:cNvPr id="48" name="Legend5">
              <a:extLst>
                <a:ext uri="{FF2B5EF4-FFF2-40B4-BE49-F238E27FC236}">
                  <a16:creationId xmlns:a16="http://schemas.microsoft.com/office/drawing/2014/main" id="{DE183332-EC6E-459B-9E37-F728B44280AD}"/>
                </a:ext>
              </a:extLst>
            </p:cNvPr>
            <p:cNvSpPr>
              <a:spLocks noChangeArrowheads="1"/>
            </p:cNvSpPr>
            <p:nvPr/>
          </p:nvSpPr>
          <p:spPr bwMode="gray">
            <a:xfrm>
              <a:off x="8090086" y="1359808"/>
              <a:ext cx="292539" cy="98721"/>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grpSp>
      <p:sp>
        <p:nvSpPr>
          <p:cNvPr id="59" name="Slide Number">
            <a:extLst>
              <a:ext uri="{FF2B5EF4-FFF2-40B4-BE49-F238E27FC236}">
                <a16:creationId xmlns:a16="http://schemas.microsoft.com/office/drawing/2014/main" id="{AD9BB4AD-E280-4D29-B8AB-0A8A14B14A33}"/>
              </a:ext>
            </a:extLst>
          </p:cNvPr>
          <p:cNvSpPr txBox="1">
            <a:spLocks/>
          </p:cNvSpPr>
          <p:nvPr userDrawn="1"/>
        </p:nvSpPr>
        <p:spPr bwMode="auto">
          <a:xfrm>
            <a:off x="8820151" y="6857908"/>
            <a:ext cx="70532" cy="69250"/>
          </a:xfrm>
          <a:prstGeom prst="rect">
            <a:avLst/>
          </a:prstGeom>
        </p:spPr>
        <p:txBody>
          <a:bodyPr wrap="none" lIns="0" tIns="0" rIns="0" bIns="0" anchor="ctr">
            <a:spAutoFit/>
          </a:bodyPr>
          <a:lstStyle>
            <a:lvl1pPr defTabSz="698500">
              <a:defRPr>
                <a:solidFill>
                  <a:schemeClr val="tx1"/>
                </a:solidFill>
                <a:latin typeface="Calibri" panose="020F0502020204030204" pitchFamily="34" charset="0"/>
                <a:cs typeface="Arial" panose="020B0604020202020204" pitchFamily="34" charset="0"/>
              </a:defRPr>
            </a:lvl1pPr>
            <a:lvl2pPr marL="742950" indent="-285750" defTabSz="698500">
              <a:defRPr>
                <a:solidFill>
                  <a:schemeClr val="tx1"/>
                </a:solidFill>
                <a:latin typeface="Calibri" panose="020F0502020204030204" pitchFamily="34" charset="0"/>
                <a:cs typeface="Arial" panose="020B0604020202020204" pitchFamily="34" charset="0"/>
              </a:defRPr>
            </a:lvl2pPr>
            <a:lvl3pPr marL="1143000" indent="-228600" defTabSz="698500">
              <a:defRPr>
                <a:solidFill>
                  <a:schemeClr val="tx1"/>
                </a:solidFill>
                <a:latin typeface="Calibri" panose="020F0502020204030204" pitchFamily="34" charset="0"/>
                <a:cs typeface="Arial" panose="020B0604020202020204" pitchFamily="34" charset="0"/>
              </a:defRPr>
            </a:lvl3pPr>
            <a:lvl4pPr marL="1600200" indent="-228600" defTabSz="698500">
              <a:defRPr>
                <a:solidFill>
                  <a:schemeClr val="tx1"/>
                </a:solidFill>
                <a:latin typeface="Calibri" panose="020F0502020204030204" pitchFamily="34" charset="0"/>
                <a:cs typeface="Arial" panose="020B0604020202020204" pitchFamily="34" charset="0"/>
              </a:defRPr>
            </a:lvl4pPr>
            <a:lvl5pPr marL="2057400" indent="-228600" defTabSz="698500">
              <a:defRPr>
                <a:solidFill>
                  <a:schemeClr val="tx1"/>
                </a:solidFill>
                <a:latin typeface="Calibri" panose="020F0502020204030204" pitchFamily="34" charset="0"/>
                <a:cs typeface="Arial" panose="020B0604020202020204" pitchFamily="34" charset="0"/>
              </a:defRPr>
            </a:lvl5pPr>
            <a:lvl6pPr marL="2514600" indent="-228600" defTabSz="6985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6985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6985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6985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fld id="{6A41EC63-3615-4F8E-9CA9-6A383A981023}" type="slidenum">
              <a:rPr lang="en-US" altLang="en-US" sz="450" smtClean="0">
                <a:solidFill>
                  <a:srgbClr val="808080"/>
                </a:solidFill>
                <a:latin typeface="Arial" panose="020B0604020202020204" pitchFamily="34" charset="0"/>
              </a:rPr>
              <a:pPr eaLnBrk="1" hangingPunct="1">
                <a:defRPr/>
              </a:pPr>
              <a:t>‹#›</a:t>
            </a:fld>
            <a:endParaRPr lang="en-US" altLang="en-US" sz="450">
              <a:solidFill>
                <a:srgbClr val="808080"/>
              </a:solidFill>
              <a:latin typeface="Arial" panose="020B0604020202020204" pitchFamily="34" charset="0"/>
            </a:endParaRPr>
          </a:p>
        </p:txBody>
      </p:sp>
      <p:graphicFrame>
        <p:nvGraphicFramePr>
          <p:cNvPr id="60" name="Object 62" hidden="1">
            <a:extLst>
              <a:ext uri="{FF2B5EF4-FFF2-40B4-BE49-F238E27FC236}">
                <a16:creationId xmlns:a16="http://schemas.microsoft.com/office/drawing/2014/main" id="{C87DC8EA-A34C-4A3A-A1CD-177E285EDF1A}"/>
              </a:ext>
            </a:extLst>
          </p:cNvPr>
          <p:cNvGraphicFramePr>
            <a:graphicFrameLocks noChangeAspect="1"/>
          </p:cNvGraphicFramePr>
          <p:nvPr userDrawn="1">
            <p:custDataLst>
              <p:tags r:id="rId3"/>
            </p:custDataLst>
          </p:nvPr>
        </p:nvGraphicFramePr>
        <p:xfrm>
          <a:off x="1589" y="1673"/>
          <a:ext cx="1587" cy="1670"/>
        </p:xfrm>
        <a:graphic>
          <a:graphicData uri="http://schemas.openxmlformats.org/presentationml/2006/ole">
            <mc:AlternateContent xmlns:mc="http://schemas.openxmlformats.org/markup-compatibility/2006">
              <mc:Choice xmlns:v="urn:schemas-microsoft-com:vml" Requires="v">
                <p:oleObj name="think-cell Slide" r:id="rId23" imgW="360" imgH="360" progId="">
                  <p:embed/>
                </p:oleObj>
              </mc:Choice>
              <mc:Fallback>
                <p:oleObj name="think-cell Slide" r:id="rId23" imgW="360" imgH="360" progId="">
                  <p:embed/>
                  <p:pic>
                    <p:nvPicPr>
                      <p:cNvPr id="60" name="Object 62" hidden="1">
                        <a:extLst>
                          <a:ext uri="{FF2B5EF4-FFF2-40B4-BE49-F238E27FC236}">
                            <a16:creationId xmlns:a16="http://schemas.microsoft.com/office/drawing/2014/main" id="{C87DC8EA-A34C-4A3A-A1CD-177E285EDF1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589" y="1673"/>
                        <a:ext cx="1587" cy="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 name="Rectangle 60" hidden="1">
            <a:extLst>
              <a:ext uri="{FF2B5EF4-FFF2-40B4-BE49-F238E27FC236}">
                <a16:creationId xmlns:a16="http://schemas.microsoft.com/office/drawing/2014/main" id="{041DB75E-4CC2-4C74-A112-8C18F2C74D53}"/>
              </a:ext>
            </a:extLst>
          </p:cNvPr>
          <p:cNvSpPr/>
          <p:nvPr userDrawn="1">
            <p:custDataLst>
              <p:tags r:id="rId4"/>
            </p:custDataLst>
          </p:nvPr>
        </p:nvSpPr>
        <p:spPr>
          <a:xfrm>
            <a:off x="1" y="0"/>
            <a:ext cx="119063" cy="167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a:defRPr/>
            </a:pPr>
            <a:endParaRPr lang="en-US"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305526" y="289069"/>
            <a:ext cx="8381274" cy="17312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2162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DE387D8-D53E-42D6-8F4E-832876D32FB1}"/>
              </a:ext>
            </a:extLst>
          </p:cNvPr>
          <p:cNvSpPr>
            <a:spLocks noGrp="1"/>
          </p:cNvSpPr>
          <p:nvPr>
            <p:ph type="dt" sz="half" idx="10"/>
          </p:nvPr>
        </p:nvSpPr>
        <p:spPr>
          <a:xfrm>
            <a:off x="457200" y="6689725"/>
            <a:ext cx="2133600" cy="384175"/>
          </a:xfrm>
          <a:prstGeom prst="rect">
            <a:avLst/>
          </a:prstGeom>
        </p:spPr>
        <p:txBody>
          <a:bodyPr/>
          <a:lstStyle>
            <a:lvl1pPr>
              <a:defRPr/>
            </a:lvl1pPr>
          </a:lstStyle>
          <a:p>
            <a:pPr>
              <a:defRPr/>
            </a:pPr>
            <a:fld id="{043B6069-DD2B-4403-9F6A-BA3D48356948}" type="datetime1">
              <a:rPr lang="en-ZA" smtClean="0"/>
              <a:t>2025/03/25</a:t>
            </a:fld>
            <a:endParaRPr lang="en-ZA"/>
          </a:p>
        </p:txBody>
      </p:sp>
      <p:sp>
        <p:nvSpPr>
          <p:cNvPr id="5" name="Footer Placeholder 4">
            <a:extLst>
              <a:ext uri="{FF2B5EF4-FFF2-40B4-BE49-F238E27FC236}">
                <a16:creationId xmlns:a16="http://schemas.microsoft.com/office/drawing/2014/main" id="{0B8C01A1-3A0F-4E58-8BE2-2FDD6971AE0F}"/>
              </a:ext>
            </a:extLst>
          </p:cNvPr>
          <p:cNvSpPr>
            <a:spLocks noGrp="1"/>
          </p:cNvSpPr>
          <p:nvPr>
            <p:ph type="ftr" sz="quarter" idx="11"/>
          </p:nvPr>
        </p:nvSpPr>
        <p:spPr>
          <a:xfrm>
            <a:off x="3124200" y="6689725"/>
            <a:ext cx="2895600" cy="384175"/>
          </a:xfrm>
          <a:prstGeom prst="rect">
            <a:avLst/>
          </a:prstGeom>
        </p:spPr>
        <p:txBody>
          <a:bodyPr/>
          <a:lstStyle>
            <a:lvl1pPr>
              <a:defRPr/>
            </a:lvl1pPr>
          </a:lstStyle>
          <a:p>
            <a:pPr>
              <a:defRPr/>
            </a:pPr>
            <a:endParaRPr lang="en-ZA"/>
          </a:p>
        </p:txBody>
      </p:sp>
      <p:sp>
        <p:nvSpPr>
          <p:cNvPr id="6" name="Slide Number Placeholder 5">
            <a:extLst>
              <a:ext uri="{FF2B5EF4-FFF2-40B4-BE49-F238E27FC236}">
                <a16:creationId xmlns:a16="http://schemas.microsoft.com/office/drawing/2014/main" id="{B799C705-2AB1-4415-831D-4ED335F6616E}"/>
              </a:ext>
            </a:extLst>
          </p:cNvPr>
          <p:cNvSpPr>
            <a:spLocks noGrp="1"/>
          </p:cNvSpPr>
          <p:nvPr>
            <p:ph type="sldNum" sz="quarter" idx="12"/>
          </p:nvPr>
        </p:nvSpPr>
        <p:spPr>
          <a:xfrm>
            <a:off x="6553200" y="6689725"/>
            <a:ext cx="2133600" cy="384175"/>
          </a:xfrm>
          <a:prstGeom prst="rect">
            <a:avLst/>
          </a:prstGeom>
        </p:spPr>
        <p:txBody>
          <a:bodyPr/>
          <a:lstStyle>
            <a:lvl1pPr>
              <a:defRPr/>
            </a:lvl1pPr>
          </a:lstStyle>
          <a:p>
            <a:pPr>
              <a:defRPr/>
            </a:pPr>
            <a:fld id="{A753658E-FF1E-4BC1-9791-A6B1576F85F1}" type="slidenum">
              <a:rPr lang="en-ZA" altLang="en-US"/>
              <a:pPr>
                <a:defRPr/>
              </a:pPr>
              <a:t>‹#›</a:t>
            </a:fld>
            <a:endParaRPr lang="en-ZA" altLang="en-US"/>
          </a:p>
        </p:txBody>
      </p:sp>
    </p:spTree>
    <p:extLst>
      <p:ext uri="{BB962C8B-B14F-4D97-AF65-F5344CB8AC3E}">
        <p14:creationId xmlns:p14="http://schemas.microsoft.com/office/powerpoint/2010/main" val="989608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252095"/>
            <a:ext cx="7772400" cy="1433647"/>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4" y="2673077"/>
            <a:ext cx="7772400" cy="15790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BE7FAC1-E396-43EF-9CD2-E7858288A531}"/>
              </a:ext>
            </a:extLst>
          </p:cNvPr>
          <p:cNvSpPr>
            <a:spLocks noGrp="1"/>
          </p:cNvSpPr>
          <p:nvPr>
            <p:ph type="dt" sz="half" idx="10"/>
          </p:nvPr>
        </p:nvSpPr>
        <p:spPr>
          <a:xfrm>
            <a:off x="457200" y="6689725"/>
            <a:ext cx="2133600" cy="384175"/>
          </a:xfrm>
          <a:prstGeom prst="rect">
            <a:avLst/>
          </a:prstGeom>
        </p:spPr>
        <p:txBody>
          <a:bodyPr/>
          <a:lstStyle>
            <a:lvl1pPr>
              <a:defRPr/>
            </a:lvl1pPr>
          </a:lstStyle>
          <a:p>
            <a:pPr>
              <a:defRPr/>
            </a:pPr>
            <a:fld id="{2A447922-D01E-4783-8A19-F0BFECF2E32E}" type="datetime1">
              <a:rPr lang="en-ZA" smtClean="0"/>
              <a:t>2025/03/25</a:t>
            </a:fld>
            <a:endParaRPr lang="en-ZA"/>
          </a:p>
        </p:txBody>
      </p:sp>
      <p:sp>
        <p:nvSpPr>
          <p:cNvPr id="5" name="Footer Placeholder 4">
            <a:extLst>
              <a:ext uri="{FF2B5EF4-FFF2-40B4-BE49-F238E27FC236}">
                <a16:creationId xmlns:a16="http://schemas.microsoft.com/office/drawing/2014/main" id="{C2A9D6BF-80AC-43D0-9625-2C27B6AFC50A}"/>
              </a:ext>
            </a:extLst>
          </p:cNvPr>
          <p:cNvSpPr>
            <a:spLocks noGrp="1"/>
          </p:cNvSpPr>
          <p:nvPr>
            <p:ph type="ftr" sz="quarter" idx="11"/>
          </p:nvPr>
        </p:nvSpPr>
        <p:spPr>
          <a:xfrm>
            <a:off x="3124200" y="6689725"/>
            <a:ext cx="2895600" cy="384175"/>
          </a:xfrm>
          <a:prstGeom prst="rect">
            <a:avLst/>
          </a:prstGeom>
        </p:spPr>
        <p:txBody>
          <a:bodyPr/>
          <a:lstStyle>
            <a:lvl1pPr>
              <a:defRPr/>
            </a:lvl1pPr>
          </a:lstStyle>
          <a:p>
            <a:pPr>
              <a:defRPr/>
            </a:pPr>
            <a:endParaRPr lang="en-ZA"/>
          </a:p>
        </p:txBody>
      </p:sp>
      <p:sp>
        <p:nvSpPr>
          <p:cNvPr id="6" name="Slide Number Placeholder 5">
            <a:extLst>
              <a:ext uri="{FF2B5EF4-FFF2-40B4-BE49-F238E27FC236}">
                <a16:creationId xmlns:a16="http://schemas.microsoft.com/office/drawing/2014/main" id="{ACF561CC-409F-40ED-A952-F35BC8BABF33}"/>
              </a:ext>
            </a:extLst>
          </p:cNvPr>
          <p:cNvSpPr>
            <a:spLocks noGrp="1"/>
          </p:cNvSpPr>
          <p:nvPr>
            <p:ph type="sldNum" sz="quarter" idx="12"/>
          </p:nvPr>
        </p:nvSpPr>
        <p:spPr>
          <a:xfrm>
            <a:off x="6553200" y="6689725"/>
            <a:ext cx="2133600" cy="384175"/>
          </a:xfrm>
          <a:prstGeom prst="rect">
            <a:avLst/>
          </a:prstGeom>
        </p:spPr>
        <p:txBody>
          <a:bodyPr/>
          <a:lstStyle>
            <a:lvl1pPr>
              <a:defRPr/>
            </a:lvl1pPr>
          </a:lstStyle>
          <a:p>
            <a:pPr>
              <a:defRPr/>
            </a:pPr>
            <a:fld id="{6DB4D43D-6922-47E6-BC05-E977939B27B3}" type="slidenum">
              <a:rPr lang="en-ZA" altLang="en-US"/>
              <a:pPr>
                <a:defRPr/>
              </a:pPr>
              <a:t>‹#›</a:t>
            </a:fld>
            <a:endParaRPr lang="en-ZA" altLang="en-US"/>
          </a:p>
        </p:txBody>
      </p:sp>
    </p:spTree>
    <p:extLst>
      <p:ext uri="{BB962C8B-B14F-4D97-AF65-F5344CB8AC3E}">
        <p14:creationId xmlns:p14="http://schemas.microsoft.com/office/powerpoint/2010/main" val="4226748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1" y="1684285"/>
            <a:ext cx="4038600" cy="476378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84285"/>
            <a:ext cx="4038600" cy="476378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3">
            <a:extLst>
              <a:ext uri="{FF2B5EF4-FFF2-40B4-BE49-F238E27FC236}">
                <a16:creationId xmlns:a16="http://schemas.microsoft.com/office/drawing/2014/main" id="{CAF3F778-7C89-409C-A075-B37DDE6FDC41}"/>
              </a:ext>
            </a:extLst>
          </p:cNvPr>
          <p:cNvSpPr>
            <a:spLocks noGrp="1"/>
          </p:cNvSpPr>
          <p:nvPr>
            <p:ph type="dt" sz="half" idx="10"/>
          </p:nvPr>
        </p:nvSpPr>
        <p:spPr>
          <a:xfrm>
            <a:off x="457200" y="6689725"/>
            <a:ext cx="2133600" cy="384175"/>
          </a:xfrm>
          <a:prstGeom prst="rect">
            <a:avLst/>
          </a:prstGeom>
        </p:spPr>
        <p:txBody>
          <a:bodyPr/>
          <a:lstStyle>
            <a:lvl1pPr>
              <a:defRPr/>
            </a:lvl1pPr>
          </a:lstStyle>
          <a:p>
            <a:pPr>
              <a:defRPr/>
            </a:pPr>
            <a:fld id="{FA200D7B-3937-410A-9344-C282F73EB3CF}" type="datetime1">
              <a:rPr lang="en-ZA" smtClean="0"/>
              <a:t>2025/03/25</a:t>
            </a:fld>
            <a:endParaRPr lang="en-ZA"/>
          </a:p>
        </p:txBody>
      </p:sp>
      <p:sp>
        <p:nvSpPr>
          <p:cNvPr id="6" name="Footer Placeholder 4">
            <a:extLst>
              <a:ext uri="{FF2B5EF4-FFF2-40B4-BE49-F238E27FC236}">
                <a16:creationId xmlns:a16="http://schemas.microsoft.com/office/drawing/2014/main" id="{9D297192-9F0E-46B2-96AB-5ED7FFB9F7DC}"/>
              </a:ext>
            </a:extLst>
          </p:cNvPr>
          <p:cNvSpPr>
            <a:spLocks noGrp="1"/>
          </p:cNvSpPr>
          <p:nvPr>
            <p:ph type="ftr" sz="quarter" idx="11"/>
          </p:nvPr>
        </p:nvSpPr>
        <p:spPr>
          <a:xfrm>
            <a:off x="3124200" y="6689725"/>
            <a:ext cx="2895600" cy="384175"/>
          </a:xfrm>
          <a:prstGeom prst="rect">
            <a:avLst/>
          </a:prstGeom>
        </p:spPr>
        <p:txBody>
          <a:bodyPr/>
          <a:lstStyle>
            <a:lvl1pPr>
              <a:defRPr/>
            </a:lvl1pPr>
          </a:lstStyle>
          <a:p>
            <a:pPr>
              <a:defRPr/>
            </a:pPr>
            <a:endParaRPr lang="en-ZA"/>
          </a:p>
        </p:txBody>
      </p:sp>
      <p:sp>
        <p:nvSpPr>
          <p:cNvPr id="7" name="Slide Number Placeholder 5">
            <a:extLst>
              <a:ext uri="{FF2B5EF4-FFF2-40B4-BE49-F238E27FC236}">
                <a16:creationId xmlns:a16="http://schemas.microsoft.com/office/drawing/2014/main" id="{DD825FC5-3685-4A47-A641-2ECE794F3856}"/>
              </a:ext>
            </a:extLst>
          </p:cNvPr>
          <p:cNvSpPr>
            <a:spLocks noGrp="1"/>
          </p:cNvSpPr>
          <p:nvPr>
            <p:ph type="sldNum" sz="quarter" idx="12"/>
          </p:nvPr>
        </p:nvSpPr>
        <p:spPr>
          <a:xfrm>
            <a:off x="6553200" y="6689725"/>
            <a:ext cx="2133600" cy="384175"/>
          </a:xfrm>
          <a:prstGeom prst="rect">
            <a:avLst/>
          </a:prstGeom>
        </p:spPr>
        <p:txBody>
          <a:bodyPr/>
          <a:lstStyle>
            <a:lvl1pPr>
              <a:defRPr/>
            </a:lvl1pPr>
          </a:lstStyle>
          <a:p>
            <a:pPr>
              <a:defRPr/>
            </a:pPr>
            <a:fld id="{A625C3F6-1761-4476-BC8D-4624571B6DFB}" type="slidenum">
              <a:rPr lang="en-ZA" altLang="en-US"/>
              <a:pPr>
                <a:defRPr/>
              </a:pPr>
              <a:t>‹#›</a:t>
            </a:fld>
            <a:endParaRPr lang="en-ZA" altLang="en-US"/>
          </a:p>
        </p:txBody>
      </p:sp>
    </p:spTree>
    <p:extLst>
      <p:ext uri="{BB962C8B-B14F-4D97-AF65-F5344CB8AC3E}">
        <p14:creationId xmlns:p14="http://schemas.microsoft.com/office/powerpoint/2010/main" val="3077578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1" y="1615778"/>
            <a:ext cx="4040188" cy="67337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1" y="2289157"/>
            <a:ext cx="4040188" cy="415891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7" y="1615778"/>
            <a:ext cx="4041775" cy="67337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7" y="2289157"/>
            <a:ext cx="4041775" cy="415891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3">
            <a:extLst>
              <a:ext uri="{FF2B5EF4-FFF2-40B4-BE49-F238E27FC236}">
                <a16:creationId xmlns:a16="http://schemas.microsoft.com/office/drawing/2014/main" id="{6ECFF3E3-CD77-4333-8505-661B696851D3}"/>
              </a:ext>
            </a:extLst>
          </p:cNvPr>
          <p:cNvSpPr>
            <a:spLocks noGrp="1"/>
          </p:cNvSpPr>
          <p:nvPr>
            <p:ph type="dt" sz="half" idx="10"/>
          </p:nvPr>
        </p:nvSpPr>
        <p:spPr>
          <a:xfrm>
            <a:off x="457200" y="6689725"/>
            <a:ext cx="2133600" cy="384175"/>
          </a:xfrm>
          <a:prstGeom prst="rect">
            <a:avLst/>
          </a:prstGeom>
        </p:spPr>
        <p:txBody>
          <a:bodyPr/>
          <a:lstStyle>
            <a:lvl1pPr>
              <a:defRPr/>
            </a:lvl1pPr>
          </a:lstStyle>
          <a:p>
            <a:pPr>
              <a:defRPr/>
            </a:pPr>
            <a:fld id="{CAF67649-8BA0-4959-A135-3A60BEAE82CD}" type="datetime1">
              <a:rPr lang="en-ZA" smtClean="0"/>
              <a:t>2025/03/25</a:t>
            </a:fld>
            <a:endParaRPr lang="en-ZA"/>
          </a:p>
        </p:txBody>
      </p:sp>
      <p:sp>
        <p:nvSpPr>
          <p:cNvPr id="8" name="Footer Placeholder 4">
            <a:extLst>
              <a:ext uri="{FF2B5EF4-FFF2-40B4-BE49-F238E27FC236}">
                <a16:creationId xmlns:a16="http://schemas.microsoft.com/office/drawing/2014/main" id="{9161776C-9665-4D77-8E7C-80F62819BCF6}"/>
              </a:ext>
            </a:extLst>
          </p:cNvPr>
          <p:cNvSpPr>
            <a:spLocks noGrp="1"/>
          </p:cNvSpPr>
          <p:nvPr>
            <p:ph type="ftr" sz="quarter" idx="11"/>
          </p:nvPr>
        </p:nvSpPr>
        <p:spPr>
          <a:xfrm>
            <a:off x="3124200" y="6689725"/>
            <a:ext cx="2895600" cy="384175"/>
          </a:xfrm>
          <a:prstGeom prst="rect">
            <a:avLst/>
          </a:prstGeom>
        </p:spPr>
        <p:txBody>
          <a:bodyPr/>
          <a:lstStyle>
            <a:lvl1pPr>
              <a:defRPr/>
            </a:lvl1pPr>
          </a:lstStyle>
          <a:p>
            <a:pPr>
              <a:defRPr/>
            </a:pPr>
            <a:endParaRPr lang="en-ZA"/>
          </a:p>
        </p:txBody>
      </p:sp>
      <p:sp>
        <p:nvSpPr>
          <p:cNvPr id="9" name="Slide Number Placeholder 5">
            <a:extLst>
              <a:ext uri="{FF2B5EF4-FFF2-40B4-BE49-F238E27FC236}">
                <a16:creationId xmlns:a16="http://schemas.microsoft.com/office/drawing/2014/main" id="{CA78E670-1051-48F8-9827-C4EF64DE84CC}"/>
              </a:ext>
            </a:extLst>
          </p:cNvPr>
          <p:cNvSpPr>
            <a:spLocks noGrp="1"/>
          </p:cNvSpPr>
          <p:nvPr>
            <p:ph type="sldNum" sz="quarter" idx="12"/>
          </p:nvPr>
        </p:nvSpPr>
        <p:spPr>
          <a:xfrm>
            <a:off x="6553200" y="6689725"/>
            <a:ext cx="2133600" cy="384175"/>
          </a:xfrm>
          <a:prstGeom prst="rect">
            <a:avLst/>
          </a:prstGeom>
        </p:spPr>
        <p:txBody>
          <a:bodyPr/>
          <a:lstStyle>
            <a:lvl1pPr>
              <a:defRPr/>
            </a:lvl1pPr>
          </a:lstStyle>
          <a:p>
            <a:pPr>
              <a:defRPr/>
            </a:pPr>
            <a:fld id="{DC7D8500-2241-494A-BC45-23B489442050}" type="slidenum">
              <a:rPr lang="en-ZA" altLang="en-US"/>
              <a:pPr>
                <a:defRPr/>
              </a:pPr>
              <a:t>‹#›</a:t>
            </a:fld>
            <a:endParaRPr lang="en-ZA" altLang="en-US"/>
          </a:p>
        </p:txBody>
      </p:sp>
    </p:spTree>
    <p:extLst>
      <p:ext uri="{BB962C8B-B14F-4D97-AF65-F5344CB8AC3E}">
        <p14:creationId xmlns:p14="http://schemas.microsoft.com/office/powerpoint/2010/main" val="1196571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3">
            <a:extLst>
              <a:ext uri="{FF2B5EF4-FFF2-40B4-BE49-F238E27FC236}">
                <a16:creationId xmlns:a16="http://schemas.microsoft.com/office/drawing/2014/main" id="{64051C4A-56DB-42BF-8873-0D6BF86D521E}"/>
              </a:ext>
            </a:extLst>
          </p:cNvPr>
          <p:cNvSpPr>
            <a:spLocks noGrp="1"/>
          </p:cNvSpPr>
          <p:nvPr>
            <p:ph type="dt" sz="half" idx="10"/>
          </p:nvPr>
        </p:nvSpPr>
        <p:spPr>
          <a:xfrm>
            <a:off x="457200" y="6689725"/>
            <a:ext cx="2133600" cy="384175"/>
          </a:xfrm>
          <a:prstGeom prst="rect">
            <a:avLst/>
          </a:prstGeom>
        </p:spPr>
        <p:txBody>
          <a:bodyPr/>
          <a:lstStyle>
            <a:lvl1pPr>
              <a:defRPr/>
            </a:lvl1pPr>
          </a:lstStyle>
          <a:p>
            <a:pPr>
              <a:defRPr/>
            </a:pPr>
            <a:fld id="{386CE540-B3BF-40AD-B8FE-9B57E97143FD}" type="datetime1">
              <a:rPr lang="en-ZA" smtClean="0"/>
              <a:t>2025/03/25</a:t>
            </a:fld>
            <a:endParaRPr lang="en-ZA"/>
          </a:p>
        </p:txBody>
      </p:sp>
      <p:sp>
        <p:nvSpPr>
          <p:cNvPr id="4" name="Footer Placeholder 4">
            <a:extLst>
              <a:ext uri="{FF2B5EF4-FFF2-40B4-BE49-F238E27FC236}">
                <a16:creationId xmlns:a16="http://schemas.microsoft.com/office/drawing/2014/main" id="{5CDEBE6C-CF08-4C63-ACD8-FABE57849065}"/>
              </a:ext>
            </a:extLst>
          </p:cNvPr>
          <p:cNvSpPr>
            <a:spLocks noGrp="1"/>
          </p:cNvSpPr>
          <p:nvPr>
            <p:ph type="ftr" sz="quarter" idx="11"/>
          </p:nvPr>
        </p:nvSpPr>
        <p:spPr>
          <a:xfrm>
            <a:off x="3124200" y="6689725"/>
            <a:ext cx="2895600" cy="384175"/>
          </a:xfrm>
          <a:prstGeom prst="rect">
            <a:avLst/>
          </a:prstGeom>
        </p:spPr>
        <p:txBody>
          <a:bodyPr/>
          <a:lstStyle>
            <a:lvl1pPr>
              <a:defRPr/>
            </a:lvl1pPr>
          </a:lstStyle>
          <a:p>
            <a:pPr>
              <a:defRPr/>
            </a:pPr>
            <a:endParaRPr lang="en-ZA"/>
          </a:p>
        </p:txBody>
      </p:sp>
      <p:sp>
        <p:nvSpPr>
          <p:cNvPr id="5" name="Slide Number Placeholder 5">
            <a:extLst>
              <a:ext uri="{FF2B5EF4-FFF2-40B4-BE49-F238E27FC236}">
                <a16:creationId xmlns:a16="http://schemas.microsoft.com/office/drawing/2014/main" id="{F1691BD1-0D32-435F-8EEA-83338A2ADD2C}"/>
              </a:ext>
            </a:extLst>
          </p:cNvPr>
          <p:cNvSpPr>
            <a:spLocks noGrp="1"/>
          </p:cNvSpPr>
          <p:nvPr>
            <p:ph type="sldNum" sz="quarter" idx="12"/>
          </p:nvPr>
        </p:nvSpPr>
        <p:spPr>
          <a:xfrm>
            <a:off x="6553200" y="6689725"/>
            <a:ext cx="2133600" cy="384175"/>
          </a:xfrm>
          <a:prstGeom prst="rect">
            <a:avLst/>
          </a:prstGeom>
        </p:spPr>
        <p:txBody>
          <a:bodyPr/>
          <a:lstStyle>
            <a:lvl1pPr>
              <a:defRPr/>
            </a:lvl1pPr>
          </a:lstStyle>
          <a:p>
            <a:pPr>
              <a:defRPr/>
            </a:pPr>
            <a:fld id="{1E5DC3CF-C6D8-40DF-BF9E-1C73B889F625}" type="slidenum">
              <a:rPr lang="en-ZA" altLang="en-US"/>
              <a:pPr>
                <a:defRPr/>
              </a:pPr>
              <a:t>‹#›</a:t>
            </a:fld>
            <a:endParaRPr lang="en-ZA" altLang="en-US"/>
          </a:p>
        </p:txBody>
      </p:sp>
    </p:spTree>
    <p:extLst>
      <p:ext uri="{BB962C8B-B14F-4D97-AF65-F5344CB8AC3E}">
        <p14:creationId xmlns:p14="http://schemas.microsoft.com/office/powerpoint/2010/main" val="3923679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CE048FB-DCCF-4996-A944-452FC00D890E}"/>
              </a:ext>
            </a:extLst>
          </p:cNvPr>
          <p:cNvSpPr>
            <a:spLocks noGrp="1"/>
          </p:cNvSpPr>
          <p:nvPr>
            <p:ph type="dt" sz="half" idx="10"/>
          </p:nvPr>
        </p:nvSpPr>
        <p:spPr>
          <a:xfrm>
            <a:off x="457200" y="6689725"/>
            <a:ext cx="2133600" cy="384175"/>
          </a:xfrm>
          <a:prstGeom prst="rect">
            <a:avLst/>
          </a:prstGeom>
        </p:spPr>
        <p:txBody>
          <a:bodyPr/>
          <a:lstStyle>
            <a:lvl1pPr>
              <a:defRPr/>
            </a:lvl1pPr>
          </a:lstStyle>
          <a:p>
            <a:pPr>
              <a:defRPr/>
            </a:pPr>
            <a:fld id="{46A05AA7-6C61-48EE-9020-BC68DEF45E19}" type="datetime1">
              <a:rPr lang="en-ZA" smtClean="0"/>
              <a:t>2025/03/25</a:t>
            </a:fld>
            <a:endParaRPr lang="en-ZA"/>
          </a:p>
        </p:txBody>
      </p:sp>
      <p:sp>
        <p:nvSpPr>
          <p:cNvPr id="3" name="Footer Placeholder 4">
            <a:extLst>
              <a:ext uri="{FF2B5EF4-FFF2-40B4-BE49-F238E27FC236}">
                <a16:creationId xmlns:a16="http://schemas.microsoft.com/office/drawing/2014/main" id="{2B3DA1FE-D69F-4B7F-9DBF-A17875ADB7FC}"/>
              </a:ext>
            </a:extLst>
          </p:cNvPr>
          <p:cNvSpPr>
            <a:spLocks noGrp="1"/>
          </p:cNvSpPr>
          <p:nvPr>
            <p:ph type="ftr" sz="quarter" idx="11"/>
          </p:nvPr>
        </p:nvSpPr>
        <p:spPr>
          <a:xfrm>
            <a:off x="3124200" y="6689725"/>
            <a:ext cx="2895600" cy="384175"/>
          </a:xfrm>
          <a:prstGeom prst="rect">
            <a:avLst/>
          </a:prstGeom>
        </p:spPr>
        <p:txBody>
          <a:bodyPr/>
          <a:lstStyle>
            <a:lvl1pPr>
              <a:defRPr/>
            </a:lvl1pPr>
          </a:lstStyle>
          <a:p>
            <a:pPr>
              <a:defRPr/>
            </a:pPr>
            <a:endParaRPr lang="en-ZA"/>
          </a:p>
        </p:txBody>
      </p:sp>
      <p:sp>
        <p:nvSpPr>
          <p:cNvPr id="4" name="Slide Number Placeholder 5">
            <a:extLst>
              <a:ext uri="{FF2B5EF4-FFF2-40B4-BE49-F238E27FC236}">
                <a16:creationId xmlns:a16="http://schemas.microsoft.com/office/drawing/2014/main" id="{F58BEB1D-1D44-432A-87EF-247727B38926}"/>
              </a:ext>
            </a:extLst>
          </p:cNvPr>
          <p:cNvSpPr>
            <a:spLocks noGrp="1"/>
          </p:cNvSpPr>
          <p:nvPr>
            <p:ph type="sldNum" sz="quarter" idx="12"/>
          </p:nvPr>
        </p:nvSpPr>
        <p:spPr>
          <a:xfrm>
            <a:off x="6553200" y="6689725"/>
            <a:ext cx="2133600" cy="384175"/>
          </a:xfrm>
          <a:prstGeom prst="rect">
            <a:avLst/>
          </a:prstGeom>
        </p:spPr>
        <p:txBody>
          <a:bodyPr/>
          <a:lstStyle>
            <a:lvl1pPr>
              <a:defRPr/>
            </a:lvl1pPr>
          </a:lstStyle>
          <a:p>
            <a:pPr>
              <a:defRPr/>
            </a:pPr>
            <a:fld id="{249B13D9-EE8C-407E-8F82-0E63939E7E2D}" type="slidenum">
              <a:rPr lang="en-ZA" altLang="en-US"/>
              <a:pPr>
                <a:defRPr/>
              </a:pPr>
              <a:t>‹#›</a:t>
            </a:fld>
            <a:endParaRPr lang="en-ZA" altLang="en-US"/>
          </a:p>
        </p:txBody>
      </p:sp>
    </p:spTree>
    <p:extLst>
      <p:ext uri="{BB962C8B-B14F-4D97-AF65-F5344CB8AC3E}">
        <p14:creationId xmlns:p14="http://schemas.microsoft.com/office/powerpoint/2010/main" val="2470041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87398"/>
            <a:ext cx="3008313" cy="1223112"/>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0" y="287400"/>
            <a:ext cx="5111750" cy="616067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2" y="1510510"/>
            <a:ext cx="3008313" cy="493756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6ADEE6AD-69EC-47B7-9306-5373C55A953D}"/>
              </a:ext>
            </a:extLst>
          </p:cNvPr>
          <p:cNvSpPr>
            <a:spLocks noGrp="1"/>
          </p:cNvSpPr>
          <p:nvPr>
            <p:ph type="dt" sz="half" idx="10"/>
          </p:nvPr>
        </p:nvSpPr>
        <p:spPr>
          <a:xfrm>
            <a:off x="457200" y="6689725"/>
            <a:ext cx="2133600" cy="384175"/>
          </a:xfrm>
          <a:prstGeom prst="rect">
            <a:avLst/>
          </a:prstGeom>
        </p:spPr>
        <p:txBody>
          <a:bodyPr/>
          <a:lstStyle>
            <a:lvl1pPr>
              <a:defRPr/>
            </a:lvl1pPr>
          </a:lstStyle>
          <a:p>
            <a:pPr>
              <a:defRPr/>
            </a:pPr>
            <a:fld id="{EA44FCE5-FB36-4360-A87A-7D9A072B408D}" type="datetime1">
              <a:rPr lang="en-ZA" smtClean="0"/>
              <a:t>2025/03/25</a:t>
            </a:fld>
            <a:endParaRPr lang="en-ZA"/>
          </a:p>
        </p:txBody>
      </p:sp>
      <p:sp>
        <p:nvSpPr>
          <p:cNvPr id="6" name="Footer Placeholder 4">
            <a:extLst>
              <a:ext uri="{FF2B5EF4-FFF2-40B4-BE49-F238E27FC236}">
                <a16:creationId xmlns:a16="http://schemas.microsoft.com/office/drawing/2014/main" id="{5AF9FF23-2DF8-4B19-99D3-2189950E37E9}"/>
              </a:ext>
            </a:extLst>
          </p:cNvPr>
          <p:cNvSpPr>
            <a:spLocks noGrp="1"/>
          </p:cNvSpPr>
          <p:nvPr>
            <p:ph type="ftr" sz="quarter" idx="11"/>
          </p:nvPr>
        </p:nvSpPr>
        <p:spPr>
          <a:xfrm>
            <a:off x="3124200" y="6689725"/>
            <a:ext cx="2895600" cy="384175"/>
          </a:xfrm>
          <a:prstGeom prst="rect">
            <a:avLst/>
          </a:prstGeom>
        </p:spPr>
        <p:txBody>
          <a:bodyPr/>
          <a:lstStyle>
            <a:lvl1pPr>
              <a:defRPr/>
            </a:lvl1pPr>
          </a:lstStyle>
          <a:p>
            <a:pPr>
              <a:defRPr/>
            </a:pPr>
            <a:endParaRPr lang="en-ZA"/>
          </a:p>
        </p:txBody>
      </p:sp>
      <p:sp>
        <p:nvSpPr>
          <p:cNvPr id="7" name="Slide Number Placeholder 5">
            <a:extLst>
              <a:ext uri="{FF2B5EF4-FFF2-40B4-BE49-F238E27FC236}">
                <a16:creationId xmlns:a16="http://schemas.microsoft.com/office/drawing/2014/main" id="{14F7B1F0-FB78-4A5E-9040-75BAE6B6BAB0}"/>
              </a:ext>
            </a:extLst>
          </p:cNvPr>
          <p:cNvSpPr>
            <a:spLocks noGrp="1"/>
          </p:cNvSpPr>
          <p:nvPr>
            <p:ph type="sldNum" sz="quarter" idx="12"/>
          </p:nvPr>
        </p:nvSpPr>
        <p:spPr>
          <a:xfrm>
            <a:off x="6553200" y="6689725"/>
            <a:ext cx="2133600" cy="384175"/>
          </a:xfrm>
          <a:prstGeom prst="rect">
            <a:avLst/>
          </a:prstGeom>
        </p:spPr>
        <p:txBody>
          <a:bodyPr/>
          <a:lstStyle>
            <a:lvl1pPr>
              <a:defRPr/>
            </a:lvl1pPr>
          </a:lstStyle>
          <a:p>
            <a:pPr>
              <a:defRPr/>
            </a:pPr>
            <a:fld id="{67929990-A635-4E71-ACA4-0374BC0A1ECB}" type="slidenum">
              <a:rPr lang="en-ZA" altLang="en-US"/>
              <a:pPr>
                <a:defRPr/>
              </a:pPr>
              <a:t>‹#›</a:t>
            </a:fld>
            <a:endParaRPr lang="en-ZA" altLang="en-US"/>
          </a:p>
        </p:txBody>
      </p:sp>
    </p:spTree>
    <p:extLst>
      <p:ext uri="{BB962C8B-B14F-4D97-AF65-F5344CB8AC3E}">
        <p14:creationId xmlns:p14="http://schemas.microsoft.com/office/powerpoint/2010/main" val="2601862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2854"/>
            <a:ext cx="5486400" cy="59651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644974"/>
            <a:ext cx="5486400" cy="433101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ZA" noProof="0"/>
          </a:p>
        </p:txBody>
      </p:sp>
      <p:sp>
        <p:nvSpPr>
          <p:cNvPr id="4" name="Text Placeholder 3"/>
          <p:cNvSpPr>
            <a:spLocks noGrp="1"/>
          </p:cNvSpPr>
          <p:nvPr>
            <p:ph type="body" sz="half" idx="2"/>
          </p:nvPr>
        </p:nvSpPr>
        <p:spPr>
          <a:xfrm>
            <a:off x="1792288" y="5649374"/>
            <a:ext cx="5486400" cy="84715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85742C8D-35B8-40E1-B22F-C95482710E89}"/>
              </a:ext>
            </a:extLst>
          </p:cNvPr>
          <p:cNvSpPr>
            <a:spLocks noGrp="1"/>
          </p:cNvSpPr>
          <p:nvPr>
            <p:ph type="dt" sz="half" idx="10"/>
          </p:nvPr>
        </p:nvSpPr>
        <p:spPr>
          <a:xfrm>
            <a:off x="457200" y="6689725"/>
            <a:ext cx="2133600" cy="384175"/>
          </a:xfrm>
          <a:prstGeom prst="rect">
            <a:avLst/>
          </a:prstGeom>
        </p:spPr>
        <p:txBody>
          <a:bodyPr/>
          <a:lstStyle>
            <a:lvl1pPr>
              <a:defRPr/>
            </a:lvl1pPr>
          </a:lstStyle>
          <a:p>
            <a:pPr>
              <a:defRPr/>
            </a:pPr>
            <a:fld id="{A048E919-FA74-4068-A59C-6960DB1AF359}" type="datetime1">
              <a:rPr lang="en-ZA" smtClean="0"/>
              <a:t>2025/03/25</a:t>
            </a:fld>
            <a:endParaRPr lang="en-ZA"/>
          </a:p>
        </p:txBody>
      </p:sp>
      <p:sp>
        <p:nvSpPr>
          <p:cNvPr id="6" name="Footer Placeholder 4">
            <a:extLst>
              <a:ext uri="{FF2B5EF4-FFF2-40B4-BE49-F238E27FC236}">
                <a16:creationId xmlns:a16="http://schemas.microsoft.com/office/drawing/2014/main" id="{815BF853-ABE9-4202-8A2E-2548F1096F71}"/>
              </a:ext>
            </a:extLst>
          </p:cNvPr>
          <p:cNvSpPr>
            <a:spLocks noGrp="1"/>
          </p:cNvSpPr>
          <p:nvPr>
            <p:ph type="ftr" sz="quarter" idx="11"/>
          </p:nvPr>
        </p:nvSpPr>
        <p:spPr>
          <a:xfrm>
            <a:off x="3124200" y="6689725"/>
            <a:ext cx="2895600" cy="384175"/>
          </a:xfrm>
          <a:prstGeom prst="rect">
            <a:avLst/>
          </a:prstGeom>
        </p:spPr>
        <p:txBody>
          <a:bodyPr/>
          <a:lstStyle>
            <a:lvl1pPr>
              <a:defRPr/>
            </a:lvl1pPr>
          </a:lstStyle>
          <a:p>
            <a:pPr>
              <a:defRPr/>
            </a:pPr>
            <a:endParaRPr lang="en-ZA"/>
          </a:p>
        </p:txBody>
      </p:sp>
      <p:sp>
        <p:nvSpPr>
          <p:cNvPr id="7" name="Slide Number Placeholder 5">
            <a:extLst>
              <a:ext uri="{FF2B5EF4-FFF2-40B4-BE49-F238E27FC236}">
                <a16:creationId xmlns:a16="http://schemas.microsoft.com/office/drawing/2014/main" id="{60A64396-34C2-426A-A5FD-85FEAC52A2F8}"/>
              </a:ext>
            </a:extLst>
          </p:cNvPr>
          <p:cNvSpPr>
            <a:spLocks noGrp="1"/>
          </p:cNvSpPr>
          <p:nvPr>
            <p:ph type="sldNum" sz="quarter" idx="12"/>
          </p:nvPr>
        </p:nvSpPr>
        <p:spPr>
          <a:xfrm>
            <a:off x="6553200" y="6689725"/>
            <a:ext cx="2133600" cy="384175"/>
          </a:xfrm>
          <a:prstGeom prst="rect">
            <a:avLst/>
          </a:prstGeom>
        </p:spPr>
        <p:txBody>
          <a:bodyPr/>
          <a:lstStyle>
            <a:lvl1pPr>
              <a:defRPr/>
            </a:lvl1pPr>
          </a:lstStyle>
          <a:p>
            <a:pPr>
              <a:defRPr/>
            </a:pPr>
            <a:fld id="{A30E843E-B185-4B8E-A1E3-DB57B0BDE79C}" type="slidenum">
              <a:rPr lang="en-ZA" altLang="en-US"/>
              <a:pPr>
                <a:defRPr/>
              </a:pPr>
              <a:t>‹#›</a:t>
            </a:fld>
            <a:endParaRPr lang="en-ZA" altLang="en-US"/>
          </a:p>
        </p:txBody>
      </p:sp>
    </p:spTree>
    <p:extLst>
      <p:ext uri="{BB962C8B-B14F-4D97-AF65-F5344CB8AC3E}">
        <p14:creationId xmlns:p14="http://schemas.microsoft.com/office/powerpoint/2010/main" val="2024856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13" Type="http://schemas.openxmlformats.org/officeDocument/2006/relationships/tags" Target="../tags/tag7.xml"/><Relationship Id="rId18" Type="http://schemas.openxmlformats.org/officeDocument/2006/relationships/tags" Target="../tags/tag12.xml"/><Relationship Id="rId3" Type="http://schemas.openxmlformats.org/officeDocument/2006/relationships/slideLayout" Target="../slideLayouts/slideLayout14.xml"/><Relationship Id="rId21" Type="http://schemas.openxmlformats.org/officeDocument/2006/relationships/tags" Target="../tags/tag15.xml"/><Relationship Id="rId7" Type="http://schemas.openxmlformats.org/officeDocument/2006/relationships/tags" Target="../tags/tag1.xml"/><Relationship Id="rId12" Type="http://schemas.openxmlformats.org/officeDocument/2006/relationships/tags" Target="../tags/tag6.xml"/><Relationship Id="rId17" Type="http://schemas.openxmlformats.org/officeDocument/2006/relationships/tags" Target="../tags/tag11.xml"/><Relationship Id="rId25" Type="http://schemas.openxmlformats.org/officeDocument/2006/relationships/image" Target="../media/image6.emf"/><Relationship Id="rId2" Type="http://schemas.openxmlformats.org/officeDocument/2006/relationships/slideLayout" Target="../slideLayouts/slideLayout13.xml"/><Relationship Id="rId16" Type="http://schemas.openxmlformats.org/officeDocument/2006/relationships/tags" Target="../tags/tag10.xml"/><Relationship Id="rId20" Type="http://schemas.openxmlformats.org/officeDocument/2006/relationships/tags" Target="../tags/tag14.xml"/><Relationship Id="rId1" Type="http://schemas.openxmlformats.org/officeDocument/2006/relationships/slideLayout" Target="../slideLayouts/slideLayout12.xml"/><Relationship Id="rId6" Type="http://schemas.openxmlformats.org/officeDocument/2006/relationships/theme" Target="../theme/theme2.xml"/><Relationship Id="rId11" Type="http://schemas.openxmlformats.org/officeDocument/2006/relationships/tags" Target="../tags/tag5.xml"/><Relationship Id="rId24" Type="http://schemas.openxmlformats.org/officeDocument/2006/relationships/oleObject" Target="../embeddings/oleObject1.bin"/><Relationship Id="rId5" Type="http://schemas.openxmlformats.org/officeDocument/2006/relationships/slideLayout" Target="../slideLayouts/slideLayout16.xml"/><Relationship Id="rId15" Type="http://schemas.openxmlformats.org/officeDocument/2006/relationships/tags" Target="../tags/tag9.xml"/><Relationship Id="rId23" Type="http://schemas.openxmlformats.org/officeDocument/2006/relationships/tags" Target="../tags/tag17.xml"/><Relationship Id="rId10" Type="http://schemas.openxmlformats.org/officeDocument/2006/relationships/tags" Target="../tags/tag4.xml"/><Relationship Id="rId19" Type="http://schemas.openxmlformats.org/officeDocument/2006/relationships/tags" Target="../tags/tag13.xml"/><Relationship Id="rId4" Type="http://schemas.openxmlformats.org/officeDocument/2006/relationships/slideLayout" Target="../slideLayouts/slideLayout15.xml"/><Relationship Id="rId9" Type="http://schemas.openxmlformats.org/officeDocument/2006/relationships/tags" Target="../tags/tag3.xml"/><Relationship Id="rId14" Type="http://schemas.openxmlformats.org/officeDocument/2006/relationships/tags" Target="../tags/tag8.xml"/><Relationship Id="rId22" Type="http://schemas.openxmlformats.org/officeDocument/2006/relationships/tags" Target="../tags/tag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A6A1F9A-51AA-4D71-BF15-5C3CECF58B4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2353056"/>
          </a:xfrm>
          <a:prstGeom prst="rect">
            <a:avLst/>
          </a:prstGeom>
        </p:spPr>
      </p:pic>
      <p:sp>
        <p:nvSpPr>
          <p:cNvPr id="2050" name="Title Placeholder 1">
            <a:extLst>
              <a:ext uri="{FF2B5EF4-FFF2-40B4-BE49-F238E27FC236}">
                <a16:creationId xmlns:a16="http://schemas.microsoft.com/office/drawing/2014/main" id="{FF56BA72-3F5E-47DF-AF6F-64C379F9D51D}"/>
              </a:ext>
            </a:extLst>
          </p:cNvPr>
          <p:cNvSpPr>
            <a:spLocks noGrp="1" noChangeArrowheads="1"/>
          </p:cNvSpPr>
          <p:nvPr>
            <p:ph type="title"/>
          </p:nvPr>
        </p:nvSpPr>
        <p:spPr bwMode="auto">
          <a:xfrm>
            <a:off x="457200" y="461640"/>
            <a:ext cx="822960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ZA" altLang="en-US" dirty="0"/>
          </a:p>
        </p:txBody>
      </p:sp>
      <p:sp>
        <p:nvSpPr>
          <p:cNvPr id="2051" name="Text Placeholder 2">
            <a:extLst>
              <a:ext uri="{FF2B5EF4-FFF2-40B4-BE49-F238E27FC236}">
                <a16:creationId xmlns:a16="http://schemas.microsoft.com/office/drawing/2014/main" id="{F43DDEDF-89A1-406B-9EB4-0715D5DE3D24}"/>
              </a:ext>
            </a:extLst>
          </p:cNvPr>
          <p:cNvSpPr>
            <a:spLocks noGrp="1" noChangeArrowheads="1"/>
          </p:cNvSpPr>
          <p:nvPr>
            <p:ph type="body" idx="1"/>
          </p:nvPr>
        </p:nvSpPr>
        <p:spPr bwMode="auto">
          <a:xfrm>
            <a:off x="457200" y="1684338"/>
            <a:ext cx="8229600" cy="4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ZA" altLang="en-US"/>
          </a:p>
        </p:txBody>
      </p:sp>
      <p:grpSp>
        <p:nvGrpSpPr>
          <p:cNvPr id="2" name="Group 1">
            <a:extLst>
              <a:ext uri="{FF2B5EF4-FFF2-40B4-BE49-F238E27FC236}">
                <a16:creationId xmlns:a16="http://schemas.microsoft.com/office/drawing/2014/main" id="{7BF93F46-F313-8AAE-9686-298350EC569F}"/>
              </a:ext>
            </a:extLst>
          </p:cNvPr>
          <p:cNvGrpSpPr/>
          <p:nvPr userDrawn="1"/>
        </p:nvGrpSpPr>
        <p:grpSpPr>
          <a:xfrm>
            <a:off x="274409" y="6194972"/>
            <a:ext cx="8412391" cy="1008112"/>
            <a:chOff x="264065" y="6129461"/>
            <a:chExt cx="8412391" cy="1008112"/>
          </a:xfrm>
        </p:grpSpPr>
        <p:pic>
          <p:nvPicPr>
            <p:cNvPr id="7" name="Picture 6" descr="Logo, company name&#10;&#10;Description automatically generated">
              <a:extLst>
                <a:ext uri="{FF2B5EF4-FFF2-40B4-BE49-F238E27FC236}">
                  <a16:creationId xmlns:a16="http://schemas.microsoft.com/office/drawing/2014/main" id="{DFF49847-B01E-4F1E-87E3-78900AB5656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355976" y="6154301"/>
              <a:ext cx="983272" cy="983272"/>
            </a:xfrm>
            <a:prstGeom prst="rect">
              <a:avLst/>
            </a:prstGeom>
          </p:spPr>
        </p:pic>
        <p:pic>
          <p:nvPicPr>
            <p:cNvPr id="8" name="Picture 7" descr="Text&#10;&#10;Description automatically generated">
              <a:extLst>
                <a:ext uri="{FF2B5EF4-FFF2-40B4-BE49-F238E27FC236}">
                  <a16:creationId xmlns:a16="http://schemas.microsoft.com/office/drawing/2014/main" id="{AB8F42B2-8563-4E1C-8CFC-740C68DD85D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64065" y="6129461"/>
              <a:ext cx="3155807" cy="944439"/>
            </a:xfrm>
            <a:prstGeom prst="rect">
              <a:avLst/>
            </a:prstGeom>
          </p:spPr>
        </p:pic>
        <p:pic>
          <p:nvPicPr>
            <p:cNvPr id="9" name="Picture 8">
              <a:extLst>
                <a:ext uri="{FF2B5EF4-FFF2-40B4-BE49-F238E27FC236}">
                  <a16:creationId xmlns:a16="http://schemas.microsoft.com/office/drawing/2014/main" id="{6E943D79-5F73-45CD-992D-3C6753D57923}"/>
                </a:ext>
              </a:extLst>
            </p:cNvPr>
            <p:cNvPicPr>
              <a:picLocks noChangeAspect="1"/>
            </p:cNvPicPr>
            <p:nvPr userDrawn="1"/>
          </p:nvPicPr>
          <p:blipFill>
            <a:blip r:embed="rId16">
              <a:extLst>
                <a:ext uri="{28A0092B-C50C-407E-A947-70E740481C1C}">
                  <a14:useLocalDpi xmlns:a14="http://schemas.microsoft.com/office/drawing/2010/main" val="0"/>
                </a:ext>
              </a:extLst>
            </a:blip>
            <a:srcRect t="1260" b="1260"/>
            <a:stretch/>
          </p:blipFill>
          <p:spPr>
            <a:xfrm>
              <a:off x="7234286" y="6165565"/>
              <a:ext cx="1442170" cy="900000"/>
            </a:xfrm>
            <a:prstGeom prst="rect">
              <a:avLst/>
            </a:prstGeom>
          </p:spPr>
        </p:pic>
      </p:grpSp>
      <p:pic>
        <p:nvPicPr>
          <p:cNvPr id="10" name="Picture 9" descr="Shape, rectangle&#10;&#10;Description automatically generated">
            <a:extLst>
              <a:ext uri="{FF2B5EF4-FFF2-40B4-BE49-F238E27FC236}">
                <a16:creationId xmlns:a16="http://schemas.microsoft.com/office/drawing/2014/main" id="{EC20AEA1-7FF1-44A5-A855-41C27FE1A16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4826400"/>
            <a:ext cx="9144000" cy="1519085"/>
          </a:xfrm>
          <a:prstGeom prst="rect">
            <a:avLst/>
          </a:prstGeom>
        </p:spPr>
      </p:pic>
    </p:spTree>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hf sldNum="0" hdr="0" dt="0"/>
  <p:txStyles>
    <p:titleStyle>
      <a:lvl1pPr algn="ctr" rtl="0" eaLnBrk="0" fontAlgn="base" hangingPunct="0">
        <a:spcBef>
          <a:spcPct val="0"/>
        </a:spcBef>
        <a:spcAft>
          <a:spcPct val="0"/>
        </a:spcAft>
        <a:defRPr sz="3200" kern="1200">
          <a:solidFill>
            <a:schemeClr val="tx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074" name="Object 1" hidden="1">
            <a:extLst>
              <a:ext uri="{FF2B5EF4-FFF2-40B4-BE49-F238E27FC236}">
                <a16:creationId xmlns:a16="http://schemas.microsoft.com/office/drawing/2014/main" id="{B2B9A288-66DC-4B73-A949-022E868E0AFC}"/>
              </a:ext>
            </a:extLst>
          </p:cNvPr>
          <p:cNvGraphicFramePr>
            <a:graphicFrameLocks noChangeAspect="1"/>
          </p:cNvGraphicFramePr>
          <p:nvPr>
            <p:custDataLst>
              <p:tags r:id="rId7"/>
            </p:custDataLst>
          </p:nvPr>
        </p:nvGraphicFramePr>
        <p:xfrm>
          <a:off x="1" y="1"/>
          <a:ext cx="161925" cy="170434"/>
        </p:xfrm>
        <a:graphic>
          <a:graphicData uri="http://schemas.openxmlformats.org/presentationml/2006/ole">
            <mc:AlternateContent xmlns:mc="http://schemas.openxmlformats.org/markup-compatibility/2006">
              <mc:Choice xmlns:v="urn:schemas-microsoft-com:vml" Requires="v">
                <p:oleObj name="think-cell Slide" r:id="rId24" imgW="360" imgH="360" progId="">
                  <p:embed/>
                </p:oleObj>
              </mc:Choice>
              <mc:Fallback>
                <p:oleObj name="think-cell Slide" r:id="rId24" imgW="360" imgH="360" progId="">
                  <p:embed/>
                  <p:pic>
                    <p:nvPicPr>
                      <p:cNvPr id="3074" name="Object 1" hidden="1">
                        <a:extLst>
                          <a:ext uri="{FF2B5EF4-FFF2-40B4-BE49-F238E27FC236}">
                            <a16:creationId xmlns:a16="http://schemas.microsoft.com/office/drawing/2014/main" id="{B2B9A288-66DC-4B73-A949-022E868E0AF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 y="1"/>
                        <a:ext cx="161925" cy="17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36A89E99-C551-4C40-9300-CF685D9D1381}"/>
              </a:ext>
            </a:extLst>
          </p:cNvPr>
          <p:cNvSpPr/>
          <p:nvPr userDrawn="1">
            <p:custDataLst>
              <p:tags r:id="rId8"/>
            </p:custDataLst>
          </p:nvPr>
        </p:nvSpPr>
        <p:spPr>
          <a:xfrm>
            <a:off x="1" y="0"/>
            <a:ext cx="119063" cy="167092"/>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a:defRPr/>
            </a:pPr>
            <a:endParaRPr lang="en-US" sz="1125" dirty="0">
              <a:solidFill>
                <a:schemeClr val="bg1"/>
              </a:solidFill>
              <a:latin typeface="Segoe UI Semibold" panose="020B0702040204020203" pitchFamily="34" charset="0"/>
              <a:ea typeface="+mj-ea"/>
              <a:cs typeface="+mj-cs"/>
              <a:sym typeface="Segoe UI Semibold" panose="020B0702040204020203" pitchFamily="34" charset="0"/>
            </a:endParaRPr>
          </a:p>
        </p:txBody>
      </p:sp>
      <p:sp>
        <p:nvSpPr>
          <p:cNvPr id="1034" name="Working Draft" hidden="1">
            <a:extLst>
              <a:ext uri="{FF2B5EF4-FFF2-40B4-BE49-F238E27FC236}">
                <a16:creationId xmlns:a16="http://schemas.microsoft.com/office/drawing/2014/main" id="{09850467-C40E-4B87-ACE6-1255120ACDF5}"/>
              </a:ext>
            </a:extLst>
          </p:cNvPr>
          <p:cNvSpPr txBox="1">
            <a:spLocks noChangeArrowheads="1"/>
          </p:cNvSpPr>
          <p:nvPr/>
        </p:nvSpPr>
        <p:spPr bwMode="gray">
          <a:xfrm rot="5400000">
            <a:off x="8448996" y="2106445"/>
            <a:ext cx="1247136" cy="52963"/>
          </a:xfrm>
          <a:prstGeom prst="rect">
            <a:avLst/>
          </a:prstGeom>
          <a:noFill/>
          <a:ln>
            <a:noFill/>
          </a:ln>
          <a:effec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defTabSz="524792" eaLnBrk="1" hangingPunct="1">
              <a:defRPr lang="x-none"/>
            </a:pPr>
            <a:r>
              <a:rPr lang="en-US" sz="344" dirty="0">
                <a:solidFill>
                  <a:srgbClr val="808080"/>
                </a:solidFill>
                <a:latin typeface="Arial"/>
                <a:cs typeface="+mn-cs"/>
              </a:rPr>
              <a:t>Last Modified 2017-01-31 05:58 AM South Africa Standard Time</a:t>
            </a:r>
            <a:endParaRPr sz="918" dirty="0">
              <a:solidFill>
                <a:srgbClr val="808080"/>
              </a:solidFill>
              <a:latin typeface="Arial"/>
              <a:cs typeface="+mn-cs"/>
            </a:endParaRPr>
          </a:p>
        </p:txBody>
      </p:sp>
      <p:sp>
        <p:nvSpPr>
          <p:cNvPr id="1035" name="Printed" hidden="1">
            <a:extLst>
              <a:ext uri="{FF2B5EF4-FFF2-40B4-BE49-F238E27FC236}">
                <a16:creationId xmlns:a16="http://schemas.microsoft.com/office/drawing/2014/main" id="{DD88B1FD-C9BC-48D9-8CAD-B0D78853C9F6}"/>
              </a:ext>
            </a:extLst>
          </p:cNvPr>
          <p:cNvSpPr txBox="1">
            <a:spLocks noChangeArrowheads="1"/>
          </p:cNvSpPr>
          <p:nvPr/>
        </p:nvSpPr>
        <p:spPr bwMode="gray">
          <a:xfrm rot="5400000">
            <a:off x="8510711" y="4442388"/>
            <a:ext cx="1123706" cy="52963"/>
          </a:xfrm>
          <a:prstGeom prst="rect">
            <a:avLst/>
          </a:prstGeom>
          <a:noFill/>
          <a:ln>
            <a:noFill/>
          </a:ln>
          <a:effec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defTabSz="524792" eaLnBrk="1" hangingPunct="1">
              <a:defRPr lang="x-none"/>
            </a:pPr>
            <a:r>
              <a:rPr lang="en-US" sz="344" dirty="0">
                <a:solidFill>
                  <a:srgbClr val="808080"/>
                </a:solidFill>
                <a:latin typeface="Arial"/>
                <a:cs typeface="+mn-cs"/>
              </a:rPr>
              <a:t>Printed 2016-08-05 09:24 AM South Africa Standard Time</a:t>
            </a:r>
            <a:endParaRPr sz="918" dirty="0">
              <a:solidFill>
                <a:srgbClr val="808080"/>
              </a:solidFill>
              <a:latin typeface="Arial"/>
              <a:cs typeface="+mn-cs"/>
            </a:endParaRPr>
          </a:p>
        </p:txBody>
      </p:sp>
      <p:sp>
        <p:nvSpPr>
          <p:cNvPr id="3078" name="Title Placeholder 2">
            <a:extLst>
              <a:ext uri="{FF2B5EF4-FFF2-40B4-BE49-F238E27FC236}">
                <a16:creationId xmlns:a16="http://schemas.microsoft.com/office/drawing/2014/main" id="{FFB5FE2C-6463-45C0-A969-6C4366FEE9DF}"/>
              </a:ext>
            </a:extLst>
          </p:cNvPr>
          <p:cNvSpPr>
            <a:spLocks noGrp="1" noChangeArrowheads="1"/>
          </p:cNvSpPr>
          <p:nvPr>
            <p:ph type="title"/>
          </p:nvPr>
        </p:nvSpPr>
        <p:spPr bwMode="gray">
          <a:xfrm>
            <a:off x="533400" y="578139"/>
            <a:ext cx="8089900" cy="173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10" name="1. On-page tracker" hidden="1">
            <a:extLst>
              <a:ext uri="{FF2B5EF4-FFF2-40B4-BE49-F238E27FC236}">
                <a16:creationId xmlns:a16="http://schemas.microsoft.com/office/drawing/2014/main" id="{4C4A58DD-B11D-4196-98BA-9A79BBB899E6}"/>
              </a:ext>
            </a:extLst>
          </p:cNvPr>
          <p:cNvSpPr>
            <a:spLocks noChangeArrowheads="1"/>
          </p:cNvSpPr>
          <p:nvPr/>
        </p:nvSpPr>
        <p:spPr bwMode="gray">
          <a:xfrm>
            <a:off x="122238" y="81875"/>
            <a:ext cx="280526" cy="70660"/>
          </a:xfrm>
          <a:prstGeom prst="rect">
            <a:avLst/>
          </a:prstGeom>
          <a:noFill/>
          <a:ln>
            <a:noFill/>
          </a:ln>
          <a:effectLst/>
        </p:spPr>
        <p:txBody>
          <a:bodyPr wrap="none" lIns="0" tIns="0" rIns="0" bIns="0">
            <a:spAutoFit/>
          </a:bodyPr>
          <a:lstStyle/>
          <a:p>
            <a:pPr defTabSz="524792" eaLnBrk="1" hangingPunct="1">
              <a:defRPr/>
            </a:pPr>
            <a:r>
              <a:rPr lang="x-none" sz="459" cap="all" dirty="0">
                <a:solidFill>
                  <a:srgbClr val="0A2E46"/>
                </a:solidFill>
                <a:latin typeface="Arial"/>
                <a:cs typeface="+mn-cs"/>
              </a:rPr>
              <a:t>TRACKER</a:t>
            </a:r>
          </a:p>
        </p:txBody>
      </p:sp>
      <p:sp>
        <p:nvSpPr>
          <p:cNvPr id="11" name="3. Unit of measure" hidden="1">
            <a:extLst>
              <a:ext uri="{FF2B5EF4-FFF2-40B4-BE49-F238E27FC236}">
                <a16:creationId xmlns:a16="http://schemas.microsoft.com/office/drawing/2014/main" id="{640F5E07-CF72-415D-846A-7CC95C1AEA54}"/>
              </a:ext>
            </a:extLst>
          </p:cNvPr>
          <p:cNvSpPr txBox="1">
            <a:spLocks noChangeArrowheads="1"/>
          </p:cNvSpPr>
          <p:nvPr/>
        </p:nvSpPr>
        <p:spPr bwMode="gray">
          <a:xfrm>
            <a:off x="122238" y="596519"/>
            <a:ext cx="8793162" cy="141257"/>
          </a:xfrm>
          <a:prstGeom prst="rect">
            <a:avLst/>
          </a:prstGeom>
          <a:noFill/>
          <a:ln>
            <a:noFill/>
          </a:ln>
          <a:effectLst/>
        </p:spPr>
        <p:txBody>
          <a:bodyPr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defTabSz="513859" eaLnBrk="1" hangingPunct="1">
              <a:defRPr lang="x-none"/>
            </a:pPr>
            <a:r>
              <a:rPr sz="918" dirty="0">
                <a:solidFill>
                  <a:srgbClr val="0A2E46"/>
                </a:solidFill>
                <a:latin typeface="Arial"/>
                <a:cs typeface="+mn-cs"/>
              </a:rPr>
              <a:t>Unit of measure</a:t>
            </a:r>
          </a:p>
        </p:txBody>
      </p:sp>
      <p:grpSp>
        <p:nvGrpSpPr>
          <p:cNvPr id="3081" name="Slide Elements" hidden="1">
            <a:extLst>
              <a:ext uri="{FF2B5EF4-FFF2-40B4-BE49-F238E27FC236}">
                <a16:creationId xmlns:a16="http://schemas.microsoft.com/office/drawing/2014/main" id="{72072A93-8ABA-4BFC-A281-48B0A62D9E29}"/>
              </a:ext>
            </a:extLst>
          </p:cNvPr>
          <p:cNvGrpSpPr>
            <a:grpSpLocks/>
          </p:cNvGrpSpPr>
          <p:nvPr userDrawn="1"/>
        </p:nvGrpSpPr>
        <p:grpSpPr bwMode="auto">
          <a:xfrm>
            <a:off x="122238" y="6833579"/>
            <a:ext cx="8793162" cy="287879"/>
            <a:chOff x="119063" y="6363442"/>
            <a:chExt cx="8618537" cy="267941"/>
          </a:xfrm>
        </p:grpSpPr>
        <p:sp>
          <p:nvSpPr>
            <p:cNvPr id="13" name="4. Footnote">
              <a:extLst>
                <a:ext uri="{FF2B5EF4-FFF2-40B4-BE49-F238E27FC236}">
                  <a16:creationId xmlns:a16="http://schemas.microsoft.com/office/drawing/2014/main" id="{0D241D8E-D5E7-43E2-87BB-334E82C3E503}"/>
                </a:ext>
              </a:extLst>
            </p:cNvPr>
            <p:cNvSpPr txBox="1">
              <a:spLocks noChangeArrowheads="1"/>
            </p:cNvSpPr>
            <p:nvPr/>
          </p:nvSpPr>
          <p:spPr bwMode="gray">
            <a:xfrm>
              <a:off x="119063" y="6363442"/>
              <a:ext cx="8618537" cy="65766"/>
            </a:xfrm>
            <a:prstGeom prst="rect">
              <a:avLst/>
            </a:prstGeom>
            <a:noFill/>
            <a:ln>
              <a:noFill/>
            </a:ln>
            <a:effec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60133" indent="-60133" defTabSz="513859" eaLnBrk="1" hangingPunct="1">
                <a:defRPr lang="x-none"/>
              </a:pPr>
              <a:r>
                <a:rPr sz="459" dirty="0">
                  <a:solidFill>
                    <a:srgbClr val="808080"/>
                  </a:solidFill>
                  <a:latin typeface="Arial"/>
                  <a:cs typeface="+mn-cs"/>
                </a:rPr>
                <a:t>1 Footnote</a:t>
              </a:r>
            </a:p>
          </p:txBody>
        </p:sp>
        <p:sp>
          <p:nvSpPr>
            <p:cNvPr id="14" name="5. Source">
              <a:extLst>
                <a:ext uri="{FF2B5EF4-FFF2-40B4-BE49-F238E27FC236}">
                  <a16:creationId xmlns:a16="http://schemas.microsoft.com/office/drawing/2014/main" id="{4B0ED38A-DAE9-4E0E-AAED-E09A17866F30}"/>
                </a:ext>
              </a:extLst>
            </p:cNvPr>
            <p:cNvSpPr>
              <a:spLocks noChangeArrowheads="1"/>
            </p:cNvSpPr>
            <p:nvPr/>
          </p:nvSpPr>
          <p:spPr bwMode="gray">
            <a:xfrm>
              <a:off x="119063" y="6565617"/>
              <a:ext cx="7199489" cy="65766"/>
            </a:xfrm>
            <a:prstGeom prst="rect">
              <a:avLst/>
            </a:prstGeom>
            <a:noFill/>
            <a:ln>
              <a:noFill/>
            </a:ln>
            <a:effectLst/>
          </p:spPr>
          <p:txBody>
            <a:bodyPr lIns="0" tIns="0" rIns="0" bIns="0" anchor="b">
              <a:spAutoFit/>
            </a:bodyPr>
            <a:lstStyle/>
            <a:p>
              <a:pPr marL="349861" indent="-349861" defTabSz="513859" eaLnBrk="1" hangingPunct="1">
                <a:tabLst>
                  <a:tab pos="351683" algn="l"/>
                </a:tabLst>
                <a:defRPr/>
              </a:pPr>
              <a:r>
                <a:rPr lang="x-none" sz="459" dirty="0">
                  <a:solidFill>
                    <a:srgbClr val="808080"/>
                  </a:solidFill>
                  <a:latin typeface="Arial"/>
                  <a:cs typeface="+mn-cs"/>
                </a:rPr>
                <a:t>SOURCE : Source</a:t>
              </a:r>
            </a:p>
          </p:txBody>
        </p:sp>
      </p:grpSp>
      <p:grpSp>
        <p:nvGrpSpPr>
          <p:cNvPr id="3082" name="ACET" hidden="1">
            <a:extLst>
              <a:ext uri="{FF2B5EF4-FFF2-40B4-BE49-F238E27FC236}">
                <a16:creationId xmlns:a16="http://schemas.microsoft.com/office/drawing/2014/main" id="{59310125-CA8F-482F-B02A-FC67C05B3CED}"/>
              </a:ext>
            </a:extLst>
          </p:cNvPr>
          <p:cNvGrpSpPr>
            <a:grpSpLocks/>
          </p:cNvGrpSpPr>
          <p:nvPr/>
        </p:nvGrpSpPr>
        <p:grpSpPr bwMode="auto">
          <a:xfrm>
            <a:off x="1482726" y="1594680"/>
            <a:ext cx="4349750" cy="301814"/>
            <a:chOff x="915" y="853"/>
            <a:chExt cx="2686" cy="177"/>
          </a:xfrm>
        </p:grpSpPr>
        <p:cxnSp>
          <p:nvCxnSpPr>
            <p:cNvPr id="16" name="AutoShape 249">
              <a:extLst>
                <a:ext uri="{FF2B5EF4-FFF2-40B4-BE49-F238E27FC236}">
                  <a16:creationId xmlns:a16="http://schemas.microsoft.com/office/drawing/2014/main" id="{414EF097-850C-44B4-82F2-F8F72DD68561}"/>
                </a:ext>
              </a:extLst>
            </p:cNvPr>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p:spPr>
        </p:cxnSp>
        <p:sp>
          <p:nvSpPr>
            <p:cNvPr id="18" name="AutoShape 250">
              <a:extLst>
                <a:ext uri="{FF2B5EF4-FFF2-40B4-BE49-F238E27FC236}">
                  <a16:creationId xmlns:a16="http://schemas.microsoft.com/office/drawing/2014/main" id="{316DD28A-49F3-4E2E-AA63-6EF2139EE925}"/>
                </a:ext>
              </a:extLst>
            </p:cNvPr>
            <p:cNvSpPr>
              <a:spLocks noChangeArrowheads="1"/>
            </p:cNvSpPr>
            <p:nvPr/>
          </p:nvSpPr>
          <p:spPr bwMode="gray">
            <a:xfrm>
              <a:off x="915" y="853"/>
              <a:ext cx="2686" cy="177"/>
            </a:xfrm>
            <a:prstGeom prst="leftRightArrow">
              <a:avLst>
                <a:gd name="adj1" fmla="val 100000"/>
                <a:gd name="adj2" fmla="val 0"/>
              </a:avLst>
            </a:prstGeom>
            <a:noFill/>
            <a:ln>
              <a:noFill/>
            </a:ln>
            <a:effectLst/>
          </p:spPr>
          <p:txBody>
            <a:bodyPr lIns="0" tIns="0" rIns="0" bIns="18288" anchor="b">
              <a:spAutoFit/>
            </a:bodyPr>
            <a:lstStyle/>
            <a:p>
              <a:pPr defTabSz="524792" eaLnBrk="1" hangingPunct="1">
                <a:defRPr/>
              </a:pPr>
              <a:r>
                <a:rPr lang="x-none" sz="918" b="1" dirty="0">
                  <a:solidFill>
                    <a:srgbClr val="000000"/>
                  </a:solidFill>
                  <a:latin typeface="Arial"/>
                  <a:cs typeface="+mn-cs"/>
                </a:rPr>
                <a:t>Title</a:t>
              </a:r>
            </a:p>
            <a:p>
              <a:pPr defTabSz="524792" eaLnBrk="1" hangingPunct="1">
                <a:defRPr/>
              </a:pPr>
              <a:r>
                <a:rPr lang="x-none" sz="918" dirty="0">
                  <a:solidFill>
                    <a:srgbClr val="808080"/>
                  </a:solidFill>
                  <a:latin typeface="Arial"/>
                  <a:cs typeface="+mn-cs"/>
                </a:rPr>
                <a:t>Unit of measure</a:t>
              </a:r>
            </a:p>
          </p:txBody>
        </p:sp>
      </p:grpSp>
      <p:grpSp>
        <p:nvGrpSpPr>
          <p:cNvPr id="3083" name="McKSticker" hidden="1">
            <a:extLst>
              <a:ext uri="{FF2B5EF4-FFF2-40B4-BE49-F238E27FC236}">
                <a16:creationId xmlns:a16="http://schemas.microsoft.com/office/drawing/2014/main" id="{9C57F7A4-361B-4123-8ECA-EF15517F82B4}"/>
              </a:ext>
            </a:extLst>
          </p:cNvPr>
          <p:cNvGrpSpPr>
            <a:grpSpLocks/>
          </p:cNvGrpSpPr>
          <p:nvPr/>
        </p:nvGrpSpPr>
        <p:grpSpPr bwMode="auto">
          <a:xfrm>
            <a:off x="8634412" y="307451"/>
            <a:ext cx="280975" cy="98360"/>
            <a:chOff x="8464781" y="285750"/>
            <a:chExt cx="275994" cy="92533"/>
          </a:xfrm>
        </p:grpSpPr>
        <p:sp>
          <p:nvSpPr>
            <p:cNvPr id="20" name="StickerRectangle">
              <a:extLst>
                <a:ext uri="{FF2B5EF4-FFF2-40B4-BE49-F238E27FC236}">
                  <a16:creationId xmlns:a16="http://schemas.microsoft.com/office/drawing/2014/main" id="{271BC7DB-D656-4A7A-AAE6-695EFD41F26D}"/>
                </a:ext>
              </a:extLst>
            </p:cNvPr>
            <p:cNvSpPr>
              <a:spLocks noChangeArrowheads="1"/>
            </p:cNvSpPr>
            <p:nvPr/>
          </p:nvSpPr>
          <p:spPr bwMode="gray">
            <a:xfrm>
              <a:off x="8464781" y="285750"/>
              <a:ext cx="275994" cy="92533"/>
            </a:xfrm>
            <a:prstGeom prst="leftRightArrow">
              <a:avLst>
                <a:gd name="adj1" fmla="val 100000"/>
                <a:gd name="adj2" fmla="val 0"/>
              </a:avLst>
            </a:prstGeom>
            <a:noFill/>
            <a:ln>
              <a:noFill/>
            </a:ln>
            <a:effectLst/>
          </p:spPr>
          <p:txBody>
            <a:bodyPr wrap="none" lIns="27432" tIns="0" rIns="0" bIns="27432">
              <a:spAutoFit/>
            </a:bodyPr>
            <a:lstStyle/>
            <a:p>
              <a:pPr algn="r" defTabSz="513859" eaLnBrk="1" hangingPunct="1">
                <a:buClr>
                  <a:srgbClr val="002960"/>
                </a:buClr>
                <a:defRPr/>
              </a:pPr>
              <a:r>
                <a:rPr lang="x-none" sz="459" dirty="0">
                  <a:solidFill>
                    <a:srgbClr val="0A2E46"/>
                  </a:solidFill>
                  <a:latin typeface="Arial"/>
                  <a:cs typeface="+mn-cs"/>
                </a:rPr>
                <a:t>STICKER</a:t>
              </a:r>
            </a:p>
          </p:txBody>
        </p:sp>
        <p:cxnSp>
          <p:nvCxnSpPr>
            <p:cNvPr id="21" name="AutoShape 31">
              <a:extLst>
                <a:ext uri="{FF2B5EF4-FFF2-40B4-BE49-F238E27FC236}">
                  <a16:creationId xmlns:a16="http://schemas.microsoft.com/office/drawing/2014/main" id="{2AAA9E75-1F48-4DE6-96B4-AA9851B11440}"/>
                </a:ext>
              </a:extLst>
            </p:cNvPr>
            <p:cNvCxnSpPr>
              <a:cxnSpLocks noChangeShapeType="1"/>
              <a:stCxn id="20" idx="2"/>
              <a:endCxn id="20" idx="4"/>
            </p:cNvCxnSpPr>
            <p:nvPr/>
          </p:nvCxnSpPr>
          <p:spPr bwMode="gray">
            <a:xfrm>
              <a:off x="8464781" y="285750"/>
              <a:ext cx="0" cy="92533"/>
            </a:xfrm>
            <a:prstGeom prst="straightConnector1">
              <a:avLst/>
            </a:prstGeom>
            <a:noFill/>
            <a:ln w="9525">
              <a:solidFill>
                <a:schemeClr val="accent6"/>
              </a:solidFill>
              <a:round/>
              <a:headEnd/>
              <a:tailEnd/>
            </a:ln>
          </p:spPr>
        </p:cxnSp>
        <p:cxnSp>
          <p:nvCxnSpPr>
            <p:cNvPr id="22" name="AutoShape 32">
              <a:extLst>
                <a:ext uri="{FF2B5EF4-FFF2-40B4-BE49-F238E27FC236}">
                  <a16:creationId xmlns:a16="http://schemas.microsoft.com/office/drawing/2014/main" id="{F5664705-7097-4C64-8EDE-8F153286E4EC}"/>
                </a:ext>
              </a:extLst>
            </p:cNvPr>
            <p:cNvCxnSpPr>
              <a:cxnSpLocks noChangeShapeType="1"/>
              <a:stCxn id="20" idx="4"/>
              <a:endCxn id="20" idx="6"/>
            </p:cNvCxnSpPr>
            <p:nvPr/>
          </p:nvCxnSpPr>
          <p:spPr bwMode="gray">
            <a:xfrm>
              <a:off x="8464781" y="378283"/>
              <a:ext cx="275994" cy="0"/>
            </a:xfrm>
            <a:prstGeom prst="straightConnector1">
              <a:avLst/>
            </a:prstGeom>
            <a:noFill/>
            <a:ln w="25400">
              <a:solidFill>
                <a:schemeClr val="accent6"/>
              </a:solidFill>
              <a:round/>
              <a:headEnd/>
              <a:tailEnd/>
            </a:ln>
          </p:spPr>
        </p:cxnSp>
      </p:grpSp>
      <p:sp>
        <p:nvSpPr>
          <p:cNvPr id="24" name="SlideBottomBar" hidden="1">
            <a:extLst>
              <a:ext uri="{FF2B5EF4-FFF2-40B4-BE49-F238E27FC236}">
                <a16:creationId xmlns:a16="http://schemas.microsoft.com/office/drawing/2014/main" id="{7AD8548D-2233-43F8-A3FE-96A6589958AA}"/>
              </a:ext>
            </a:extLst>
          </p:cNvPr>
          <p:cNvSpPr/>
          <p:nvPr userDrawn="1"/>
        </p:nvSpPr>
        <p:spPr>
          <a:xfrm>
            <a:off x="8682038" y="6795621"/>
            <a:ext cx="47625" cy="132002"/>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24792" eaLnBrk="1" hangingPunct="1">
              <a:defRPr/>
            </a:pPr>
            <a:endParaRPr lang="x-none" sz="918" dirty="0">
              <a:solidFill>
                <a:srgbClr val="303333"/>
              </a:solidFill>
              <a:latin typeface="Arial"/>
            </a:endParaRPr>
          </a:p>
        </p:txBody>
      </p:sp>
      <p:sp>
        <p:nvSpPr>
          <p:cNvPr id="23" name="doc id" hidden="1">
            <a:extLst>
              <a:ext uri="{FF2B5EF4-FFF2-40B4-BE49-F238E27FC236}">
                <a16:creationId xmlns:a16="http://schemas.microsoft.com/office/drawing/2014/main" id="{B5CAB3D8-94A7-4188-BB22-4811278511C6}"/>
              </a:ext>
            </a:extLst>
          </p:cNvPr>
          <p:cNvSpPr>
            <a:spLocks noChangeArrowheads="1"/>
          </p:cNvSpPr>
          <p:nvPr userDrawn="1"/>
        </p:nvSpPr>
        <p:spPr bwMode="auto">
          <a:xfrm>
            <a:off x="8247064" y="55141"/>
            <a:ext cx="669925" cy="130332"/>
          </a:xfrm>
          <a:prstGeom prst="rect">
            <a:avLst/>
          </a:prstGeom>
          <a:noFill/>
          <a:ln>
            <a:noFill/>
          </a:ln>
          <a:effectLst/>
        </p:spPr>
        <p:txBody>
          <a:bodyPr wrap="none" lIns="0" tIns="0" rIns="0" bIns="0"/>
          <a:lstStyle/>
          <a:p>
            <a:pPr algn="r" defTabSz="513859" eaLnBrk="1" hangingPunct="1">
              <a:defRPr/>
            </a:pPr>
            <a:endParaRPr lang="x-none" sz="459" dirty="0">
              <a:solidFill>
                <a:srgbClr val="808080"/>
              </a:solidFill>
              <a:latin typeface="Arial"/>
              <a:cs typeface="+mn-cs"/>
            </a:endParaRPr>
          </a:p>
        </p:txBody>
      </p:sp>
      <p:grpSp>
        <p:nvGrpSpPr>
          <p:cNvPr id="3086" name="LegendBoxes" hidden="1">
            <a:extLst>
              <a:ext uri="{FF2B5EF4-FFF2-40B4-BE49-F238E27FC236}">
                <a16:creationId xmlns:a16="http://schemas.microsoft.com/office/drawing/2014/main" id="{ED673466-AFA5-4133-97FB-875CF85770A2}"/>
              </a:ext>
            </a:extLst>
          </p:cNvPr>
          <p:cNvGrpSpPr>
            <a:grpSpLocks/>
          </p:cNvGrpSpPr>
          <p:nvPr userDrawn="1"/>
        </p:nvGrpSpPr>
        <p:grpSpPr bwMode="auto">
          <a:xfrm>
            <a:off x="8075615" y="300765"/>
            <a:ext cx="556921" cy="1056020"/>
            <a:chOff x="7835905" y="279400"/>
            <a:chExt cx="545354" cy="984251"/>
          </a:xfrm>
        </p:grpSpPr>
        <p:sp>
          <p:nvSpPr>
            <p:cNvPr id="27" name="RectangleLegend1">
              <a:extLst>
                <a:ext uri="{FF2B5EF4-FFF2-40B4-BE49-F238E27FC236}">
                  <a16:creationId xmlns:a16="http://schemas.microsoft.com/office/drawing/2014/main" id="{25E32BA4-06F8-45BA-B8D0-9F09D113837B}"/>
                </a:ext>
              </a:extLst>
            </p:cNvPr>
            <p:cNvSpPr>
              <a:spLocks noChangeArrowheads="1"/>
            </p:cNvSpPr>
            <p:nvPr/>
          </p:nvSpPr>
          <p:spPr bwMode="gray">
            <a:xfrm>
              <a:off x="7835905" y="290302"/>
              <a:ext cx="164780" cy="160408"/>
            </a:xfrm>
            <a:prstGeom prst="rect">
              <a:avLst/>
            </a:prstGeom>
            <a:solidFill>
              <a:schemeClr val="accent1"/>
            </a:solidFill>
            <a:ln w="9525">
              <a:solidFill>
                <a:schemeClr val="accent6"/>
              </a:solidFill>
              <a:miter lim="800000"/>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sp>
          <p:nvSpPr>
            <p:cNvPr id="28" name="RectangleLegend2">
              <a:extLst>
                <a:ext uri="{FF2B5EF4-FFF2-40B4-BE49-F238E27FC236}">
                  <a16:creationId xmlns:a16="http://schemas.microsoft.com/office/drawing/2014/main" id="{082F4724-47E7-4999-A14A-A009DECECAC5}"/>
                </a:ext>
              </a:extLst>
            </p:cNvPr>
            <p:cNvSpPr>
              <a:spLocks noChangeArrowheads="1"/>
            </p:cNvSpPr>
            <p:nvPr/>
          </p:nvSpPr>
          <p:spPr bwMode="gray">
            <a:xfrm>
              <a:off x="7835905" y="559725"/>
              <a:ext cx="164780" cy="160408"/>
            </a:xfrm>
            <a:prstGeom prst="rect">
              <a:avLst/>
            </a:prstGeom>
            <a:solidFill>
              <a:schemeClr val="accent2"/>
            </a:solidFill>
            <a:ln w="9525">
              <a:solidFill>
                <a:schemeClr val="accent6"/>
              </a:solidFill>
              <a:miter lim="800000"/>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sp>
          <p:nvSpPr>
            <p:cNvPr id="29" name="RectangleLegend3">
              <a:extLst>
                <a:ext uri="{FF2B5EF4-FFF2-40B4-BE49-F238E27FC236}">
                  <a16:creationId xmlns:a16="http://schemas.microsoft.com/office/drawing/2014/main" id="{A4789E58-D4B0-4B8C-AD03-8A511CF34E67}"/>
                </a:ext>
              </a:extLst>
            </p:cNvPr>
            <p:cNvSpPr>
              <a:spLocks noChangeArrowheads="1"/>
            </p:cNvSpPr>
            <p:nvPr/>
          </p:nvSpPr>
          <p:spPr bwMode="gray">
            <a:xfrm>
              <a:off x="7835905" y="832263"/>
              <a:ext cx="164780" cy="160408"/>
            </a:xfrm>
            <a:prstGeom prst="rect">
              <a:avLst/>
            </a:prstGeom>
            <a:solidFill>
              <a:schemeClr val="accent3"/>
            </a:solidFill>
            <a:ln w="9525">
              <a:solidFill>
                <a:schemeClr val="accent6"/>
              </a:solidFill>
              <a:miter lim="800000"/>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sp>
          <p:nvSpPr>
            <p:cNvPr id="30" name="RectangleLegend4">
              <a:extLst>
                <a:ext uri="{FF2B5EF4-FFF2-40B4-BE49-F238E27FC236}">
                  <a16:creationId xmlns:a16="http://schemas.microsoft.com/office/drawing/2014/main" id="{269B6EE6-1CF0-4688-B586-3B2BBD5C43D1}"/>
                </a:ext>
              </a:extLst>
            </p:cNvPr>
            <p:cNvSpPr>
              <a:spLocks noChangeArrowheads="1"/>
            </p:cNvSpPr>
            <p:nvPr/>
          </p:nvSpPr>
          <p:spPr bwMode="gray">
            <a:xfrm>
              <a:off x="7835905" y="1103243"/>
              <a:ext cx="164780" cy="160408"/>
            </a:xfrm>
            <a:prstGeom prst="rect">
              <a:avLst/>
            </a:prstGeom>
            <a:solidFill>
              <a:schemeClr val="accent4"/>
            </a:solidFill>
            <a:ln w="9525">
              <a:solidFill>
                <a:schemeClr val="accent6"/>
              </a:solidFill>
              <a:miter lim="800000"/>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sp>
          <p:nvSpPr>
            <p:cNvPr id="31" name="Legend1">
              <a:extLst>
                <a:ext uri="{FF2B5EF4-FFF2-40B4-BE49-F238E27FC236}">
                  <a16:creationId xmlns:a16="http://schemas.microsoft.com/office/drawing/2014/main" id="{4744582B-780D-4205-A1FC-96A4A3EEE1D2}"/>
                </a:ext>
              </a:extLst>
            </p:cNvPr>
            <p:cNvSpPr>
              <a:spLocks noChangeArrowheads="1"/>
            </p:cNvSpPr>
            <p:nvPr/>
          </p:nvSpPr>
          <p:spPr bwMode="gray">
            <a:xfrm>
              <a:off x="8089293" y="279400"/>
              <a:ext cx="291966" cy="98847"/>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sp>
          <p:nvSpPr>
            <p:cNvPr id="32" name="Legend2">
              <a:extLst>
                <a:ext uri="{FF2B5EF4-FFF2-40B4-BE49-F238E27FC236}">
                  <a16:creationId xmlns:a16="http://schemas.microsoft.com/office/drawing/2014/main" id="{B122B339-FDA4-4338-8F52-95284A89FB0D}"/>
                </a:ext>
              </a:extLst>
            </p:cNvPr>
            <p:cNvSpPr>
              <a:spLocks noChangeArrowheads="1"/>
            </p:cNvSpPr>
            <p:nvPr/>
          </p:nvSpPr>
          <p:spPr bwMode="gray">
            <a:xfrm>
              <a:off x="8089293" y="548824"/>
              <a:ext cx="291966" cy="98847"/>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sp>
          <p:nvSpPr>
            <p:cNvPr id="33" name="Legend3">
              <a:extLst>
                <a:ext uri="{FF2B5EF4-FFF2-40B4-BE49-F238E27FC236}">
                  <a16:creationId xmlns:a16="http://schemas.microsoft.com/office/drawing/2014/main" id="{300B587D-CF70-4849-AC6F-BDBB73BB07F3}"/>
                </a:ext>
              </a:extLst>
            </p:cNvPr>
            <p:cNvSpPr>
              <a:spLocks noChangeArrowheads="1"/>
            </p:cNvSpPr>
            <p:nvPr/>
          </p:nvSpPr>
          <p:spPr bwMode="gray">
            <a:xfrm>
              <a:off x="8089293" y="821361"/>
              <a:ext cx="291966" cy="98847"/>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sp>
          <p:nvSpPr>
            <p:cNvPr id="34" name="Legend4">
              <a:extLst>
                <a:ext uri="{FF2B5EF4-FFF2-40B4-BE49-F238E27FC236}">
                  <a16:creationId xmlns:a16="http://schemas.microsoft.com/office/drawing/2014/main" id="{C07AA586-16EF-46AD-98E8-209D6885002B}"/>
                </a:ext>
              </a:extLst>
            </p:cNvPr>
            <p:cNvSpPr>
              <a:spLocks noChangeArrowheads="1"/>
            </p:cNvSpPr>
            <p:nvPr/>
          </p:nvSpPr>
          <p:spPr bwMode="gray">
            <a:xfrm>
              <a:off x="8089293" y="1092341"/>
              <a:ext cx="291966" cy="98847"/>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grpSp>
      <p:grpSp>
        <p:nvGrpSpPr>
          <p:cNvPr id="3087" name="LegendLines" hidden="1">
            <a:extLst>
              <a:ext uri="{FF2B5EF4-FFF2-40B4-BE49-F238E27FC236}">
                <a16:creationId xmlns:a16="http://schemas.microsoft.com/office/drawing/2014/main" id="{55CD996E-8309-4EB0-B9BE-877D82B21EFA}"/>
              </a:ext>
            </a:extLst>
          </p:cNvPr>
          <p:cNvGrpSpPr>
            <a:grpSpLocks/>
          </p:cNvGrpSpPr>
          <p:nvPr userDrawn="1"/>
        </p:nvGrpSpPr>
        <p:grpSpPr bwMode="auto">
          <a:xfrm>
            <a:off x="7762883" y="300765"/>
            <a:ext cx="871248" cy="692548"/>
            <a:chOff x="7540629" y="279400"/>
            <a:chExt cx="854713" cy="644830"/>
          </a:xfrm>
        </p:grpSpPr>
        <p:sp>
          <p:nvSpPr>
            <p:cNvPr id="36" name="LineLegend1">
              <a:extLst>
                <a:ext uri="{FF2B5EF4-FFF2-40B4-BE49-F238E27FC236}">
                  <a16:creationId xmlns:a16="http://schemas.microsoft.com/office/drawing/2014/main" id="{B09D0737-6EEB-40BA-B4A8-962020CDA707}"/>
                </a:ext>
              </a:extLst>
            </p:cNvPr>
            <p:cNvSpPr>
              <a:spLocks noChangeShapeType="1"/>
            </p:cNvSpPr>
            <p:nvPr/>
          </p:nvSpPr>
          <p:spPr bwMode="gray">
            <a:xfrm>
              <a:off x="7540629" y="369636"/>
              <a:ext cx="457868" cy="0"/>
            </a:xfrm>
            <a:prstGeom prst="line">
              <a:avLst/>
            </a:prstGeom>
            <a:noFill/>
            <a:ln w="28575">
              <a:solidFill>
                <a:schemeClr val="accent3"/>
              </a:solidFill>
              <a:round/>
              <a:headEnd/>
              <a:tailEnd/>
            </a:ln>
            <a:effectLst/>
          </p:spPr>
          <p:txBody>
            <a:bodyPr/>
            <a:lstStyle/>
            <a:p>
              <a:pPr defTabSz="524792" eaLnBrk="1" hangingPunct="1">
                <a:defRPr/>
              </a:pPr>
              <a:endParaRPr lang="x-none" sz="918" dirty="0">
                <a:solidFill>
                  <a:srgbClr val="303333"/>
                </a:solidFill>
                <a:latin typeface="Arial"/>
                <a:cs typeface="+mn-cs"/>
              </a:endParaRPr>
            </a:p>
          </p:txBody>
        </p:sp>
        <p:sp>
          <p:nvSpPr>
            <p:cNvPr id="37" name="LineLegend2">
              <a:extLst>
                <a:ext uri="{FF2B5EF4-FFF2-40B4-BE49-F238E27FC236}">
                  <a16:creationId xmlns:a16="http://schemas.microsoft.com/office/drawing/2014/main" id="{78D05C36-7E62-46FF-8B9B-45C7727B40DE}"/>
                </a:ext>
              </a:extLst>
            </p:cNvPr>
            <p:cNvSpPr>
              <a:spLocks noChangeShapeType="1"/>
            </p:cNvSpPr>
            <p:nvPr/>
          </p:nvSpPr>
          <p:spPr bwMode="gray">
            <a:xfrm>
              <a:off x="7540629" y="638787"/>
              <a:ext cx="457868" cy="0"/>
            </a:xfrm>
            <a:prstGeom prst="line">
              <a:avLst/>
            </a:prstGeom>
            <a:noFill/>
            <a:ln w="28575">
              <a:solidFill>
                <a:schemeClr val="accent3"/>
              </a:solidFill>
              <a:prstDash val="dash"/>
              <a:round/>
              <a:headEnd/>
              <a:tailEnd/>
            </a:ln>
            <a:effectLst/>
          </p:spPr>
          <p:txBody>
            <a:bodyPr/>
            <a:lstStyle/>
            <a:p>
              <a:pPr defTabSz="524792" eaLnBrk="1" hangingPunct="1">
                <a:defRPr/>
              </a:pPr>
              <a:endParaRPr lang="x-none" sz="918" dirty="0">
                <a:solidFill>
                  <a:srgbClr val="303333"/>
                </a:solidFill>
                <a:latin typeface="Arial"/>
                <a:cs typeface="+mn-cs"/>
              </a:endParaRPr>
            </a:p>
          </p:txBody>
        </p:sp>
        <p:sp>
          <p:nvSpPr>
            <p:cNvPr id="38" name="LineLegend3">
              <a:extLst>
                <a:ext uri="{FF2B5EF4-FFF2-40B4-BE49-F238E27FC236}">
                  <a16:creationId xmlns:a16="http://schemas.microsoft.com/office/drawing/2014/main" id="{6B1757E8-49EF-4F4E-9130-770CF0FF32A1}"/>
                </a:ext>
              </a:extLst>
            </p:cNvPr>
            <p:cNvSpPr>
              <a:spLocks noChangeShapeType="1"/>
            </p:cNvSpPr>
            <p:nvPr/>
          </p:nvSpPr>
          <p:spPr bwMode="gray">
            <a:xfrm>
              <a:off x="7540629" y="915717"/>
              <a:ext cx="457868" cy="0"/>
            </a:xfrm>
            <a:prstGeom prst="line">
              <a:avLst/>
            </a:prstGeom>
            <a:noFill/>
            <a:ln w="28575">
              <a:solidFill>
                <a:schemeClr val="accent3"/>
              </a:solidFill>
              <a:prstDash val="sysDot"/>
              <a:round/>
              <a:headEnd/>
              <a:tailEnd/>
            </a:ln>
            <a:effectLst/>
          </p:spPr>
          <p:txBody>
            <a:bodyPr/>
            <a:lstStyle/>
            <a:p>
              <a:pPr defTabSz="524792" eaLnBrk="1" hangingPunct="1">
                <a:defRPr/>
              </a:pPr>
              <a:endParaRPr lang="x-none" sz="918" dirty="0">
                <a:solidFill>
                  <a:srgbClr val="303333"/>
                </a:solidFill>
                <a:latin typeface="Arial"/>
                <a:cs typeface="+mn-cs"/>
              </a:endParaRPr>
            </a:p>
          </p:txBody>
        </p:sp>
        <p:sp>
          <p:nvSpPr>
            <p:cNvPr id="39" name="Legend1">
              <a:extLst>
                <a:ext uri="{FF2B5EF4-FFF2-40B4-BE49-F238E27FC236}">
                  <a16:creationId xmlns:a16="http://schemas.microsoft.com/office/drawing/2014/main" id="{AB4FB780-1658-4455-A4A9-46CAFA8E9C12}"/>
                </a:ext>
              </a:extLst>
            </p:cNvPr>
            <p:cNvSpPr>
              <a:spLocks noChangeArrowheads="1"/>
            </p:cNvSpPr>
            <p:nvPr/>
          </p:nvSpPr>
          <p:spPr bwMode="gray">
            <a:xfrm>
              <a:off x="8102841" y="279400"/>
              <a:ext cx="292501" cy="98748"/>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sp>
          <p:nvSpPr>
            <p:cNvPr id="40" name="Legend2">
              <a:extLst>
                <a:ext uri="{FF2B5EF4-FFF2-40B4-BE49-F238E27FC236}">
                  <a16:creationId xmlns:a16="http://schemas.microsoft.com/office/drawing/2014/main" id="{B6692895-BD22-4A5C-BE5B-93961216FC42}"/>
                </a:ext>
              </a:extLst>
            </p:cNvPr>
            <p:cNvSpPr>
              <a:spLocks noChangeArrowheads="1"/>
            </p:cNvSpPr>
            <p:nvPr/>
          </p:nvSpPr>
          <p:spPr bwMode="gray">
            <a:xfrm>
              <a:off x="8102841" y="545440"/>
              <a:ext cx="292500" cy="98748"/>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sp>
          <p:nvSpPr>
            <p:cNvPr id="41" name="Legend3">
              <a:extLst>
                <a:ext uri="{FF2B5EF4-FFF2-40B4-BE49-F238E27FC236}">
                  <a16:creationId xmlns:a16="http://schemas.microsoft.com/office/drawing/2014/main" id="{A789C92B-C32F-48E8-A73A-CF14378C2CA7}"/>
                </a:ext>
              </a:extLst>
            </p:cNvPr>
            <p:cNvSpPr>
              <a:spLocks noChangeArrowheads="1"/>
            </p:cNvSpPr>
            <p:nvPr/>
          </p:nvSpPr>
          <p:spPr bwMode="gray">
            <a:xfrm>
              <a:off x="8102841" y="825482"/>
              <a:ext cx="292500" cy="98748"/>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grpSp>
      <p:grpSp>
        <p:nvGrpSpPr>
          <p:cNvPr id="3088" name="LegendMoons" hidden="1">
            <a:extLst>
              <a:ext uri="{FF2B5EF4-FFF2-40B4-BE49-F238E27FC236}">
                <a16:creationId xmlns:a16="http://schemas.microsoft.com/office/drawing/2014/main" id="{E93BF40F-E70E-49D6-8562-8AC52366E2A7}"/>
              </a:ext>
            </a:extLst>
          </p:cNvPr>
          <p:cNvGrpSpPr>
            <a:grpSpLocks/>
          </p:cNvGrpSpPr>
          <p:nvPr userDrawn="1"/>
        </p:nvGrpSpPr>
        <p:grpSpPr bwMode="auto">
          <a:xfrm>
            <a:off x="8008941" y="269018"/>
            <a:ext cx="625184" cy="1403571"/>
            <a:chOff x="7769225" y="250825"/>
            <a:chExt cx="613400" cy="1306516"/>
          </a:xfrm>
        </p:grpSpPr>
        <p:grpSp>
          <p:nvGrpSpPr>
            <p:cNvPr id="3091" name="MoonLegend1">
              <a:extLst>
                <a:ext uri="{FF2B5EF4-FFF2-40B4-BE49-F238E27FC236}">
                  <a16:creationId xmlns:a16="http://schemas.microsoft.com/office/drawing/2014/main" id="{A8DC1544-691C-4615-8715-BD5D21922A5E}"/>
                </a:ext>
              </a:extLst>
            </p:cNvPr>
            <p:cNvGrpSpPr>
              <a:grpSpLocks noChangeAspect="1"/>
            </p:cNvGrpSpPr>
            <p:nvPr>
              <p:custDataLst>
                <p:tags r:id="rId9"/>
              </p:custDataLst>
            </p:nvPr>
          </p:nvGrpSpPr>
          <p:grpSpPr bwMode="auto">
            <a:xfrm>
              <a:off x="7769225" y="250825"/>
              <a:ext cx="209550" cy="209551"/>
              <a:chOff x="4533" y="183"/>
              <a:chExt cx="144" cy="144"/>
            </a:xfrm>
          </p:grpSpPr>
          <p:sp>
            <p:nvSpPr>
              <p:cNvPr id="61" name="Oval 38">
                <a:extLst>
                  <a:ext uri="{FF2B5EF4-FFF2-40B4-BE49-F238E27FC236}">
                    <a16:creationId xmlns:a16="http://schemas.microsoft.com/office/drawing/2014/main" id="{AA217E93-3E83-423B-818F-D08D2EA5FE0F}"/>
                  </a:ext>
                </a:extLst>
              </p:cNvPr>
              <p:cNvSpPr>
                <a:spLocks noChangeAspect="1" noChangeArrowheads="1"/>
              </p:cNvSpPr>
              <p:nvPr>
                <p:custDataLst>
                  <p:tags r:id="rId22"/>
                </p:custDataLst>
              </p:nvPr>
            </p:nvSpPr>
            <p:spPr bwMode="gray">
              <a:xfrm>
                <a:off x="4533" y="183"/>
                <a:ext cx="144" cy="144"/>
              </a:xfrm>
              <a:prstGeom prst="ellipse">
                <a:avLst/>
              </a:prstGeom>
              <a:solidFill>
                <a:schemeClr val="accent1"/>
              </a:solidFill>
              <a:ln w="9525">
                <a:solidFill>
                  <a:schemeClr val="accent6"/>
                </a:solidFill>
                <a:round/>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sp>
            <p:nvSpPr>
              <p:cNvPr id="62" name="Arc 39">
                <a:extLst>
                  <a:ext uri="{FF2B5EF4-FFF2-40B4-BE49-F238E27FC236}">
                    <a16:creationId xmlns:a16="http://schemas.microsoft.com/office/drawing/2014/main" id="{E01CD87B-B54D-44D8-8396-6EE2ABBFB258}"/>
                  </a:ext>
                </a:extLst>
              </p:cNvPr>
              <p:cNvSpPr>
                <a:spLocks noChangeAspect="1"/>
              </p:cNvSpPr>
              <p:nvPr>
                <p:custDataLst>
                  <p:tags r:id="rId23"/>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grpSp>
        <p:grpSp>
          <p:nvGrpSpPr>
            <p:cNvPr id="3092" name="MoonLegend2">
              <a:extLst>
                <a:ext uri="{FF2B5EF4-FFF2-40B4-BE49-F238E27FC236}">
                  <a16:creationId xmlns:a16="http://schemas.microsoft.com/office/drawing/2014/main" id="{9CBB2336-6666-461E-9B6D-AB8C6AB80C93}"/>
                </a:ext>
              </a:extLst>
            </p:cNvPr>
            <p:cNvGrpSpPr>
              <a:grpSpLocks noChangeAspect="1"/>
            </p:cNvGrpSpPr>
            <p:nvPr>
              <p:custDataLst>
                <p:tags r:id="rId10"/>
              </p:custDataLst>
            </p:nvPr>
          </p:nvGrpSpPr>
          <p:grpSpPr bwMode="auto">
            <a:xfrm>
              <a:off x="7769225" y="525066"/>
              <a:ext cx="209550" cy="209551"/>
              <a:chOff x="1694" y="2044"/>
              <a:chExt cx="160" cy="160"/>
            </a:xfrm>
          </p:grpSpPr>
          <p:sp>
            <p:nvSpPr>
              <p:cNvPr id="59" name="Oval 41">
                <a:extLst>
                  <a:ext uri="{FF2B5EF4-FFF2-40B4-BE49-F238E27FC236}">
                    <a16:creationId xmlns:a16="http://schemas.microsoft.com/office/drawing/2014/main" id="{DB8E57A5-AC02-46CC-B513-024B4B8EEF2C}"/>
                  </a:ext>
                </a:extLst>
              </p:cNvPr>
              <p:cNvSpPr>
                <a:spLocks noChangeAspect="1" noChangeArrowheads="1"/>
              </p:cNvSpPr>
              <p:nvPr>
                <p:custDataLst>
                  <p:tags r:id="rId20"/>
                </p:custDataLst>
              </p:nvPr>
            </p:nvSpPr>
            <p:spPr bwMode="gray">
              <a:xfrm>
                <a:off x="1694" y="2044"/>
                <a:ext cx="164" cy="160"/>
              </a:xfrm>
              <a:prstGeom prst="ellipse">
                <a:avLst/>
              </a:prstGeom>
              <a:solidFill>
                <a:schemeClr val="accent1"/>
              </a:solidFill>
              <a:ln w="9525">
                <a:solidFill>
                  <a:schemeClr val="accent6"/>
                </a:solidFill>
                <a:round/>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sp>
            <p:nvSpPr>
              <p:cNvPr id="60" name="Arc 42">
                <a:extLst>
                  <a:ext uri="{FF2B5EF4-FFF2-40B4-BE49-F238E27FC236}">
                    <a16:creationId xmlns:a16="http://schemas.microsoft.com/office/drawing/2014/main" id="{4F72A262-0425-42E7-9940-3572549C0452}"/>
                  </a:ext>
                </a:extLst>
              </p:cNvPr>
              <p:cNvSpPr>
                <a:spLocks noChangeAspect="1"/>
              </p:cNvSpPr>
              <p:nvPr>
                <p:custDataLst>
                  <p:tags r:id="rId21"/>
                </p:custDataLst>
              </p:nvPr>
            </p:nvSpPr>
            <p:spPr bwMode="gray">
              <a:xfrm>
                <a:off x="1694" y="2044"/>
                <a:ext cx="164" cy="160"/>
              </a:xfrm>
              <a:prstGeom prst="arc">
                <a:avLst/>
              </a:prstGeom>
              <a:solidFill>
                <a:schemeClr val="accent4"/>
              </a:solidFill>
              <a:ln w="9525">
                <a:solidFill>
                  <a:schemeClr val="accent6"/>
                </a:solidFill>
                <a:round/>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grpSp>
        <p:grpSp>
          <p:nvGrpSpPr>
            <p:cNvPr id="3093" name="MoonLegend4">
              <a:extLst>
                <a:ext uri="{FF2B5EF4-FFF2-40B4-BE49-F238E27FC236}">
                  <a16:creationId xmlns:a16="http://schemas.microsoft.com/office/drawing/2014/main" id="{59727DC9-6E53-4443-B2EB-4046C33EB943}"/>
                </a:ext>
              </a:extLst>
            </p:cNvPr>
            <p:cNvGrpSpPr>
              <a:grpSpLocks noChangeAspect="1"/>
            </p:cNvGrpSpPr>
            <p:nvPr>
              <p:custDataLst>
                <p:tags r:id="rId11"/>
              </p:custDataLst>
            </p:nvPr>
          </p:nvGrpSpPr>
          <p:grpSpPr bwMode="auto">
            <a:xfrm>
              <a:off x="7769225" y="1073548"/>
              <a:ext cx="209550" cy="209551"/>
              <a:chOff x="4495" y="1198"/>
              <a:chExt cx="160" cy="160"/>
            </a:xfrm>
          </p:grpSpPr>
          <p:sp>
            <p:nvSpPr>
              <p:cNvPr id="57" name="Oval 47">
                <a:extLst>
                  <a:ext uri="{FF2B5EF4-FFF2-40B4-BE49-F238E27FC236}">
                    <a16:creationId xmlns:a16="http://schemas.microsoft.com/office/drawing/2014/main" id="{FD59D37D-2741-40C5-8F1F-442160424C96}"/>
                  </a:ext>
                </a:extLst>
              </p:cNvPr>
              <p:cNvSpPr>
                <a:spLocks noChangeAspect="1" noChangeArrowheads="1"/>
              </p:cNvSpPr>
              <p:nvPr>
                <p:custDataLst>
                  <p:tags r:id="rId18"/>
                </p:custDataLst>
              </p:nvPr>
            </p:nvSpPr>
            <p:spPr bwMode="gray">
              <a:xfrm>
                <a:off x="4495" y="1198"/>
                <a:ext cx="164" cy="160"/>
              </a:xfrm>
              <a:prstGeom prst="ellipse">
                <a:avLst/>
              </a:prstGeom>
              <a:solidFill>
                <a:schemeClr val="accent1"/>
              </a:solidFill>
              <a:ln w="9525">
                <a:solidFill>
                  <a:schemeClr val="accent6"/>
                </a:solidFill>
                <a:round/>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sp>
            <p:nvSpPr>
              <p:cNvPr id="58" name="Arc 48">
                <a:extLst>
                  <a:ext uri="{FF2B5EF4-FFF2-40B4-BE49-F238E27FC236}">
                    <a16:creationId xmlns:a16="http://schemas.microsoft.com/office/drawing/2014/main" id="{C24F598F-8DD7-4865-B94A-DD95A79D4FED}"/>
                  </a:ext>
                </a:extLst>
              </p:cNvPr>
              <p:cNvSpPr>
                <a:spLocks noChangeAspect="1"/>
              </p:cNvSpPr>
              <p:nvPr>
                <p:custDataLst>
                  <p:tags r:id="rId19"/>
                </p:custDataLst>
              </p:nvPr>
            </p:nvSpPr>
            <p:spPr bwMode="gray">
              <a:xfrm>
                <a:off x="4495" y="1198"/>
                <a:ext cx="164" cy="160"/>
              </a:xfrm>
              <a:prstGeom prst="arc">
                <a:avLst>
                  <a:gd name="adj1" fmla="val 16200000"/>
                  <a:gd name="adj2" fmla="val 10800000"/>
                </a:avLst>
              </a:prstGeom>
              <a:solidFill>
                <a:schemeClr val="accent4"/>
              </a:solidFill>
              <a:ln w="9525">
                <a:solidFill>
                  <a:schemeClr val="accent6"/>
                </a:solidFill>
                <a:round/>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grpSp>
        <p:grpSp>
          <p:nvGrpSpPr>
            <p:cNvPr id="3094" name="MoonLegend5">
              <a:extLst>
                <a:ext uri="{FF2B5EF4-FFF2-40B4-BE49-F238E27FC236}">
                  <a16:creationId xmlns:a16="http://schemas.microsoft.com/office/drawing/2014/main" id="{B2735F82-4598-46FD-9A66-C09C1A46E340}"/>
                </a:ext>
              </a:extLst>
            </p:cNvPr>
            <p:cNvGrpSpPr>
              <a:grpSpLocks noChangeAspect="1"/>
            </p:cNvGrpSpPr>
            <p:nvPr>
              <p:custDataLst>
                <p:tags r:id="rId12"/>
              </p:custDataLst>
            </p:nvPr>
          </p:nvGrpSpPr>
          <p:grpSpPr bwMode="auto">
            <a:xfrm>
              <a:off x="7769225" y="1347790"/>
              <a:ext cx="209550" cy="209551"/>
              <a:chOff x="4495" y="1440"/>
              <a:chExt cx="160" cy="160"/>
            </a:xfrm>
          </p:grpSpPr>
          <p:sp>
            <p:nvSpPr>
              <p:cNvPr id="55" name="Oval 50">
                <a:extLst>
                  <a:ext uri="{FF2B5EF4-FFF2-40B4-BE49-F238E27FC236}">
                    <a16:creationId xmlns:a16="http://schemas.microsoft.com/office/drawing/2014/main" id="{7BF82074-5CC0-44E0-8884-90B04DF7BB03}"/>
                  </a:ext>
                </a:extLst>
              </p:cNvPr>
              <p:cNvSpPr>
                <a:spLocks noChangeAspect="1" noChangeArrowheads="1"/>
              </p:cNvSpPr>
              <p:nvPr>
                <p:custDataLst>
                  <p:tags r:id="rId16"/>
                </p:custDataLst>
              </p:nvPr>
            </p:nvSpPr>
            <p:spPr bwMode="gray">
              <a:xfrm>
                <a:off x="4495" y="1440"/>
                <a:ext cx="164" cy="160"/>
              </a:xfrm>
              <a:prstGeom prst="ellipse">
                <a:avLst/>
              </a:prstGeom>
              <a:solidFill>
                <a:schemeClr val="accent1"/>
              </a:solidFill>
              <a:ln w="9525">
                <a:solidFill>
                  <a:schemeClr val="accent6"/>
                </a:solidFill>
                <a:round/>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sp>
            <p:nvSpPr>
              <p:cNvPr id="56" name="Oval 51">
                <a:extLst>
                  <a:ext uri="{FF2B5EF4-FFF2-40B4-BE49-F238E27FC236}">
                    <a16:creationId xmlns:a16="http://schemas.microsoft.com/office/drawing/2014/main" id="{43D7355F-439B-4A15-AA76-306FB3DEB976}"/>
                  </a:ext>
                </a:extLst>
              </p:cNvPr>
              <p:cNvSpPr>
                <a:spLocks noChangeAspect="1" noChangeArrowheads="1"/>
              </p:cNvSpPr>
              <p:nvPr>
                <p:custDataLst>
                  <p:tags r:id="rId17"/>
                </p:custDataLst>
              </p:nvPr>
            </p:nvSpPr>
            <p:spPr bwMode="gray">
              <a:xfrm>
                <a:off x="4495" y="1440"/>
                <a:ext cx="164" cy="160"/>
              </a:xfrm>
              <a:prstGeom prst="arc">
                <a:avLst>
                  <a:gd name="adj1" fmla="val 16200000"/>
                  <a:gd name="adj2" fmla="val 16200000"/>
                </a:avLst>
              </a:prstGeom>
              <a:solidFill>
                <a:schemeClr val="accent4"/>
              </a:solidFill>
              <a:ln w="9525">
                <a:solidFill>
                  <a:schemeClr val="accent6"/>
                </a:solidFill>
                <a:round/>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grpSp>
        <p:grpSp>
          <p:nvGrpSpPr>
            <p:cNvPr id="3095" name="MoonLegend3">
              <a:extLst>
                <a:ext uri="{FF2B5EF4-FFF2-40B4-BE49-F238E27FC236}">
                  <a16:creationId xmlns:a16="http://schemas.microsoft.com/office/drawing/2014/main" id="{9F3C6BDF-A326-4BC1-BE32-668C71F9E45D}"/>
                </a:ext>
              </a:extLst>
            </p:cNvPr>
            <p:cNvGrpSpPr>
              <a:grpSpLocks noChangeAspect="1"/>
            </p:cNvGrpSpPr>
            <p:nvPr>
              <p:custDataLst>
                <p:tags r:id="rId13"/>
              </p:custDataLst>
            </p:nvPr>
          </p:nvGrpSpPr>
          <p:grpSpPr bwMode="auto">
            <a:xfrm>
              <a:off x="7769225" y="799307"/>
              <a:ext cx="209550" cy="209551"/>
              <a:chOff x="4495" y="1198"/>
              <a:chExt cx="160" cy="160"/>
            </a:xfrm>
          </p:grpSpPr>
          <p:sp>
            <p:nvSpPr>
              <p:cNvPr id="53" name="Oval 47">
                <a:extLst>
                  <a:ext uri="{FF2B5EF4-FFF2-40B4-BE49-F238E27FC236}">
                    <a16:creationId xmlns:a16="http://schemas.microsoft.com/office/drawing/2014/main" id="{7D1F393D-3696-4146-86A7-2BF57DD091E4}"/>
                  </a:ext>
                </a:extLst>
              </p:cNvPr>
              <p:cNvSpPr>
                <a:spLocks noChangeAspect="1" noChangeArrowheads="1"/>
              </p:cNvSpPr>
              <p:nvPr>
                <p:custDataLst>
                  <p:tags r:id="rId14"/>
                </p:custDataLst>
              </p:nvPr>
            </p:nvSpPr>
            <p:spPr bwMode="gray">
              <a:xfrm>
                <a:off x="4495" y="1198"/>
                <a:ext cx="164" cy="156"/>
              </a:xfrm>
              <a:prstGeom prst="ellipse">
                <a:avLst/>
              </a:prstGeom>
              <a:solidFill>
                <a:schemeClr val="accent1"/>
              </a:solidFill>
              <a:ln w="9525">
                <a:solidFill>
                  <a:schemeClr val="accent6"/>
                </a:solidFill>
                <a:round/>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sp>
            <p:nvSpPr>
              <p:cNvPr id="54" name="Arc 48">
                <a:extLst>
                  <a:ext uri="{FF2B5EF4-FFF2-40B4-BE49-F238E27FC236}">
                    <a16:creationId xmlns:a16="http://schemas.microsoft.com/office/drawing/2014/main" id="{CB679692-566B-412C-A981-171A52750F37}"/>
                  </a:ext>
                </a:extLst>
              </p:cNvPr>
              <p:cNvSpPr>
                <a:spLocks noChangeAspect="1"/>
              </p:cNvSpPr>
              <p:nvPr>
                <p:custDataLst>
                  <p:tags r:id="rId15"/>
                </p:custDataLst>
              </p:nvPr>
            </p:nvSpPr>
            <p:spPr bwMode="gray">
              <a:xfrm>
                <a:off x="4495" y="1198"/>
                <a:ext cx="164" cy="156"/>
              </a:xfrm>
              <a:prstGeom prst="arc">
                <a:avLst>
                  <a:gd name="adj1" fmla="val 16200000"/>
                  <a:gd name="adj2" fmla="val 5400000"/>
                </a:avLst>
              </a:prstGeom>
              <a:solidFill>
                <a:schemeClr val="accent4"/>
              </a:solidFill>
              <a:ln w="9525">
                <a:solidFill>
                  <a:schemeClr val="accent6"/>
                </a:solidFill>
                <a:round/>
                <a:headEnd/>
                <a:tailEnd/>
              </a:ln>
              <a:effectLst/>
            </p:spPr>
            <p:txBody>
              <a:bodyPr wrap="none" anchor="ctr"/>
              <a:lstStyle/>
              <a:p>
                <a:pPr defTabSz="524792" eaLnBrk="1" hangingPunct="1">
                  <a:defRPr/>
                </a:pPr>
                <a:endParaRPr lang="x-none" sz="918" dirty="0">
                  <a:solidFill>
                    <a:srgbClr val="303333"/>
                  </a:solidFill>
                  <a:latin typeface="Arial"/>
                  <a:cs typeface="+mn-cs"/>
                </a:endParaRPr>
              </a:p>
            </p:txBody>
          </p:sp>
        </p:grpSp>
        <p:sp>
          <p:nvSpPr>
            <p:cNvPr id="48" name="Legend1">
              <a:extLst>
                <a:ext uri="{FF2B5EF4-FFF2-40B4-BE49-F238E27FC236}">
                  <a16:creationId xmlns:a16="http://schemas.microsoft.com/office/drawing/2014/main" id="{2989D852-D9E7-4FEC-8204-39CBAE6F3126}"/>
                </a:ext>
              </a:extLst>
            </p:cNvPr>
            <p:cNvSpPr>
              <a:spLocks noChangeArrowheads="1"/>
            </p:cNvSpPr>
            <p:nvPr/>
          </p:nvSpPr>
          <p:spPr bwMode="gray">
            <a:xfrm>
              <a:off x="8090086" y="263268"/>
              <a:ext cx="292539" cy="98721"/>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sp>
          <p:nvSpPr>
            <p:cNvPr id="49" name="Legend2">
              <a:extLst>
                <a:ext uri="{FF2B5EF4-FFF2-40B4-BE49-F238E27FC236}">
                  <a16:creationId xmlns:a16="http://schemas.microsoft.com/office/drawing/2014/main" id="{11BAF8E0-E5BD-4D52-B678-C494E57F609F}"/>
                </a:ext>
              </a:extLst>
            </p:cNvPr>
            <p:cNvSpPr>
              <a:spLocks noChangeArrowheads="1"/>
            </p:cNvSpPr>
            <p:nvPr/>
          </p:nvSpPr>
          <p:spPr bwMode="gray">
            <a:xfrm>
              <a:off x="8090086" y="538569"/>
              <a:ext cx="292539" cy="98721"/>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sp>
          <p:nvSpPr>
            <p:cNvPr id="50" name="Legend3">
              <a:extLst>
                <a:ext uri="{FF2B5EF4-FFF2-40B4-BE49-F238E27FC236}">
                  <a16:creationId xmlns:a16="http://schemas.microsoft.com/office/drawing/2014/main" id="{5D94CF27-92FA-4DF6-A56D-80C56C4D5447}"/>
                </a:ext>
              </a:extLst>
            </p:cNvPr>
            <p:cNvSpPr>
              <a:spLocks noChangeArrowheads="1"/>
            </p:cNvSpPr>
            <p:nvPr/>
          </p:nvSpPr>
          <p:spPr bwMode="gray">
            <a:xfrm>
              <a:off x="8090086" y="812315"/>
              <a:ext cx="292539" cy="98721"/>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sp>
          <p:nvSpPr>
            <p:cNvPr id="51" name="Legend4">
              <a:extLst>
                <a:ext uri="{FF2B5EF4-FFF2-40B4-BE49-F238E27FC236}">
                  <a16:creationId xmlns:a16="http://schemas.microsoft.com/office/drawing/2014/main" id="{E1E4BA8F-8524-4992-B18A-69E386D5CEA7}"/>
                </a:ext>
              </a:extLst>
            </p:cNvPr>
            <p:cNvSpPr>
              <a:spLocks noChangeArrowheads="1"/>
            </p:cNvSpPr>
            <p:nvPr/>
          </p:nvSpPr>
          <p:spPr bwMode="gray">
            <a:xfrm>
              <a:off x="8090086" y="1084507"/>
              <a:ext cx="292539" cy="98721"/>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sp>
          <p:nvSpPr>
            <p:cNvPr id="52" name="Legend5">
              <a:extLst>
                <a:ext uri="{FF2B5EF4-FFF2-40B4-BE49-F238E27FC236}">
                  <a16:creationId xmlns:a16="http://schemas.microsoft.com/office/drawing/2014/main" id="{22207AA1-4AC8-442C-A711-6ECC8BA1AC9E}"/>
                </a:ext>
              </a:extLst>
            </p:cNvPr>
            <p:cNvSpPr>
              <a:spLocks noChangeArrowheads="1"/>
            </p:cNvSpPr>
            <p:nvPr/>
          </p:nvSpPr>
          <p:spPr bwMode="gray">
            <a:xfrm>
              <a:off x="8090086" y="1359808"/>
              <a:ext cx="292539" cy="98721"/>
            </a:xfrm>
            <a:prstGeom prst="rect">
              <a:avLst/>
            </a:prstGeom>
            <a:noFill/>
            <a:ln>
              <a:noFill/>
            </a:ln>
            <a:effectLst/>
          </p:spPr>
          <p:txBody>
            <a:bodyPr wrap="none" lIns="0" tIns="0" rIns="0" bIns="0">
              <a:spAutoFit/>
            </a:bodyPr>
            <a:lstStyle/>
            <a:p>
              <a:pPr defTabSz="513859" eaLnBrk="1" hangingPunct="1">
                <a:buClr>
                  <a:srgbClr val="0A2E46"/>
                </a:buClr>
                <a:defRPr/>
              </a:pPr>
              <a:r>
                <a:rPr lang="x-none" sz="689" dirty="0">
                  <a:solidFill>
                    <a:srgbClr val="303333"/>
                  </a:solidFill>
                  <a:latin typeface="Arial"/>
                  <a:cs typeface="+mn-cs"/>
                </a:rPr>
                <a:t>Legend</a:t>
              </a:r>
            </a:p>
          </p:txBody>
        </p:sp>
      </p:grpSp>
      <p:sp>
        <p:nvSpPr>
          <p:cNvPr id="65" name="Slide Number">
            <a:extLst>
              <a:ext uri="{FF2B5EF4-FFF2-40B4-BE49-F238E27FC236}">
                <a16:creationId xmlns:a16="http://schemas.microsoft.com/office/drawing/2014/main" id="{3ACF4E38-9B9B-422C-B9C7-D91089794930}"/>
              </a:ext>
            </a:extLst>
          </p:cNvPr>
          <p:cNvSpPr txBox="1">
            <a:spLocks/>
          </p:cNvSpPr>
          <p:nvPr userDrawn="1"/>
        </p:nvSpPr>
        <p:spPr bwMode="auto">
          <a:xfrm>
            <a:off x="8820151" y="6857908"/>
            <a:ext cx="70532" cy="69250"/>
          </a:xfrm>
          <a:prstGeom prst="rect">
            <a:avLst/>
          </a:prstGeom>
        </p:spPr>
        <p:txBody>
          <a:bodyPr wrap="none" lIns="0" tIns="0" rIns="0" bIns="0" anchor="ctr">
            <a:spAutoFit/>
          </a:bodyPr>
          <a:lstStyle>
            <a:lvl1pPr defTabSz="698500">
              <a:defRPr>
                <a:solidFill>
                  <a:schemeClr val="tx1"/>
                </a:solidFill>
                <a:latin typeface="Calibri" panose="020F0502020204030204" pitchFamily="34" charset="0"/>
                <a:cs typeface="Arial" panose="020B0604020202020204" pitchFamily="34" charset="0"/>
              </a:defRPr>
            </a:lvl1pPr>
            <a:lvl2pPr marL="742950" indent="-285750" defTabSz="698500">
              <a:defRPr>
                <a:solidFill>
                  <a:schemeClr val="tx1"/>
                </a:solidFill>
                <a:latin typeface="Calibri" panose="020F0502020204030204" pitchFamily="34" charset="0"/>
                <a:cs typeface="Arial" panose="020B0604020202020204" pitchFamily="34" charset="0"/>
              </a:defRPr>
            </a:lvl2pPr>
            <a:lvl3pPr marL="1143000" indent="-228600" defTabSz="698500">
              <a:defRPr>
                <a:solidFill>
                  <a:schemeClr val="tx1"/>
                </a:solidFill>
                <a:latin typeface="Calibri" panose="020F0502020204030204" pitchFamily="34" charset="0"/>
                <a:cs typeface="Arial" panose="020B0604020202020204" pitchFamily="34" charset="0"/>
              </a:defRPr>
            </a:lvl3pPr>
            <a:lvl4pPr marL="1600200" indent="-228600" defTabSz="698500">
              <a:defRPr>
                <a:solidFill>
                  <a:schemeClr val="tx1"/>
                </a:solidFill>
                <a:latin typeface="Calibri" panose="020F0502020204030204" pitchFamily="34" charset="0"/>
                <a:cs typeface="Arial" panose="020B0604020202020204" pitchFamily="34" charset="0"/>
              </a:defRPr>
            </a:lvl4pPr>
            <a:lvl5pPr marL="2057400" indent="-228600" defTabSz="698500">
              <a:defRPr>
                <a:solidFill>
                  <a:schemeClr val="tx1"/>
                </a:solidFill>
                <a:latin typeface="Calibri" panose="020F0502020204030204" pitchFamily="34" charset="0"/>
                <a:cs typeface="Arial" panose="020B0604020202020204" pitchFamily="34" charset="0"/>
              </a:defRPr>
            </a:lvl5pPr>
            <a:lvl6pPr marL="2514600" indent="-228600" defTabSz="6985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6985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6985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6985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fld id="{2A643B1A-877C-42DC-A359-8E9AC7D14845}" type="slidenum">
              <a:rPr lang="en-US" altLang="en-US" sz="450" smtClean="0">
                <a:solidFill>
                  <a:srgbClr val="808080"/>
                </a:solidFill>
                <a:latin typeface="Arial" panose="020B0604020202020204" pitchFamily="34" charset="0"/>
              </a:rPr>
              <a:pPr eaLnBrk="1" hangingPunct="1">
                <a:defRPr/>
              </a:pPr>
              <a:t>‹#›</a:t>
            </a:fld>
            <a:endParaRPr lang="en-US" altLang="en-US" sz="450">
              <a:solidFill>
                <a:srgbClr val="808080"/>
              </a:solidFill>
              <a:latin typeface="Arial" panose="020B0604020202020204" pitchFamily="34" charset="0"/>
            </a:endParaRPr>
          </a:p>
        </p:txBody>
      </p:sp>
      <p:sp>
        <p:nvSpPr>
          <p:cNvPr id="3090" name="Text Placeholder 5">
            <a:extLst>
              <a:ext uri="{FF2B5EF4-FFF2-40B4-BE49-F238E27FC236}">
                <a16:creationId xmlns:a16="http://schemas.microsoft.com/office/drawing/2014/main" id="{1E6EA2FD-CB1F-4A9B-B251-93D70C46C1C5}"/>
              </a:ext>
            </a:extLst>
          </p:cNvPr>
          <p:cNvSpPr>
            <a:spLocks noGrp="1" noChangeArrowheads="1"/>
          </p:cNvSpPr>
          <p:nvPr>
            <p:ph type="body" idx="1"/>
          </p:nvPr>
        </p:nvSpPr>
        <p:spPr bwMode="auto">
          <a:xfrm>
            <a:off x="533401" y="1727730"/>
            <a:ext cx="8088313" cy="472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p:txBody>
      </p:sp>
    </p:spTree>
    <p:extLst>
      <p:ext uri="{BB962C8B-B14F-4D97-AF65-F5344CB8AC3E}">
        <p14:creationId xmlns:p14="http://schemas.microsoft.com/office/powerpoint/2010/main" val="257254230"/>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Lst>
  <p:hf hdr="0" dt="0"/>
  <p:txStyles>
    <p:titleStyle>
      <a:lvl1pPr algn="l" defTabSz="513160" rtl="0" eaLnBrk="0" fontAlgn="base" hangingPunct="0">
        <a:spcBef>
          <a:spcPct val="0"/>
        </a:spcBef>
        <a:spcAft>
          <a:spcPct val="0"/>
        </a:spcAft>
        <a:tabLst>
          <a:tab pos="154781" algn="l"/>
        </a:tabLst>
        <a:defRPr lang="x-none" sz="1125">
          <a:solidFill>
            <a:schemeClr val="tx1"/>
          </a:solidFill>
          <a:latin typeface="+mj-lt"/>
          <a:ea typeface="+mj-ea"/>
          <a:cs typeface="+mj-cs"/>
        </a:defRPr>
      </a:lvl1pPr>
      <a:lvl2pPr algn="l" defTabSz="513160" rtl="0" eaLnBrk="0" fontAlgn="base" hangingPunct="0">
        <a:spcBef>
          <a:spcPct val="0"/>
        </a:spcBef>
        <a:spcAft>
          <a:spcPct val="0"/>
        </a:spcAft>
        <a:tabLst>
          <a:tab pos="154781" algn="l"/>
        </a:tabLst>
        <a:defRPr lang="x-none" sz="1125">
          <a:solidFill>
            <a:schemeClr val="tx1"/>
          </a:solidFill>
          <a:latin typeface="Trebuchet MS" panose="020B0603020202020204" pitchFamily="34" charset="0"/>
        </a:defRPr>
      </a:lvl2pPr>
      <a:lvl3pPr algn="l" defTabSz="513160" rtl="0" eaLnBrk="0" fontAlgn="base" hangingPunct="0">
        <a:spcBef>
          <a:spcPct val="0"/>
        </a:spcBef>
        <a:spcAft>
          <a:spcPct val="0"/>
        </a:spcAft>
        <a:tabLst>
          <a:tab pos="154781" algn="l"/>
        </a:tabLst>
        <a:defRPr lang="x-none" sz="1125">
          <a:solidFill>
            <a:schemeClr val="tx1"/>
          </a:solidFill>
          <a:latin typeface="Trebuchet MS" panose="020B0603020202020204" pitchFamily="34" charset="0"/>
        </a:defRPr>
      </a:lvl3pPr>
      <a:lvl4pPr algn="l" defTabSz="513160" rtl="0" eaLnBrk="0" fontAlgn="base" hangingPunct="0">
        <a:spcBef>
          <a:spcPct val="0"/>
        </a:spcBef>
        <a:spcAft>
          <a:spcPct val="0"/>
        </a:spcAft>
        <a:tabLst>
          <a:tab pos="154781" algn="l"/>
        </a:tabLst>
        <a:defRPr lang="x-none" sz="1125">
          <a:solidFill>
            <a:schemeClr val="tx1"/>
          </a:solidFill>
          <a:latin typeface="Trebuchet MS" panose="020B0603020202020204" pitchFamily="34" charset="0"/>
        </a:defRPr>
      </a:lvl4pPr>
      <a:lvl5pPr algn="l" defTabSz="513160" rtl="0" eaLnBrk="0" fontAlgn="base" hangingPunct="0">
        <a:spcBef>
          <a:spcPct val="0"/>
        </a:spcBef>
        <a:spcAft>
          <a:spcPct val="0"/>
        </a:spcAft>
        <a:tabLst>
          <a:tab pos="154781" algn="l"/>
        </a:tabLst>
        <a:defRPr lang="x-none" sz="1125">
          <a:solidFill>
            <a:schemeClr val="tx1"/>
          </a:solidFill>
          <a:latin typeface="Trebuchet MS" panose="020B0603020202020204" pitchFamily="34" charset="0"/>
        </a:defRPr>
      </a:lvl5pPr>
      <a:lvl6pPr marL="262396" algn="l" defTabSz="513859" rtl="0" eaLnBrk="1" fontAlgn="base" hangingPunct="1">
        <a:spcBef>
          <a:spcPct val="0"/>
        </a:spcBef>
        <a:spcAft>
          <a:spcPct val="0"/>
        </a:spcAft>
        <a:defRPr lang="x-none" sz="1091" b="1">
          <a:solidFill>
            <a:schemeClr val="tx2"/>
          </a:solidFill>
          <a:latin typeface="Arial" charset="0"/>
        </a:defRPr>
      </a:lvl6pPr>
      <a:lvl7pPr marL="524792" algn="l" defTabSz="513859" rtl="0" eaLnBrk="1" fontAlgn="base" hangingPunct="1">
        <a:spcBef>
          <a:spcPct val="0"/>
        </a:spcBef>
        <a:spcAft>
          <a:spcPct val="0"/>
        </a:spcAft>
        <a:defRPr lang="x-none" sz="1091" b="1">
          <a:solidFill>
            <a:schemeClr val="tx2"/>
          </a:solidFill>
          <a:latin typeface="Arial" charset="0"/>
        </a:defRPr>
      </a:lvl7pPr>
      <a:lvl8pPr marL="787187" algn="l" defTabSz="513859" rtl="0" eaLnBrk="1" fontAlgn="base" hangingPunct="1">
        <a:spcBef>
          <a:spcPct val="0"/>
        </a:spcBef>
        <a:spcAft>
          <a:spcPct val="0"/>
        </a:spcAft>
        <a:defRPr lang="x-none" sz="1091" b="1">
          <a:solidFill>
            <a:schemeClr val="tx2"/>
          </a:solidFill>
          <a:latin typeface="Arial" charset="0"/>
        </a:defRPr>
      </a:lvl8pPr>
      <a:lvl9pPr marL="1049583" algn="l" defTabSz="513859" rtl="0" eaLnBrk="1" fontAlgn="base" hangingPunct="1">
        <a:spcBef>
          <a:spcPct val="0"/>
        </a:spcBef>
        <a:spcAft>
          <a:spcPct val="0"/>
        </a:spcAft>
        <a:defRPr lang="x-none" sz="1091" b="1">
          <a:solidFill>
            <a:schemeClr val="tx2"/>
          </a:solidFill>
          <a:latin typeface="Arial" charset="0"/>
        </a:defRPr>
      </a:lvl9pPr>
    </p:titleStyle>
    <p:bodyStyle>
      <a:lvl1pPr marL="96441" indent="-96441" algn="l" defTabSz="513160" rtl="0" eaLnBrk="0" fontAlgn="base" hangingPunct="0">
        <a:spcBef>
          <a:spcPct val="0"/>
        </a:spcBef>
        <a:spcAft>
          <a:spcPct val="0"/>
        </a:spcAft>
        <a:buClr>
          <a:schemeClr val="tx1"/>
        </a:buClr>
        <a:buSzPct val="100000"/>
        <a:buFont typeface="Segoe UI" panose="020B0502040204020203" pitchFamily="34" charset="0"/>
        <a:buChar char="●"/>
        <a:defRPr lang="x-none" sz="675">
          <a:solidFill>
            <a:schemeClr val="tx1"/>
          </a:solidFill>
          <a:latin typeface="+mn-lt"/>
          <a:ea typeface="+mn-ea"/>
          <a:cs typeface="+mn-cs"/>
        </a:defRPr>
      </a:lvl1pPr>
      <a:lvl2pPr marL="202406" indent="-100013" algn="l" defTabSz="513160" rtl="0" eaLnBrk="0" fontAlgn="base" hangingPunct="0">
        <a:spcBef>
          <a:spcPct val="0"/>
        </a:spcBef>
        <a:spcAft>
          <a:spcPct val="0"/>
        </a:spcAft>
        <a:buClr>
          <a:srgbClr val="444848"/>
        </a:buClr>
        <a:buSzPct val="100000"/>
        <a:buFont typeface="Segoe UI" panose="020B0502040204020203" pitchFamily="34" charset="0"/>
        <a:buChar char="□"/>
        <a:defRPr lang="x-none" sz="675">
          <a:solidFill>
            <a:schemeClr val="tx1"/>
          </a:solidFill>
          <a:latin typeface="+mn-lt"/>
        </a:defRPr>
      </a:lvl2pPr>
      <a:lvl3pPr marL="303610" indent="-101204" algn="l" defTabSz="513160" rtl="0" eaLnBrk="0" fontAlgn="base" hangingPunct="0">
        <a:spcBef>
          <a:spcPct val="0"/>
        </a:spcBef>
        <a:spcAft>
          <a:spcPct val="0"/>
        </a:spcAft>
        <a:buClr>
          <a:srgbClr val="444848"/>
        </a:buClr>
        <a:buSzPct val="100000"/>
        <a:buFont typeface="Segoe UI" panose="020B0502040204020203" pitchFamily="34" charset="0"/>
        <a:buChar char="−"/>
        <a:defRPr lang="x-none" sz="675">
          <a:solidFill>
            <a:schemeClr val="tx1"/>
          </a:solidFill>
          <a:latin typeface="+mn-lt"/>
        </a:defRPr>
      </a:lvl3pPr>
      <a:lvl4pPr marL="352425" indent="-88106" algn="l" defTabSz="513160" rtl="0" eaLnBrk="0" fontAlgn="base" hangingPunct="0">
        <a:spcBef>
          <a:spcPct val="0"/>
        </a:spcBef>
        <a:spcAft>
          <a:spcPct val="0"/>
        </a:spcAft>
        <a:buClr>
          <a:srgbClr val="444848"/>
        </a:buClr>
        <a:buSzPct val="120000"/>
        <a:buFont typeface="Segoe UI" panose="020B0502040204020203" pitchFamily="34" charset="0"/>
        <a:buChar char="●"/>
        <a:defRPr lang="x-none" sz="675">
          <a:solidFill>
            <a:srgbClr val="444848"/>
          </a:solidFill>
          <a:latin typeface="+mn-lt"/>
        </a:defRPr>
      </a:lvl4pPr>
      <a:lvl5pPr marL="429816" indent="-73819" algn="l" defTabSz="513160" rtl="0" eaLnBrk="0" fontAlgn="base" hangingPunct="0">
        <a:spcBef>
          <a:spcPct val="0"/>
        </a:spcBef>
        <a:spcAft>
          <a:spcPct val="0"/>
        </a:spcAft>
        <a:buClr>
          <a:srgbClr val="444848"/>
        </a:buClr>
        <a:buSzPct val="89000"/>
        <a:buFont typeface="Segoe UI" panose="020B0502040204020203" pitchFamily="34" charset="0"/>
        <a:buChar char="●"/>
        <a:defRPr lang="x-none" sz="675">
          <a:solidFill>
            <a:srgbClr val="444848"/>
          </a:solidFill>
          <a:latin typeface="+mn-lt"/>
        </a:defRPr>
      </a:lvl5pPr>
      <a:lvl6pPr marL="430329" indent="-74711" algn="l" defTabSz="513859" rtl="0" eaLnBrk="1" fontAlgn="base" hangingPunct="1">
        <a:spcBef>
          <a:spcPct val="0"/>
        </a:spcBef>
        <a:spcAft>
          <a:spcPct val="0"/>
        </a:spcAft>
        <a:buClr>
          <a:schemeClr val="tx2"/>
        </a:buClr>
        <a:buSzPct val="89000"/>
        <a:buFont typeface="Arial" charset="0"/>
        <a:buChar char="-"/>
        <a:defRPr lang="x-none" sz="918" baseline="0">
          <a:solidFill>
            <a:schemeClr val="tx1"/>
          </a:solidFill>
          <a:latin typeface="+mn-lt"/>
        </a:defRPr>
      </a:lvl6pPr>
      <a:lvl7pPr marL="430329" indent="-74711" algn="l" defTabSz="513859" rtl="0" eaLnBrk="1" fontAlgn="base" hangingPunct="1">
        <a:spcBef>
          <a:spcPct val="0"/>
        </a:spcBef>
        <a:spcAft>
          <a:spcPct val="0"/>
        </a:spcAft>
        <a:buClr>
          <a:schemeClr val="tx2"/>
        </a:buClr>
        <a:buSzPct val="89000"/>
        <a:buFont typeface="Arial" charset="0"/>
        <a:buChar char="-"/>
        <a:defRPr lang="x-none" sz="918" baseline="0">
          <a:solidFill>
            <a:schemeClr val="tx1"/>
          </a:solidFill>
          <a:latin typeface="+mn-lt"/>
        </a:defRPr>
      </a:lvl7pPr>
      <a:lvl8pPr marL="430329" indent="-74711" algn="l" defTabSz="513859" rtl="0" eaLnBrk="1" fontAlgn="base" hangingPunct="1">
        <a:spcBef>
          <a:spcPct val="0"/>
        </a:spcBef>
        <a:spcAft>
          <a:spcPct val="0"/>
        </a:spcAft>
        <a:buClr>
          <a:schemeClr val="tx2"/>
        </a:buClr>
        <a:buSzPct val="89000"/>
        <a:buFont typeface="Arial" charset="0"/>
        <a:buChar char="-"/>
        <a:defRPr lang="x-none" sz="918" baseline="0">
          <a:solidFill>
            <a:schemeClr val="tx1"/>
          </a:solidFill>
          <a:latin typeface="+mn-lt"/>
        </a:defRPr>
      </a:lvl8pPr>
      <a:lvl9pPr marL="430329" indent="-74711" algn="l" defTabSz="513859" rtl="0" eaLnBrk="1" fontAlgn="base" hangingPunct="1">
        <a:spcBef>
          <a:spcPct val="0"/>
        </a:spcBef>
        <a:spcAft>
          <a:spcPct val="0"/>
        </a:spcAft>
        <a:buClr>
          <a:schemeClr val="tx2"/>
        </a:buClr>
        <a:buSzPct val="89000"/>
        <a:buFont typeface="Arial" charset="0"/>
        <a:buChar char="-"/>
        <a:defRPr lang="x-none" sz="918" baseline="0">
          <a:solidFill>
            <a:schemeClr val="tx1"/>
          </a:solidFill>
          <a:latin typeface="+mn-lt"/>
        </a:defRPr>
      </a:lvl9pPr>
    </p:bodyStyle>
    <p:otherStyle>
      <a:defPPr>
        <a:defRPr lang="x-none"/>
      </a:defPPr>
      <a:lvl1pPr marL="0" algn="l" defTabSz="524792" rtl="0" eaLnBrk="1" latinLnBrk="0" hangingPunct="1">
        <a:defRPr lang="x-none" sz="1034" kern="1200">
          <a:solidFill>
            <a:schemeClr val="tx1"/>
          </a:solidFill>
          <a:latin typeface="+mn-lt"/>
          <a:ea typeface="+mn-ea"/>
          <a:cs typeface="+mn-cs"/>
        </a:defRPr>
      </a:lvl1pPr>
      <a:lvl2pPr marL="262396" algn="l" defTabSz="524792" rtl="0" eaLnBrk="1" latinLnBrk="0" hangingPunct="1">
        <a:defRPr lang="x-none" sz="1034" kern="1200">
          <a:solidFill>
            <a:schemeClr val="tx1"/>
          </a:solidFill>
          <a:latin typeface="+mn-lt"/>
          <a:ea typeface="+mn-ea"/>
          <a:cs typeface="+mn-cs"/>
        </a:defRPr>
      </a:lvl2pPr>
      <a:lvl3pPr marL="524792" algn="l" defTabSz="524792" rtl="0" eaLnBrk="1" latinLnBrk="0" hangingPunct="1">
        <a:defRPr lang="x-none" sz="1034" kern="1200">
          <a:solidFill>
            <a:schemeClr val="tx1"/>
          </a:solidFill>
          <a:latin typeface="+mn-lt"/>
          <a:ea typeface="+mn-ea"/>
          <a:cs typeface="+mn-cs"/>
        </a:defRPr>
      </a:lvl3pPr>
      <a:lvl4pPr marL="787187" algn="l" defTabSz="524792" rtl="0" eaLnBrk="1" latinLnBrk="0" hangingPunct="1">
        <a:defRPr lang="x-none" sz="1034" kern="1200">
          <a:solidFill>
            <a:schemeClr val="tx1"/>
          </a:solidFill>
          <a:latin typeface="+mn-lt"/>
          <a:ea typeface="+mn-ea"/>
          <a:cs typeface="+mn-cs"/>
        </a:defRPr>
      </a:lvl4pPr>
      <a:lvl5pPr marL="1049583" algn="l" defTabSz="524792" rtl="0" eaLnBrk="1" latinLnBrk="0" hangingPunct="1">
        <a:defRPr lang="x-none" sz="1034" kern="1200">
          <a:solidFill>
            <a:schemeClr val="tx1"/>
          </a:solidFill>
          <a:latin typeface="+mn-lt"/>
          <a:ea typeface="+mn-ea"/>
          <a:cs typeface="+mn-cs"/>
        </a:defRPr>
      </a:lvl5pPr>
      <a:lvl6pPr marL="1311979" algn="l" defTabSz="524792" rtl="0" eaLnBrk="1" latinLnBrk="0" hangingPunct="1">
        <a:defRPr lang="x-none" sz="1034" kern="1200">
          <a:solidFill>
            <a:schemeClr val="tx1"/>
          </a:solidFill>
          <a:latin typeface="+mn-lt"/>
          <a:ea typeface="+mn-ea"/>
          <a:cs typeface="+mn-cs"/>
        </a:defRPr>
      </a:lvl6pPr>
      <a:lvl7pPr marL="1574374" algn="l" defTabSz="524792" rtl="0" eaLnBrk="1" latinLnBrk="0" hangingPunct="1">
        <a:defRPr lang="x-none" sz="1034" kern="1200">
          <a:solidFill>
            <a:schemeClr val="tx1"/>
          </a:solidFill>
          <a:latin typeface="+mn-lt"/>
          <a:ea typeface="+mn-ea"/>
          <a:cs typeface="+mn-cs"/>
        </a:defRPr>
      </a:lvl7pPr>
      <a:lvl8pPr marL="1836770" algn="l" defTabSz="524792" rtl="0" eaLnBrk="1" latinLnBrk="0" hangingPunct="1">
        <a:defRPr lang="x-none" sz="1034" kern="1200">
          <a:solidFill>
            <a:schemeClr val="tx1"/>
          </a:solidFill>
          <a:latin typeface="+mn-lt"/>
          <a:ea typeface="+mn-ea"/>
          <a:cs typeface="+mn-cs"/>
        </a:defRPr>
      </a:lvl8pPr>
      <a:lvl9pPr marL="2099165" algn="l" defTabSz="524792" rtl="0" eaLnBrk="1" latinLnBrk="0" hangingPunct="1">
        <a:defRPr lang="x-none" sz="103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52.gif"/><Relationship Id="rId5" Type="http://schemas.openxmlformats.org/officeDocument/2006/relationships/image" Target="../media/image51.pn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61.png"/><Relationship Id="rId2" Type="http://schemas.openxmlformats.org/officeDocument/2006/relationships/slideLayout" Target="../slideLayouts/slideLayout16.xml"/><Relationship Id="rId1" Type="http://schemas.openxmlformats.org/officeDocument/2006/relationships/tags" Target="../tags/tag58.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12.emf"/></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www.sagc.co.za/"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image" Target="../media/image14.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C21BF34C-09C4-4033-9608-C60C1AABFDD3}"/>
              </a:ext>
            </a:extLst>
          </p:cNvPr>
          <p:cNvSpPr>
            <a:spLocks noGrp="1" noChangeArrowheads="1"/>
          </p:cNvSpPr>
          <p:nvPr>
            <p:ph type="ctrTitle"/>
          </p:nvPr>
        </p:nvSpPr>
        <p:spPr>
          <a:xfrm>
            <a:off x="685800" y="1952997"/>
            <a:ext cx="7772400" cy="2015455"/>
          </a:xfrm>
        </p:spPr>
        <p:txBody>
          <a:bodyPr/>
          <a:lstStyle/>
          <a:p>
            <a:pPr eaLnBrk="1" hangingPunct="1"/>
            <a:br>
              <a:rPr lang="fr-FR" altLang="en-US" sz="4000" b="1" dirty="0">
                <a:solidFill>
                  <a:srgbClr val="005D28"/>
                </a:solidFill>
                <a:latin typeface="Century Gothic" panose="020B0502020202020204" pitchFamily="34" charset="0"/>
                <a:cs typeface="Arial" panose="020B0604020202020204" pitchFamily="34" charset="0"/>
              </a:rPr>
            </a:br>
            <a:endParaRPr lang="en-US" altLang="en-US" sz="4000" b="1" dirty="0">
              <a:solidFill>
                <a:srgbClr val="005D28"/>
              </a:solidFill>
              <a:latin typeface="Century Gothic" panose="020B0502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272E6D5-4BCF-4F4C-AD2A-15F3BB42B669}"/>
              </a:ext>
            </a:extLst>
          </p:cNvPr>
          <p:cNvSpPr txBox="1"/>
          <p:nvPr/>
        </p:nvSpPr>
        <p:spPr>
          <a:xfrm>
            <a:off x="539552" y="440829"/>
            <a:ext cx="7772400" cy="5570756"/>
          </a:xfrm>
          <a:prstGeom prst="rect">
            <a:avLst/>
          </a:prstGeom>
          <a:noFill/>
        </p:spPr>
        <p:txBody>
          <a:bodyPr wrap="square" rtlCol="0">
            <a:spAutoFit/>
          </a:bodyPr>
          <a:lstStyle/>
          <a:p>
            <a:pPr algn="ctr">
              <a:defRPr/>
            </a:pPr>
            <a:r>
              <a:rPr lang="en-US" sz="4400" dirty="0">
                <a:solidFill>
                  <a:schemeClr val="accent3">
                    <a:lumMod val="50000"/>
                  </a:schemeClr>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CADASTARAL SYSTEM AND TRANSFER PROCESSES:</a:t>
            </a:r>
          </a:p>
          <a:p>
            <a:pPr algn="ctr">
              <a:defRPr/>
            </a:pPr>
            <a:r>
              <a:rPr lang="en-US" sz="4400" dirty="0">
                <a:solidFill>
                  <a:schemeClr val="accent3">
                    <a:lumMod val="50000"/>
                  </a:schemeClr>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CADASTRAL SURVEYS</a:t>
            </a:r>
          </a:p>
          <a:p>
            <a:pPr algn="ctr">
              <a:defRPr/>
            </a:pPr>
            <a:endParaRPr lang="en-US" sz="4000" dirty="0">
              <a:solidFill>
                <a:schemeClr val="accent3">
                  <a:lumMod val="50000"/>
                </a:schemeClr>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endParaRPr>
          </a:p>
          <a:p>
            <a:pPr algn="ctr">
              <a:defRPr/>
            </a:pPr>
            <a:r>
              <a:rPr lang="en-US" sz="2800" dirty="0">
                <a:solidFill>
                  <a:schemeClr val="accent3">
                    <a:lumMod val="50000"/>
                  </a:schemeClr>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By Branch: National Geomatics Management Service (NGMS)</a:t>
            </a:r>
          </a:p>
          <a:p>
            <a:pPr algn="ctr">
              <a:defRPr/>
            </a:pPr>
            <a:r>
              <a:rPr lang="en-US" sz="2800" dirty="0">
                <a:solidFill>
                  <a:schemeClr val="accent3">
                    <a:lumMod val="50000"/>
                  </a:schemeClr>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Department of Agriculture, Land Reform and Rural Development </a:t>
            </a:r>
          </a:p>
          <a:p>
            <a:pPr algn="ctr">
              <a:defRPr/>
            </a:pPr>
            <a:r>
              <a:rPr lang="en-US" sz="3600" b="1" dirty="0">
                <a:solidFill>
                  <a:schemeClr val="accent3">
                    <a:lumMod val="50000"/>
                  </a:schemeClr>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TITLING/TENURE REFORMS SYMPOSIUM-25 March 2025</a:t>
            </a:r>
            <a:endParaRPr kumimoji="0" lang="en-ZA" sz="36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10041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F9FD1-3BD5-4073-840B-6BB5444015A0}"/>
              </a:ext>
            </a:extLst>
          </p:cNvPr>
          <p:cNvSpPr>
            <a:spLocks noGrp="1"/>
          </p:cNvSpPr>
          <p:nvPr>
            <p:ph type="title"/>
          </p:nvPr>
        </p:nvSpPr>
        <p:spPr/>
        <p:txBody>
          <a:bodyPr/>
          <a:lstStyle/>
          <a:p>
            <a:r>
              <a:rPr lang="en-US" sz="3600" b="1" dirty="0"/>
              <a:t>ROLE OF LAND SURVEYORS</a:t>
            </a:r>
            <a:endParaRPr lang="en-GB" sz="3600" b="1" dirty="0"/>
          </a:p>
        </p:txBody>
      </p:sp>
      <p:sp>
        <p:nvSpPr>
          <p:cNvPr id="3" name="Content Placeholder 2">
            <a:extLst>
              <a:ext uri="{FF2B5EF4-FFF2-40B4-BE49-F238E27FC236}">
                <a16:creationId xmlns:a16="http://schemas.microsoft.com/office/drawing/2014/main" id="{4771978B-38D1-4C36-88D7-1860FAED9508}"/>
              </a:ext>
            </a:extLst>
          </p:cNvPr>
          <p:cNvSpPr>
            <a:spLocks noGrp="1"/>
          </p:cNvSpPr>
          <p:nvPr>
            <p:ph idx="1"/>
          </p:nvPr>
        </p:nvSpPr>
        <p:spPr>
          <a:xfrm>
            <a:off x="611560" y="1376933"/>
            <a:ext cx="8229600" cy="4013075"/>
          </a:xfrm>
        </p:spPr>
        <p:txBody>
          <a:bodyPr/>
          <a:lstStyle/>
          <a:p>
            <a:r>
              <a:rPr lang="en-US" sz="2800" b="1" dirty="0"/>
              <a:t>Section 11, LSA</a:t>
            </a:r>
          </a:p>
          <a:p>
            <a:pPr marL="457200" lvl="1" indent="0" algn="just">
              <a:buNone/>
            </a:pPr>
            <a:r>
              <a:rPr lang="en-US" sz="2600" dirty="0"/>
              <a:t>(d) correct without delay, when required by the Surveyor-General, any error in any survey carried out by that land surveyor or in respect of any work related thereto due to failure to comply with this Act and take such steps as may be necessary to ensure the correction of any diagram, general plan and title deed based on the incorrect survey and to adjust the position of any beacon which he or she has placed in accordance with the incorrect survey. </a:t>
            </a:r>
            <a:endParaRPr lang="en-GB" sz="2600" dirty="0"/>
          </a:p>
        </p:txBody>
      </p:sp>
      <p:sp>
        <p:nvSpPr>
          <p:cNvPr id="4" name="Footer Placeholder 3">
            <a:extLst>
              <a:ext uri="{FF2B5EF4-FFF2-40B4-BE49-F238E27FC236}">
                <a16:creationId xmlns:a16="http://schemas.microsoft.com/office/drawing/2014/main" id="{9EBB4D9B-1738-4A79-8D3E-1E648661FD13}"/>
              </a:ext>
            </a:extLst>
          </p:cNvPr>
          <p:cNvSpPr>
            <a:spLocks noGrp="1"/>
          </p:cNvSpPr>
          <p:nvPr>
            <p:ph type="ftr" sz="quarter" idx="11"/>
          </p:nvPr>
        </p:nvSpPr>
        <p:spPr/>
        <p:txBody>
          <a:bodyPr/>
          <a:lstStyle/>
          <a:p>
            <a:pPr>
              <a:defRPr/>
            </a:pPr>
            <a:endParaRPr lang="en-ZA"/>
          </a:p>
        </p:txBody>
      </p:sp>
    </p:spTree>
    <p:extLst>
      <p:ext uri="{BB962C8B-B14F-4D97-AF65-F5344CB8AC3E}">
        <p14:creationId xmlns:p14="http://schemas.microsoft.com/office/powerpoint/2010/main" val="2986896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FFAB7-6204-4587-92BF-AD682E9FFB88}"/>
              </a:ext>
            </a:extLst>
          </p:cNvPr>
          <p:cNvSpPr>
            <a:spLocks noGrp="1"/>
          </p:cNvSpPr>
          <p:nvPr>
            <p:ph type="title"/>
          </p:nvPr>
        </p:nvSpPr>
        <p:spPr/>
        <p:txBody>
          <a:bodyPr/>
          <a:lstStyle/>
          <a:p>
            <a:r>
              <a:rPr lang="en-US" sz="3600" b="1" dirty="0"/>
              <a:t>WHO IS A LAND SURVEYOR?</a:t>
            </a:r>
            <a:endParaRPr lang="en-GB" sz="3600" b="1" dirty="0"/>
          </a:p>
        </p:txBody>
      </p:sp>
      <p:sp>
        <p:nvSpPr>
          <p:cNvPr id="3" name="Content Placeholder 2">
            <a:extLst>
              <a:ext uri="{FF2B5EF4-FFF2-40B4-BE49-F238E27FC236}">
                <a16:creationId xmlns:a16="http://schemas.microsoft.com/office/drawing/2014/main" id="{1457B475-0AF6-4E2E-8FC3-65304110F5B6}"/>
              </a:ext>
            </a:extLst>
          </p:cNvPr>
          <p:cNvSpPr>
            <a:spLocks noGrp="1"/>
          </p:cNvSpPr>
          <p:nvPr>
            <p:ph idx="1"/>
          </p:nvPr>
        </p:nvSpPr>
        <p:spPr>
          <a:xfrm>
            <a:off x="424458" y="1520949"/>
            <a:ext cx="8229600" cy="4013075"/>
          </a:xfrm>
        </p:spPr>
        <p:txBody>
          <a:bodyPr/>
          <a:lstStyle/>
          <a:p>
            <a:pPr marL="0" indent="0" algn="just">
              <a:buNone/>
            </a:pPr>
            <a:r>
              <a:rPr lang="en-US" sz="2600" b="1" dirty="0"/>
              <a:t>'Professional land surveyor</a:t>
            </a:r>
            <a:r>
              <a:rPr lang="en-US" sz="2600" dirty="0"/>
              <a:t>' means a person </a:t>
            </a:r>
          </a:p>
          <a:p>
            <a:pPr marL="0" indent="0" algn="just">
              <a:buNone/>
            </a:pPr>
            <a:r>
              <a:rPr lang="en-US" sz="2600" dirty="0"/>
              <a:t>(a) who is registered as a geomatics professional in terms section 13(4)(</a:t>
            </a:r>
            <a:r>
              <a:rPr lang="en-US" sz="2600" i="1" dirty="0"/>
              <a:t>d</a:t>
            </a:r>
            <a:r>
              <a:rPr lang="en-US" sz="2600" dirty="0"/>
              <a:t>) of the Geomatics Profession Act (GPA) in the branch of land surveying;</a:t>
            </a:r>
          </a:p>
          <a:p>
            <a:pPr marL="0" indent="0" algn="just">
              <a:buNone/>
            </a:pPr>
            <a:r>
              <a:rPr lang="en-US" sz="2600" dirty="0"/>
              <a:t>(b) who is authorised to perform </a:t>
            </a:r>
            <a:r>
              <a:rPr lang="en-US" sz="2600" b="1" i="1" u="sng" dirty="0"/>
              <a:t>work reserved </a:t>
            </a:r>
            <a:r>
              <a:rPr lang="en-US" sz="2600" dirty="0"/>
              <a:t>for a professional land surveyor in terms of the Land Survey Act, 1997 (Act No. 8 of 1997); and </a:t>
            </a:r>
          </a:p>
          <a:p>
            <a:pPr marL="0" indent="0" algn="just">
              <a:buNone/>
            </a:pPr>
            <a:r>
              <a:rPr lang="en-US" sz="2600" dirty="0"/>
              <a:t>(c) whose name is entered in the register for professional land surveyors contemplated in section 8(1)(</a:t>
            </a:r>
            <a:r>
              <a:rPr lang="en-US" sz="2600" i="1" dirty="0"/>
              <a:t>b</a:t>
            </a:r>
            <a:r>
              <a:rPr lang="en-US" sz="2600" dirty="0"/>
              <a:t>)(iii)(</a:t>
            </a:r>
            <a:r>
              <a:rPr lang="en-US" sz="2600" i="1" dirty="0"/>
              <a:t>bb</a:t>
            </a:r>
            <a:r>
              <a:rPr lang="en-US" sz="2600" dirty="0"/>
              <a:t>) of the GPA</a:t>
            </a:r>
            <a:endParaRPr lang="en-GB" sz="2600" dirty="0"/>
          </a:p>
        </p:txBody>
      </p:sp>
      <p:sp>
        <p:nvSpPr>
          <p:cNvPr id="4" name="Footer Placeholder 3">
            <a:extLst>
              <a:ext uri="{FF2B5EF4-FFF2-40B4-BE49-F238E27FC236}">
                <a16:creationId xmlns:a16="http://schemas.microsoft.com/office/drawing/2014/main" id="{BF842EF5-4CD4-4179-B4E0-2A21004DBD9D}"/>
              </a:ext>
            </a:extLst>
          </p:cNvPr>
          <p:cNvSpPr>
            <a:spLocks noGrp="1"/>
          </p:cNvSpPr>
          <p:nvPr>
            <p:ph type="ftr" sz="quarter" idx="11"/>
          </p:nvPr>
        </p:nvSpPr>
        <p:spPr/>
        <p:txBody>
          <a:bodyPr/>
          <a:lstStyle/>
          <a:p>
            <a:pPr>
              <a:defRPr/>
            </a:pPr>
            <a:endParaRPr lang="en-ZA" dirty="0"/>
          </a:p>
        </p:txBody>
      </p:sp>
    </p:spTree>
    <p:extLst>
      <p:ext uri="{BB962C8B-B14F-4D97-AF65-F5344CB8AC3E}">
        <p14:creationId xmlns:p14="http://schemas.microsoft.com/office/powerpoint/2010/main" val="3394803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FFAB7-6204-4587-92BF-AD682E9FFB88}"/>
              </a:ext>
            </a:extLst>
          </p:cNvPr>
          <p:cNvSpPr>
            <a:spLocks noGrp="1"/>
          </p:cNvSpPr>
          <p:nvPr>
            <p:ph type="title"/>
          </p:nvPr>
        </p:nvSpPr>
        <p:spPr/>
        <p:txBody>
          <a:bodyPr/>
          <a:lstStyle/>
          <a:p>
            <a:r>
              <a:rPr lang="en-US" sz="3600" b="1" dirty="0"/>
              <a:t>WHO IS A LAND SURVEYOR?</a:t>
            </a:r>
            <a:endParaRPr lang="en-GB" sz="3600" b="1" dirty="0"/>
          </a:p>
        </p:txBody>
      </p:sp>
      <p:sp>
        <p:nvSpPr>
          <p:cNvPr id="3" name="Content Placeholder 2">
            <a:extLst>
              <a:ext uri="{FF2B5EF4-FFF2-40B4-BE49-F238E27FC236}">
                <a16:creationId xmlns:a16="http://schemas.microsoft.com/office/drawing/2014/main" id="{1457B475-0AF6-4E2E-8FC3-65304110F5B6}"/>
              </a:ext>
            </a:extLst>
          </p:cNvPr>
          <p:cNvSpPr>
            <a:spLocks noGrp="1"/>
          </p:cNvSpPr>
          <p:nvPr>
            <p:ph idx="1"/>
          </p:nvPr>
        </p:nvSpPr>
        <p:spPr/>
        <p:txBody>
          <a:bodyPr/>
          <a:lstStyle/>
          <a:p>
            <a:pPr marL="0" indent="0" algn="just">
              <a:buNone/>
            </a:pPr>
            <a:endParaRPr lang="en-US" sz="2600" b="1" dirty="0"/>
          </a:p>
          <a:p>
            <a:pPr marL="0" indent="0" algn="just">
              <a:buNone/>
            </a:pPr>
            <a:r>
              <a:rPr lang="en-US" sz="2600" b="1" dirty="0"/>
              <a:t>'Professional land surveyor</a:t>
            </a:r>
            <a:r>
              <a:rPr lang="en-US" sz="2600" dirty="0"/>
              <a:t>’ is responsible for the placing of property beacons in the process of doing the survey and then submit such survey records with the Surveyor-Generals’ office responsible for that area.</a:t>
            </a:r>
          </a:p>
          <a:p>
            <a:pPr marL="0" indent="0" algn="just">
              <a:buNone/>
            </a:pPr>
            <a:endParaRPr lang="en-GB" sz="2800" dirty="0"/>
          </a:p>
        </p:txBody>
      </p:sp>
      <p:sp>
        <p:nvSpPr>
          <p:cNvPr id="4" name="Footer Placeholder 3">
            <a:extLst>
              <a:ext uri="{FF2B5EF4-FFF2-40B4-BE49-F238E27FC236}">
                <a16:creationId xmlns:a16="http://schemas.microsoft.com/office/drawing/2014/main" id="{BF842EF5-4CD4-4179-B4E0-2A21004DBD9D}"/>
              </a:ext>
            </a:extLst>
          </p:cNvPr>
          <p:cNvSpPr>
            <a:spLocks noGrp="1"/>
          </p:cNvSpPr>
          <p:nvPr>
            <p:ph type="ftr" sz="quarter" idx="11"/>
          </p:nvPr>
        </p:nvSpPr>
        <p:spPr/>
        <p:txBody>
          <a:bodyPr/>
          <a:lstStyle/>
          <a:p>
            <a:pPr>
              <a:defRPr/>
            </a:pPr>
            <a:endParaRPr lang="en-ZA" dirty="0"/>
          </a:p>
        </p:txBody>
      </p:sp>
    </p:spTree>
    <p:extLst>
      <p:ext uri="{BB962C8B-B14F-4D97-AF65-F5344CB8AC3E}">
        <p14:creationId xmlns:p14="http://schemas.microsoft.com/office/powerpoint/2010/main" val="3960279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F331C-40A6-4C0F-A10D-CA95A3D7A11A}"/>
              </a:ext>
            </a:extLst>
          </p:cNvPr>
          <p:cNvSpPr>
            <a:spLocks noGrp="1"/>
          </p:cNvSpPr>
          <p:nvPr>
            <p:ph type="title"/>
          </p:nvPr>
        </p:nvSpPr>
        <p:spPr/>
        <p:txBody>
          <a:bodyPr/>
          <a:lstStyle/>
          <a:p>
            <a:r>
              <a:rPr lang="en-US" sz="3600" b="1" dirty="0"/>
              <a:t>BOUNDARY BEACONS</a:t>
            </a:r>
            <a:endParaRPr lang="en-GB" sz="3600" b="1" dirty="0"/>
          </a:p>
        </p:txBody>
      </p:sp>
      <p:sp>
        <p:nvSpPr>
          <p:cNvPr id="3" name="Content Placeholder 2">
            <a:extLst>
              <a:ext uri="{FF2B5EF4-FFF2-40B4-BE49-F238E27FC236}">
                <a16:creationId xmlns:a16="http://schemas.microsoft.com/office/drawing/2014/main" id="{934EA046-ADCA-4FD7-ACEF-C0C20BA9AF02}"/>
              </a:ext>
            </a:extLst>
          </p:cNvPr>
          <p:cNvSpPr>
            <a:spLocks noGrp="1"/>
          </p:cNvSpPr>
          <p:nvPr>
            <p:ph idx="1"/>
          </p:nvPr>
        </p:nvSpPr>
        <p:spPr/>
        <p:txBody>
          <a:bodyPr/>
          <a:lstStyle/>
          <a:p>
            <a:pPr marL="0" indent="0">
              <a:buNone/>
            </a:pPr>
            <a:r>
              <a:rPr lang="en-US" sz="2600" b="1" dirty="0"/>
              <a:t>Section 39 - 41 of the Land Survey Act regulates:</a:t>
            </a:r>
          </a:p>
          <a:p>
            <a:pPr marL="0" indent="0">
              <a:buNone/>
            </a:pPr>
            <a:endParaRPr lang="en-US" sz="2600" b="1" dirty="0"/>
          </a:p>
          <a:p>
            <a:pPr marL="0" indent="0">
              <a:buNone/>
            </a:pPr>
            <a:r>
              <a:rPr lang="en-US" sz="2600" dirty="0"/>
              <a:t>a. Manner of erecting beacons for survey purposes</a:t>
            </a:r>
          </a:p>
          <a:p>
            <a:pPr marL="0" indent="0">
              <a:buNone/>
            </a:pPr>
            <a:endParaRPr lang="en-US" sz="2600" dirty="0"/>
          </a:p>
          <a:p>
            <a:pPr marL="0" indent="0">
              <a:buNone/>
            </a:pPr>
            <a:r>
              <a:rPr lang="en-US" sz="2600" dirty="0"/>
              <a:t>b. Reference marks</a:t>
            </a:r>
          </a:p>
          <a:p>
            <a:pPr marL="0" indent="0">
              <a:buNone/>
            </a:pPr>
            <a:endParaRPr lang="en-US" sz="2600" dirty="0"/>
          </a:p>
          <a:p>
            <a:pPr marL="0" indent="0">
              <a:buNone/>
            </a:pPr>
            <a:r>
              <a:rPr lang="en-US" sz="2600" dirty="0"/>
              <a:t>c. Maintenance and re-erection of beacons </a:t>
            </a:r>
          </a:p>
          <a:p>
            <a:pPr marL="0" indent="0">
              <a:buNone/>
            </a:pPr>
            <a:endParaRPr lang="en-GB" dirty="0"/>
          </a:p>
        </p:txBody>
      </p:sp>
      <p:sp>
        <p:nvSpPr>
          <p:cNvPr id="4" name="Footer Placeholder 3">
            <a:extLst>
              <a:ext uri="{FF2B5EF4-FFF2-40B4-BE49-F238E27FC236}">
                <a16:creationId xmlns:a16="http://schemas.microsoft.com/office/drawing/2014/main" id="{AEFD7954-26F4-4AC6-92F0-8452A40F2017}"/>
              </a:ext>
            </a:extLst>
          </p:cNvPr>
          <p:cNvSpPr>
            <a:spLocks noGrp="1"/>
          </p:cNvSpPr>
          <p:nvPr>
            <p:ph type="ftr" sz="quarter" idx="11"/>
          </p:nvPr>
        </p:nvSpPr>
        <p:spPr/>
        <p:txBody>
          <a:bodyPr/>
          <a:lstStyle/>
          <a:p>
            <a:pPr>
              <a:defRPr/>
            </a:pPr>
            <a:endParaRPr lang="en-ZA"/>
          </a:p>
        </p:txBody>
      </p:sp>
    </p:spTree>
    <p:extLst>
      <p:ext uri="{BB962C8B-B14F-4D97-AF65-F5344CB8AC3E}">
        <p14:creationId xmlns:p14="http://schemas.microsoft.com/office/powerpoint/2010/main" val="1953153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F331C-40A6-4C0F-A10D-CA95A3D7A11A}"/>
              </a:ext>
            </a:extLst>
          </p:cNvPr>
          <p:cNvSpPr>
            <a:spLocks noGrp="1"/>
          </p:cNvSpPr>
          <p:nvPr>
            <p:ph type="title"/>
          </p:nvPr>
        </p:nvSpPr>
        <p:spPr/>
        <p:txBody>
          <a:bodyPr/>
          <a:lstStyle/>
          <a:p>
            <a:r>
              <a:rPr lang="en-US" sz="3600" b="1" dirty="0"/>
              <a:t>SURVEYOR-GENERAL OPERATIONS</a:t>
            </a:r>
            <a:endParaRPr lang="en-GB" sz="3600" b="1" dirty="0"/>
          </a:p>
        </p:txBody>
      </p:sp>
      <p:sp>
        <p:nvSpPr>
          <p:cNvPr id="3" name="Content Placeholder 2">
            <a:extLst>
              <a:ext uri="{FF2B5EF4-FFF2-40B4-BE49-F238E27FC236}">
                <a16:creationId xmlns:a16="http://schemas.microsoft.com/office/drawing/2014/main" id="{934EA046-ADCA-4FD7-ACEF-C0C20BA9AF02}"/>
              </a:ext>
            </a:extLst>
          </p:cNvPr>
          <p:cNvSpPr>
            <a:spLocks noGrp="1"/>
          </p:cNvSpPr>
          <p:nvPr>
            <p:ph idx="1"/>
          </p:nvPr>
        </p:nvSpPr>
        <p:spPr/>
        <p:txBody>
          <a:bodyPr/>
          <a:lstStyle/>
          <a:p>
            <a:pPr algn="just">
              <a:buFont typeface="Wingdings" panose="05000000000000000000" pitchFamily="2" charset="2"/>
              <a:buChar char="q"/>
            </a:pPr>
            <a:r>
              <a:rPr lang="en-US" sz="2600" dirty="0"/>
              <a:t>Examine and approve General Plans, Sectional Plans &amp; Diagrams before any registration is effected in a Deeds Registry </a:t>
            </a:r>
          </a:p>
          <a:p>
            <a:pPr algn="just">
              <a:buFont typeface="Wingdings" panose="05000000000000000000" pitchFamily="2" charset="2"/>
              <a:buChar char="q"/>
            </a:pPr>
            <a:r>
              <a:rPr lang="en-US" sz="2600" dirty="0"/>
              <a:t>Scan approved documents into electronic format Archive and maintain original documents</a:t>
            </a:r>
          </a:p>
          <a:p>
            <a:pPr algn="just">
              <a:buFont typeface="Wingdings" panose="05000000000000000000" pitchFamily="2" charset="2"/>
              <a:buChar char="q"/>
            </a:pPr>
            <a:r>
              <a:rPr lang="en-US" sz="2600" dirty="0"/>
              <a:t>Capture newly created land parcels into a spatial dataset</a:t>
            </a:r>
          </a:p>
          <a:p>
            <a:pPr algn="just">
              <a:buFont typeface="Wingdings" panose="05000000000000000000" pitchFamily="2" charset="2"/>
              <a:buChar char="q"/>
            </a:pPr>
            <a:r>
              <a:rPr lang="en-US" sz="2600" dirty="0"/>
              <a:t>Provide access to existing spatial data</a:t>
            </a:r>
          </a:p>
          <a:p>
            <a:pPr algn="just">
              <a:buFont typeface="Wingdings" panose="05000000000000000000" pitchFamily="2" charset="2"/>
              <a:buChar char="q"/>
            </a:pPr>
            <a:r>
              <a:rPr lang="en-US" sz="2600" dirty="0"/>
              <a:t>Cancel or amend in accordance with any law any general plan or diagram</a:t>
            </a:r>
          </a:p>
          <a:p>
            <a:pPr marL="0" indent="0">
              <a:buNone/>
            </a:pPr>
            <a:endParaRPr lang="en-GB" dirty="0"/>
          </a:p>
        </p:txBody>
      </p:sp>
      <p:sp>
        <p:nvSpPr>
          <p:cNvPr id="4" name="Footer Placeholder 3">
            <a:extLst>
              <a:ext uri="{FF2B5EF4-FFF2-40B4-BE49-F238E27FC236}">
                <a16:creationId xmlns:a16="http://schemas.microsoft.com/office/drawing/2014/main" id="{AEFD7954-26F4-4AC6-92F0-8452A40F2017}"/>
              </a:ext>
            </a:extLst>
          </p:cNvPr>
          <p:cNvSpPr>
            <a:spLocks noGrp="1"/>
          </p:cNvSpPr>
          <p:nvPr>
            <p:ph type="ftr" sz="quarter" idx="11"/>
          </p:nvPr>
        </p:nvSpPr>
        <p:spPr/>
        <p:txBody>
          <a:bodyPr/>
          <a:lstStyle/>
          <a:p>
            <a:pPr>
              <a:defRPr/>
            </a:pPr>
            <a:endParaRPr lang="en-ZA"/>
          </a:p>
        </p:txBody>
      </p:sp>
    </p:spTree>
    <p:extLst>
      <p:ext uri="{BB962C8B-B14F-4D97-AF65-F5344CB8AC3E}">
        <p14:creationId xmlns:p14="http://schemas.microsoft.com/office/powerpoint/2010/main" val="1852229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F331C-40A6-4C0F-A10D-CA95A3D7A11A}"/>
              </a:ext>
            </a:extLst>
          </p:cNvPr>
          <p:cNvSpPr>
            <a:spLocks noGrp="1"/>
          </p:cNvSpPr>
          <p:nvPr>
            <p:ph type="title"/>
          </p:nvPr>
        </p:nvSpPr>
        <p:spPr/>
        <p:txBody>
          <a:bodyPr/>
          <a:lstStyle/>
          <a:p>
            <a:r>
              <a:rPr lang="en-US" sz="3600" b="1" dirty="0"/>
              <a:t>SURVEYOR-GENERAL OPERATIONS</a:t>
            </a:r>
            <a:endParaRPr lang="en-GB" sz="3600" b="1" dirty="0"/>
          </a:p>
        </p:txBody>
      </p:sp>
      <p:sp>
        <p:nvSpPr>
          <p:cNvPr id="3" name="Content Placeholder 2">
            <a:extLst>
              <a:ext uri="{FF2B5EF4-FFF2-40B4-BE49-F238E27FC236}">
                <a16:creationId xmlns:a16="http://schemas.microsoft.com/office/drawing/2014/main" id="{934EA046-ADCA-4FD7-ACEF-C0C20BA9AF02}"/>
              </a:ext>
            </a:extLst>
          </p:cNvPr>
          <p:cNvSpPr>
            <a:spLocks noGrp="1"/>
          </p:cNvSpPr>
          <p:nvPr>
            <p:ph idx="1"/>
          </p:nvPr>
        </p:nvSpPr>
        <p:spPr/>
        <p:txBody>
          <a:bodyPr/>
          <a:lstStyle/>
          <a:p>
            <a:pPr algn="just">
              <a:buFont typeface="Wingdings" panose="05000000000000000000" pitchFamily="2" charset="2"/>
              <a:buChar char="q"/>
            </a:pPr>
            <a:endParaRPr lang="en-US" sz="2600" dirty="0"/>
          </a:p>
          <a:p>
            <a:pPr algn="just">
              <a:buFont typeface="Wingdings" panose="05000000000000000000" pitchFamily="2" charset="2"/>
              <a:buChar char="q"/>
            </a:pPr>
            <a:r>
              <a:rPr lang="en-US" sz="2600" dirty="0"/>
              <a:t>Prepare, certify and issue copies of diagrams, general plans and other documents filed in the SG office in the province concerned</a:t>
            </a:r>
          </a:p>
          <a:p>
            <a:pPr marL="0" indent="0" algn="just">
              <a:buNone/>
            </a:pPr>
            <a:endParaRPr lang="en-US" sz="2600" dirty="0"/>
          </a:p>
          <a:p>
            <a:pPr algn="just">
              <a:buFont typeface="Wingdings" panose="05000000000000000000" pitchFamily="2" charset="2"/>
              <a:buChar char="q"/>
            </a:pPr>
            <a:r>
              <a:rPr lang="en-US" sz="2600" dirty="0"/>
              <a:t>Compile and amend such cadastral plans as may be required</a:t>
            </a:r>
          </a:p>
          <a:p>
            <a:pPr marL="0" indent="0">
              <a:buNone/>
            </a:pPr>
            <a:endParaRPr lang="en-GB" dirty="0"/>
          </a:p>
        </p:txBody>
      </p:sp>
      <p:sp>
        <p:nvSpPr>
          <p:cNvPr id="4" name="Footer Placeholder 3">
            <a:extLst>
              <a:ext uri="{FF2B5EF4-FFF2-40B4-BE49-F238E27FC236}">
                <a16:creationId xmlns:a16="http://schemas.microsoft.com/office/drawing/2014/main" id="{AEFD7954-26F4-4AC6-92F0-8452A40F2017}"/>
              </a:ext>
            </a:extLst>
          </p:cNvPr>
          <p:cNvSpPr>
            <a:spLocks noGrp="1"/>
          </p:cNvSpPr>
          <p:nvPr>
            <p:ph type="ftr" sz="quarter" idx="11"/>
          </p:nvPr>
        </p:nvSpPr>
        <p:spPr/>
        <p:txBody>
          <a:bodyPr/>
          <a:lstStyle/>
          <a:p>
            <a:pPr>
              <a:defRPr/>
            </a:pPr>
            <a:endParaRPr lang="en-ZA"/>
          </a:p>
        </p:txBody>
      </p:sp>
    </p:spTree>
    <p:extLst>
      <p:ext uri="{BB962C8B-B14F-4D97-AF65-F5344CB8AC3E}">
        <p14:creationId xmlns:p14="http://schemas.microsoft.com/office/powerpoint/2010/main" val="1121804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509F3-4C53-4CC3-8821-D3537AFA33A2}"/>
              </a:ext>
            </a:extLst>
          </p:cNvPr>
          <p:cNvSpPr>
            <a:spLocks noGrp="1"/>
          </p:cNvSpPr>
          <p:nvPr>
            <p:ph type="title"/>
          </p:nvPr>
        </p:nvSpPr>
        <p:spPr/>
        <p:txBody>
          <a:bodyPr/>
          <a:lstStyle/>
          <a:p>
            <a:r>
              <a:rPr lang="en-US" sz="3600" b="1" dirty="0"/>
              <a:t>DIAGRAM</a:t>
            </a:r>
            <a:endParaRPr lang="en-GB" sz="3600" b="1" dirty="0"/>
          </a:p>
        </p:txBody>
      </p:sp>
      <p:pic>
        <p:nvPicPr>
          <p:cNvPr id="5" name="Content Placeholder 4">
            <a:extLst>
              <a:ext uri="{FF2B5EF4-FFF2-40B4-BE49-F238E27FC236}">
                <a16:creationId xmlns:a16="http://schemas.microsoft.com/office/drawing/2014/main" id="{D50F2CB8-5539-4FF6-BFA4-AE81300FE61A}"/>
              </a:ext>
            </a:extLst>
          </p:cNvPr>
          <p:cNvPicPr>
            <a:picLocks noGrp="1" noChangeAspect="1"/>
          </p:cNvPicPr>
          <p:nvPr>
            <p:ph idx="1"/>
          </p:nvPr>
        </p:nvPicPr>
        <p:blipFill>
          <a:blip r:embed="rId2"/>
          <a:stretch>
            <a:fillRect/>
          </a:stretch>
        </p:blipFill>
        <p:spPr>
          <a:xfrm>
            <a:off x="2123728" y="1349544"/>
            <a:ext cx="4104456" cy="4519273"/>
          </a:xfrm>
          <a:prstGeom prst="rect">
            <a:avLst/>
          </a:prstGeom>
        </p:spPr>
      </p:pic>
      <p:sp>
        <p:nvSpPr>
          <p:cNvPr id="4" name="Footer Placeholder 3">
            <a:extLst>
              <a:ext uri="{FF2B5EF4-FFF2-40B4-BE49-F238E27FC236}">
                <a16:creationId xmlns:a16="http://schemas.microsoft.com/office/drawing/2014/main" id="{43E7D24D-5842-41E2-BEA8-BB2983D61C25}"/>
              </a:ext>
            </a:extLst>
          </p:cNvPr>
          <p:cNvSpPr>
            <a:spLocks noGrp="1"/>
          </p:cNvSpPr>
          <p:nvPr>
            <p:ph type="ftr" sz="quarter" idx="11"/>
          </p:nvPr>
        </p:nvSpPr>
        <p:spPr/>
        <p:txBody>
          <a:bodyPr/>
          <a:lstStyle/>
          <a:p>
            <a:pPr>
              <a:defRPr/>
            </a:pPr>
            <a:endParaRPr lang="en-ZA"/>
          </a:p>
        </p:txBody>
      </p:sp>
      <p:sp>
        <p:nvSpPr>
          <p:cNvPr id="7" name="Freeform: Shape 6">
            <a:extLst>
              <a:ext uri="{FF2B5EF4-FFF2-40B4-BE49-F238E27FC236}">
                <a16:creationId xmlns:a16="http://schemas.microsoft.com/office/drawing/2014/main" id="{F4572C7C-8068-4FA8-A0E2-C3408BDB2B36}"/>
              </a:ext>
            </a:extLst>
          </p:cNvPr>
          <p:cNvSpPr/>
          <p:nvPr/>
        </p:nvSpPr>
        <p:spPr>
          <a:xfrm>
            <a:off x="2628900" y="5143500"/>
            <a:ext cx="1485900" cy="819150"/>
          </a:xfrm>
          <a:custGeom>
            <a:avLst/>
            <a:gdLst>
              <a:gd name="connsiteX0" fmla="*/ 190500 w 1485900"/>
              <a:gd name="connsiteY0" fmla="*/ 9525 h 819150"/>
              <a:gd name="connsiteX1" fmla="*/ 885825 w 1485900"/>
              <a:gd name="connsiteY1" fmla="*/ 0 h 819150"/>
              <a:gd name="connsiteX2" fmla="*/ 1162050 w 1485900"/>
              <a:gd name="connsiteY2" fmla="*/ 9525 h 819150"/>
              <a:gd name="connsiteX3" fmla="*/ 1219200 w 1485900"/>
              <a:gd name="connsiteY3" fmla="*/ 38100 h 819150"/>
              <a:gd name="connsiteX4" fmla="*/ 1276350 w 1485900"/>
              <a:gd name="connsiteY4" fmla="*/ 57150 h 819150"/>
              <a:gd name="connsiteX5" fmla="*/ 1304925 w 1485900"/>
              <a:gd name="connsiteY5" fmla="*/ 66675 h 819150"/>
              <a:gd name="connsiteX6" fmla="*/ 1323975 w 1485900"/>
              <a:gd name="connsiteY6" fmla="*/ 95250 h 819150"/>
              <a:gd name="connsiteX7" fmla="*/ 1352550 w 1485900"/>
              <a:gd name="connsiteY7" fmla="*/ 104775 h 819150"/>
              <a:gd name="connsiteX8" fmla="*/ 1381125 w 1485900"/>
              <a:gd name="connsiteY8" fmla="*/ 123825 h 819150"/>
              <a:gd name="connsiteX9" fmla="*/ 1400175 w 1485900"/>
              <a:gd name="connsiteY9" fmla="*/ 161925 h 819150"/>
              <a:gd name="connsiteX10" fmla="*/ 1428750 w 1485900"/>
              <a:gd name="connsiteY10" fmla="*/ 190500 h 819150"/>
              <a:gd name="connsiteX11" fmla="*/ 1438275 w 1485900"/>
              <a:gd name="connsiteY11" fmla="*/ 219075 h 819150"/>
              <a:gd name="connsiteX12" fmla="*/ 1457325 w 1485900"/>
              <a:gd name="connsiteY12" fmla="*/ 257175 h 819150"/>
              <a:gd name="connsiteX13" fmla="*/ 1466850 w 1485900"/>
              <a:gd name="connsiteY13" fmla="*/ 304800 h 819150"/>
              <a:gd name="connsiteX14" fmla="*/ 1485900 w 1485900"/>
              <a:gd name="connsiteY14" fmla="*/ 361950 h 819150"/>
              <a:gd name="connsiteX15" fmla="*/ 1476375 w 1485900"/>
              <a:gd name="connsiteY15" fmla="*/ 638175 h 819150"/>
              <a:gd name="connsiteX16" fmla="*/ 1466850 w 1485900"/>
              <a:gd name="connsiteY16" fmla="*/ 666750 h 819150"/>
              <a:gd name="connsiteX17" fmla="*/ 1447800 w 1485900"/>
              <a:gd name="connsiteY17" fmla="*/ 695325 h 819150"/>
              <a:gd name="connsiteX18" fmla="*/ 1362075 w 1485900"/>
              <a:gd name="connsiteY18" fmla="*/ 762000 h 819150"/>
              <a:gd name="connsiteX19" fmla="*/ 1333500 w 1485900"/>
              <a:gd name="connsiteY19" fmla="*/ 771525 h 819150"/>
              <a:gd name="connsiteX20" fmla="*/ 1295400 w 1485900"/>
              <a:gd name="connsiteY20" fmla="*/ 790575 h 819150"/>
              <a:gd name="connsiteX21" fmla="*/ 1238250 w 1485900"/>
              <a:gd name="connsiteY21" fmla="*/ 809625 h 819150"/>
              <a:gd name="connsiteX22" fmla="*/ 1209675 w 1485900"/>
              <a:gd name="connsiteY22" fmla="*/ 819150 h 819150"/>
              <a:gd name="connsiteX23" fmla="*/ 742950 w 1485900"/>
              <a:gd name="connsiteY23" fmla="*/ 809625 h 819150"/>
              <a:gd name="connsiteX24" fmla="*/ 714375 w 1485900"/>
              <a:gd name="connsiteY24" fmla="*/ 800100 h 819150"/>
              <a:gd name="connsiteX25" fmla="*/ 676275 w 1485900"/>
              <a:gd name="connsiteY25" fmla="*/ 790575 h 819150"/>
              <a:gd name="connsiteX26" fmla="*/ 619125 w 1485900"/>
              <a:gd name="connsiteY26" fmla="*/ 771525 h 819150"/>
              <a:gd name="connsiteX27" fmla="*/ 590550 w 1485900"/>
              <a:gd name="connsiteY27" fmla="*/ 762000 h 819150"/>
              <a:gd name="connsiteX28" fmla="*/ 552450 w 1485900"/>
              <a:gd name="connsiteY28" fmla="*/ 752475 h 819150"/>
              <a:gd name="connsiteX29" fmla="*/ 457200 w 1485900"/>
              <a:gd name="connsiteY29" fmla="*/ 714375 h 819150"/>
              <a:gd name="connsiteX30" fmla="*/ 390525 w 1485900"/>
              <a:gd name="connsiteY30" fmla="*/ 695325 h 819150"/>
              <a:gd name="connsiteX31" fmla="*/ 304800 w 1485900"/>
              <a:gd name="connsiteY31" fmla="*/ 685800 h 819150"/>
              <a:gd name="connsiteX32" fmla="*/ 247650 w 1485900"/>
              <a:gd name="connsiteY32" fmla="*/ 666750 h 819150"/>
              <a:gd name="connsiteX33" fmla="*/ 209550 w 1485900"/>
              <a:gd name="connsiteY33" fmla="*/ 657225 h 819150"/>
              <a:gd name="connsiteX34" fmla="*/ 161925 w 1485900"/>
              <a:gd name="connsiteY34" fmla="*/ 638175 h 819150"/>
              <a:gd name="connsiteX35" fmla="*/ 104775 w 1485900"/>
              <a:gd name="connsiteY35" fmla="*/ 619125 h 819150"/>
              <a:gd name="connsiteX36" fmla="*/ 66675 w 1485900"/>
              <a:gd name="connsiteY36" fmla="*/ 590550 h 819150"/>
              <a:gd name="connsiteX37" fmla="*/ 28575 w 1485900"/>
              <a:gd name="connsiteY37" fmla="*/ 533400 h 819150"/>
              <a:gd name="connsiteX38" fmla="*/ 0 w 1485900"/>
              <a:gd name="connsiteY38" fmla="*/ 457200 h 819150"/>
              <a:gd name="connsiteX39" fmla="*/ 9525 w 1485900"/>
              <a:gd name="connsiteY39" fmla="*/ 295275 h 819150"/>
              <a:gd name="connsiteX40" fmla="*/ 19050 w 1485900"/>
              <a:gd name="connsiteY40" fmla="*/ 266700 h 819150"/>
              <a:gd name="connsiteX41" fmla="*/ 57150 w 1485900"/>
              <a:gd name="connsiteY41" fmla="*/ 209550 h 819150"/>
              <a:gd name="connsiteX42" fmla="*/ 66675 w 1485900"/>
              <a:gd name="connsiteY42" fmla="*/ 180975 h 819150"/>
              <a:gd name="connsiteX43" fmla="*/ 123825 w 1485900"/>
              <a:gd name="connsiteY43" fmla="*/ 161925 h 819150"/>
              <a:gd name="connsiteX44" fmla="*/ 142875 w 1485900"/>
              <a:gd name="connsiteY44" fmla="*/ 133350 h 819150"/>
              <a:gd name="connsiteX45" fmla="*/ 180975 w 1485900"/>
              <a:gd name="connsiteY45" fmla="*/ 123825 h 819150"/>
              <a:gd name="connsiteX46" fmla="*/ 209550 w 1485900"/>
              <a:gd name="connsiteY46" fmla="*/ 104775 h 819150"/>
              <a:gd name="connsiteX47" fmla="*/ 219075 w 1485900"/>
              <a:gd name="connsiteY47" fmla="*/ 76200 h 819150"/>
              <a:gd name="connsiteX48" fmla="*/ 247650 w 1485900"/>
              <a:gd name="connsiteY48" fmla="*/ 66675 h 819150"/>
              <a:gd name="connsiteX49" fmla="*/ 276225 w 1485900"/>
              <a:gd name="connsiteY49" fmla="*/ 47625 h 819150"/>
              <a:gd name="connsiteX50" fmla="*/ 295275 w 1485900"/>
              <a:gd name="connsiteY50" fmla="*/ 19050 h 819150"/>
              <a:gd name="connsiteX51" fmla="*/ 333375 w 1485900"/>
              <a:gd name="connsiteY51" fmla="*/ 9525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85900" h="819150">
                <a:moveTo>
                  <a:pt x="190500" y="9525"/>
                </a:moveTo>
                <a:lnTo>
                  <a:pt x="885825" y="0"/>
                </a:lnTo>
                <a:cubicBezTo>
                  <a:pt x="977955" y="0"/>
                  <a:pt x="1070100" y="3778"/>
                  <a:pt x="1162050" y="9525"/>
                </a:cubicBezTo>
                <a:cubicBezTo>
                  <a:pt x="1192366" y="11420"/>
                  <a:pt x="1192668" y="26308"/>
                  <a:pt x="1219200" y="38100"/>
                </a:cubicBezTo>
                <a:cubicBezTo>
                  <a:pt x="1237550" y="46255"/>
                  <a:pt x="1257300" y="50800"/>
                  <a:pt x="1276350" y="57150"/>
                </a:cubicBezTo>
                <a:lnTo>
                  <a:pt x="1304925" y="66675"/>
                </a:lnTo>
                <a:cubicBezTo>
                  <a:pt x="1311275" y="76200"/>
                  <a:pt x="1315036" y="88099"/>
                  <a:pt x="1323975" y="95250"/>
                </a:cubicBezTo>
                <a:cubicBezTo>
                  <a:pt x="1331815" y="101522"/>
                  <a:pt x="1343570" y="100285"/>
                  <a:pt x="1352550" y="104775"/>
                </a:cubicBezTo>
                <a:cubicBezTo>
                  <a:pt x="1362789" y="109895"/>
                  <a:pt x="1371600" y="117475"/>
                  <a:pt x="1381125" y="123825"/>
                </a:cubicBezTo>
                <a:cubicBezTo>
                  <a:pt x="1387475" y="136525"/>
                  <a:pt x="1391922" y="150371"/>
                  <a:pt x="1400175" y="161925"/>
                </a:cubicBezTo>
                <a:cubicBezTo>
                  <a:pt x="1408005" y="172886"/>
                  <a:pt x="1421278" y="179292"/>
                  <a:pt x="1428750" y="190500"/>
                </a:cubicBezTo>
                <a:cubicBezTo>
                  <a:pt x="1434319" y="198854"/>
                  <a:pt x="1434320" y="209847"/>
                  <a:pt x="1438275" y="219075"/>
                </a:cubicBezTo>
                <a:cubicBezTo>
                  <a:pt x="1443868" y="232126"/>
                  <a:pt x="1450975" y="244475"/>
                  <a:pt x="1457325" y="257175"/>
                </a:cubicBezTo>
                <a:cubicBezTo>
                  <a:pt x="1460500" y="273050"/>
                  <a:pt x="1462590" y="289181"/>
                  <a:pt x="1466850" y="304800"/>
                </a:cubicBezTo>
                <a:cubicBezTo>
                  <a:pt x="1472134" y="324173"/>
                  <a:pt x="1485900" y="361950"/>
                  <a:pt x="1485900" y="361950"/>
                </a:cubicBezTo>
                <a:cubicBezTo>
                  <a:pt x="1482725" y="454025"/>
                  <a:pt x="1482122" y="546225"/>
                  <a:pt x="1476375" y="638175"/>
                </a:cubicBezTo>
                <a:cubicBezTo>
                  <a:pt x="1475749" y="648196"/>
                  <a:pt x="1471340" y="657770"/>
                  <a:pt x="1466850" y="666750"/>
                </a:cubicBezTo>
                <a:cubicBezTo>
                  <a:pt x="1461730" y="676989"/>
                  <a:pt x="1455129" y="686531"/>
                  <a:pt x="1447800" y="695325"/>
                </a:cubicBezTo>
                <a:cubicBezTo>
                  <a:pt x="1428834" y="718084"/>
                  <a:pt x="1386583" y="753831"/>
                  <a:pt x="1362075" y="762000"/>
                </a:cubicBezTo>
                <a:cubicBezTo>
                  <a:pt x="1352550" y="765175"/>
                  <a:pt x="1342728" y="767570"/>
                  <a:pt x="1333500" y="771525"/>
                </a:cubicBezTo>
                <a:cubicBezTo>
                  <a:pt x="1320449" y="777118"/>
                  <a:pt x="1308583" y="785302"/>
                  <a:pt x="1295400" y="790575"/>
                </a:cubicBezTo>
                <a:cubicBezTo>
                  <a:pt x="1276756" y="798033"/>
                  <a:pt x="1257300" y="803275"/>
                  <a:pt x="1238250" y="809625"/>
                </a:cubicBezTo>
                <a:lnTo>
                  <a:pt x="1209675" y="819150"/>
                </a:lnTo>
                <a:lnTo>
                  <a:pt x="742950" y="809625"/>
                </a:lnTo>
                <a:cubicBezTo>
                  <a:pt x="732917" y="809239"/>
                  <a:pt x="724029" y="802858"/>
                  <a:pt x="714375" y="800100"/>
                </a:cubicBezTo>
                <a:cubicBezTo>
                  <a:pt x="701788" y="796504"/>
                  <a:pt x="688814" y="794337"/>
                  <a:pt x="676275" y="790575"/>
                </a:cubicBezTo>
                <a:cubicBezTo>
                  <a:pt x="657041" y="784805"/>
                  <a:pt x="638175" y="777875"/>
                  <a:pt x="619125" y="771525"/>
                </a:cubicBezTo>
                <a:cubicBezTo>
                  <a:pt x="609600" y="768350"/>
                  <a:pt x="600290" y="764435"/>
                  <a:pt x="590550" y="762000"/>
                </a:cubicBezTo>
                <a:lnTo>
                  <a:pt x="552450" y="752475"/>
                </a:lnTo>
                <a:cubicBezTo>
                  <a:pt x="503144" y="719604"/>
                  <a:pt x="537909" y="738588"/>
                  <a:pt x="457200" y="714375"/>
                </a:cubicBezTo>
                <a:cubicBezTo>
                  <a:pt x="430996" y="706514"/>
                  <a:pt x="419082" y="699718"/>
                  <a:pt x="390525" y="695325"/>
                </a:cubicBezTo>
                <a:cubicBezTo>
                  <a:pt x="362108" y="690953"/>
                  <a:pt x="333375" y="688975"/>
                  <a:pt x="304800" y="685800"/>
                </a:cubicBezTo>
                <a:cubicBezTo>
                  <a:pt x="285750" y="679450"/>
                  <a:pt x="267131" y="671620"/>
                  <a:pt x="247650" y="666750"/>
                </a:cubicBezTo>
                <a:cubicBezTo>
                  <a:pt x="234950" y="663575"/>
                  <a:pt x="221969" y="661365"/>
                  <a:pt x="209550" y="657225"/>
                </a:cubicBezTo>
                <a:cubicBezTo>
                  <a:pt x="193330" y="651818"/>
                  <a:pt x="177993" y="644018"/>
                  <a:pt x="161925" y="638175"/>
                </a:cubicBezTo>
                <a:cubicBezTo>
                  <a:pt x="143054" y="631313"/>
                  <a:pt x="104775" y="619125"/>
                  <a:pt x="104775" y="619125"/>
                </a:cubicBezTo>
                <a:cubicBezTo>
                  <a:pt x="92075" y="609600"/>
                  <a:pt x="77222" y="602415"/>
                  <a:pt x="66675" y="590550"/>
                </a:cubicBezTo>
                <a:cubicBezTo>
                  <a:pt x="51464" y="573438"/>
                  <a:pt x="37078" y="554658"/>
                  <a:pt x="28575" y="533400"/>
                </a:cubicBezTo>
                <a:cubicBezTo>
                  <a:pt x="5796" y="476453"/>
                  <a:pt x="14932" y="501995"/>
                  <a:pt x="0" y="457200"/>
                </a:cubicBezTo>
                <a:cubicBezTo>
                  <a:pt x="3175" y="403225"/>
                  <a:pt x="4145" y="349075"/>
                  <a:pt x="9525" y="295275"/>
                </a:cubicBezTo>
                <a:cubicBezTo>
                  <a:pt x="10524" y="285285"/>
                  <a:pt x="14174" y="275477"/>
                  <a:pt x="19050" y="266700"/>
                </a:cubicBezTo>
                <a:cubicBezTo>
                  <a:pt x="30169" y="246686"/>
                  <a:pt x="49910" y="231270"/>
                  <a:pt x="57150" y="209550"/>
                </a:cubicBezTo>
                <a:cubicBezTo>
                  <a:pt x="60325" y="200025"/>
                  <a:pt x="58505" y="186811"/>
                  <a:pt x="66675" y="180975"/>
                </a:cubicBezTo>
                <a:cubicBezTo>
                  <a:pt x="83015" y="169303"/>
                  <a:pt x="123825" y="161925"/>
                  <a:pt x="123825" y="161925"/>
                </a:cubicBezTo>
                <a:cubicBezTo>
                  <a:pt x="130175" y="152400"/>
                  <a:pt x="133350" y="139700"/>
                  <a:pt x="142875" y="133350"/>
                </a:cubicBezTo>
                <a:cubicBezTo>
                  <a:pt x="153767" y="126088"/>
                  <a:pt x="168943" y="128982"/>
                  <a:pt x="180975" y="123825"/>
                </a:cubicBezTo>
                <a:cubicBezTo>
                  <a:pt x="191497" y="119316"/>
                  <a:pt x="200025" y="111125"/>
                  <a:pt x="209550" y="104775"/>
                </a:cubicBezTo>
                <a:cubicBezTo>
                  <a:pt x="212725" y="95250"/>
                  <a:pt x="211975" y="83300"/>
                  <a:pt x="219075" y="76200"/>
                </a:cubicBezTo>
                <a:cubicBezTo>
                  <a:pt x="226175" y="69100"/>
                  <a:pt x="238670" y="71165"/>
                  <a:pt x="247650" y="66675"/>
                </a:cubicBezTo>
                <a:cubicBezTo>
                  <a:pt x="257889" y="61555"/>
                  <a:pt x="266700" y="53975"/>
                  <a:pt x="276225" y="47625"/>
                </a:cubicBezTo>
                <a:cubicBezTo>
                  <a:pt x="282575" y="38100"/>
                  <a:pt x="285750" y="25400"/>
                  <a:pt x="295275" y="19050"/>
                </a:cubicBezTo>
                <a:cubicBezTo>
                  <a:pt x="306167" y="11788"/>
                  <a:pt x="333375" y="9525"/>
                  <a:pt x="333375" y="9525"/>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428913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F359C-BC5A-4880-A6AF-5452EFE44EE3}"/>
              </a:ext>
            </a:extLst>
          </p:cNvPr>
          <p:cNvSpPr>
            <a:spLocks noGrp="1"/>
          </p:cNvSpPr>
          <p:nvPr>
            <p:ph type="title"/>
          </p:nvPr>
        </p:nvSpPr>
        <p:spPr/>
        <p:txBody>
          <a:bodyPr/>
          <a:lstStyle/>
          <a:p>
            <a:r>
              <a:rPr lang="en-US" sz="3600" b="1" dirty="0"/>
              <a:t>GENERAL PLAN</a:t>
            </a:r>
            <a:endParaRPr lang="en-GB" sz="3600" b="1" dirty="0"/>
          </a:p>
        </p:txBody>
      </p:sp>
      <p:pic>
        <p:nvPicPr>
          <p:cNvPr id="5" name="Content Placeholder 4">
            <a:extLst>
              <a:ext uri="{FF2B5EF4-FFF2-40B4-BE49-F238E27FC236}">
                <a16:creationId xmlns:a16="http://schemas.microsoft.com/office/drawing/2014/main" id="{89692EA9-FBA6-4796-946B-13F795091EE1}"/>
              </a:ext>
            </a:extLst>
          </p:cNvPr>
          <p:cNvPicPr>
            <a:picLocks noGrp="1" noChangeAspect="1"/>
          </p:cNvPicPr>
          <p:nvPr>
            <p:ph idx="1"/>
          </p:nvPr>
        </p:nvPicPr>
        <p:blipFill>
          <a:blip r:embed="rId2"/>
          <a:stretch>
            <a:fillRect/>
          </a:stretch>
        </p:blipFill>
        <p:spPr>
          <a:xfrm>
            <a:off x="1115616" y="1227956"/>
            <a:ext cx="6272312" cy="4469582"/>
          </a:xfrm>
          <a:prstGeom prst="rect">
            <a:avLst/>
          </a:prstGeom>
        </p:spPr>
      </p:pic>
      <p:sp>
        <p:nvSpPr>
          <p:cNvPr id="4" name="Footer Placeholder 3">
            <a:extLst>
              <a:ext uri="{FF2B5EF4-FFF2-40B4-BE49-F238E27FC236}">
                <a16:creationId xmlns:a16="http://schemas.microsoft.com/office/drawing/2014/main" id="{3305C800-8500-4BFB-BE63-6D4334B8F563}"/>
              </a:ext>
            </a:extLst>
          </p:cNvPr>
          <p:cNvSpPr>
            <a:spLocks noGrp="1"/>
          </p:cNvSpPr>
          <p:nvPr>
            <p:ph type="ftr" sz="quarter" idx="11"/>
          </p:nvPr>
        </p:nvSpPr>
        <p:spPr/>
        <p:txBody>
          <a:bodyPr/>
          <a:lstStyle/>
          <a:p>
            <a:pPr>
              <a:defRPr/>
            </a:pPr>
            <a:endParaRPr lang="en-ZA"/>
          </a:p>
        </p:txBody>
      </p:sp>
    </p:spTree>
    <p:extLst>
      <p:ext uri="{BB962C8B-B14F-4D97-AF65-F5344CB8AC3E}">
        <p14:creationId xmlns:p14="http://schemas.microsoft.com/office/powerpoint/2010/main" val="4004141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F359C-BC5A-4880-A6AF-5452EFE44EE3}"/>
              </a:ext>
            </a:extLst>
          </p:cNvPr>
          <p:cNvSpPr>
            <a:spLocks noGrp="1"/>
          </p:cNvSpPr>
          <p:nvPr>
            <p:ph type="title"/>
          </p:nvPr>
        </p:nvSpPr>
        <p:spPr/>
        <p:txBody>
          <a:bodyPr/>
          <a:lstStyle/>
          <a:p>
            <a:r>
              <a:rPr lang="en-US" sz="3600" b="1" dirty="0"/>
              <a:t>SECTIONAL PLAN</a:t>
            </a:r>
            <a:endParaRPr lang="en-GB" sz="3600" b="1" dirty="0"/>
          </a:p>
        </p:txBody>
      </p:sp>
      <p:sp>
        <p:nvSpPr>
          <p:cNvPr id="4" name="Footer Placeholder 3">
            <a:extLst>
              <a:ext uri="{FF2B5EF4-FFF2-40B4-BE49-F238E27FC236}">
                <a16:creationId xmlns:a16="http://schemas.microsoft.com/office/drawing/2014/main" id="{3305C800-8500-4BFB-BE63-6D4334B8F563}"/>
              </a:ext>
            </a:extLst>
          </p:cNvPr>
          <p:cNvSpPr>
            <a:spLocks noGrp="1"/>
          </p:cNvSpPr>
          <p:nvPr>
            <p:ph type="ftr" sz="quarter" idx="11"/>
          </p:nvPr>
        </p:nvSpPr>
        <p:spPr/>
        <p:txBody>
          <a:bodyPr/>
          <a:lstStyle/>
          <a:p>
            <a:pPr>
              <a:defRPr/>
            </a:pPr>
            <a:endParaRPr lang="en-ZA"/>
          </a:p>
        </p:txBody>
      </p:sp>
      <p:pic>
        <p:nvPicPr>
          <p:cNvPr id="6" name="Content Placeholder 5">
            <a:extLst>
              <a:ext uri="{FF2B5EF4-FFF2-40B4-BE49-F238E27FC236}">
                <a16:creationId xmlns:a16="http://schemas.microsoft.com/office/drawing/2014/main" id="{99120CB7-BC84-4825-BC39-AE4EC91A4537}"/>
              </a:ext>
            </a:extLst>
          </p:cNvPr>
          <p:cNvPicPr>
            <a:picLocks noGrp="1" noChangeAspect="1"/>
          </p:cNvPicPr>
          <p:nvPr>
            <p:ph idx="1"/>
          </p:nvPr>
        </p:nvPicPr>
        <p:blipFill>
          <a:blip r:embed="rId2"/>
          <a:stretch>
            <a:fillRect/>
          </a:stretch>
        </p:blipFill>
        <p:spPr>
          <a:xfrm>
            <a:off x="3059832" y="1368514"/>
            <a:ext cx="2895600" cy="4481333"/>
          </a:xfrm>
          <a:prstGeom prst="rect">
            <a:avLst/>
          </a:prstGeom>
        </p:spPr>
      </p:pic>
    </p:spTree>
    <p:extLst>
      <p:ext uri="{BB962C8B-B14F-4D97-AF65-F5344CB8AC3E}">
        <p14:creationId xmlns:p14="http://schemas.microsoft.com/office/powerpoint/2010/main" val="3324741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F359C-BC5A-4880-A6AF-5452EFE44EE3}"/>
              </a:ext>
            </a:extLst>
          </p:cNvPr>
          <p:cNvSpPr>
            <a:spLocks noGrp="1"/>
          </p:cNvSpPr>
          <p:nvPr>
            <p:ph type="title"/>
          </p:nvPr>
        </p:nvSpPr>
        <p:spPr/>
        <p:txBody>
          <a:bodyPr/>
          <a:lstStyle/>
          <a:p>
            <a:r>
              <a:rPr lang="en-US" sz="3600" b="1" dirty="0"/>
              <a:t>SECTIONAL PLAN</a:t>
            </a:r>
            <a:endParaRPr lang="en-GB" sz="3600" b="1" dirty="0"/>
          </a:p>
        </p:txBody>
      </p:sp>
      <p:sp>
        <p:nvSpPr>
          <p:cNvPr id="4" name="Footer Placeholder 3">
            <a:extLst>
              <a:ext uri="{FF2B5EF4-FFF2-40B4-BE49-F238E27FC236}">
                <a16:creationId xmlns:a16="http://schemas.microsoft.com/office/drawing/2014/main" id="{3305C800-8500-4BFB-BE63-6D4334B8F563}"/>
              </a:ext>
            </a:extLst>
          </p:cNvPr>
          <p:cNvSpPr>
            <a:spLocks noGrp="1"/>
          </p:cNvSpPr>
          <p:nvPr>
            <p:ph type="ftr" sz="quarter" idx="11"/>
          </p:nvPr>
        </p:nvSpPr>
        <p:spPr/>
        <p:txBody>
          <a:bodyPr/>
          <a:lstStyle/>
          <a:p>
            <a:pPr>
              <a:defRPr/>
            </a:pPr>
            <a:endParaRPr lang="en-ZA"/>
          </a:p>
        </p:txBody>
      </p:sp>
      <p:pic>
        <p:nvPicPr>
          <p:cNvPr id="7" name="Picture 6">
            <a:extLst>
              <a:ext uri="{FF2B5EF4-FFF2-40B4-BE49-F238E27FC236}">
                <a16:creationId xmlns:a16="http://schemas.microsoft.com/office/drawing/2014/main" id="{5CBFABAE-8DD9-4A48-AF2F-348B66D66DD9}"/>
              </a:ext>
            </a:extLst>
          </p:cNvPr>
          <p:cNvPicPr>
            <a:picLocks noChangeAspect="1"/>
          </p:cNvPicPr>
          <p:nvPr/>
        </p:nvPicPr>
        <p:blipFill>
          <a:blip r:embed="rId2"/>
          <a:stretch>
            <a:fillRect/>
          </a:stretch>
        </p:blipFill>
        <p:spPr>
          <a:xfrm>
            <a:off x="1169876" y="1520950"/>
            <a:ext cx="6804248" cy="4306930"/>
          </a:xfrm>
          <a:prstGeom prst="rect">
            <a:avLst/>
          </a:prstGeom>
        </p:spPr>
      </p:pic>
      <p:sp>
        <p:nvSpPr>
          <p:cNvPr id="3" name="Content Placeholder 2">
            <a:extLst>
              <a:ext uri="{FF2B5EF4-FFF2-40B4-BE49-F238E27FC236}">
                <a16:creationId xmlns:a16="http://schemas.microsoft.com/office/drawing/2014/main" id="{B3419E4D-F853-4F56-BBF5-932A18B72C6C}"/>
              </a:ext>
            </a:extLst>
          </p:cNvPr>
          <p:cNvSpPr>
            <a:spLocks noGrp="1"/>
          </p:cNvSpPr>
          <p:nvPr>
            <p:ph idx="1"/>
          </p:nvPr>
        </p:nvSpPr>
        <p:spPr>
          <a:xfrm>
            <a:off x="457200" y="1509515"/>
            <a:ext cx="8229600" cy="4013075"/>
          </a:xfrm>
        </p:spPr>
        <p:txBody>
          <a:bodyPr/>
          <a:lstStyle/>
          <a:p>
            <a:endParaRPr lang="en-GB" dirty="0"/>
          </a:p>
        </p:txBody>
      </p:sp>
    </p:spTree>
    <p:extLst>
      <p:ext uri="{BB962C8B-B14F-4D97-AF65-F5344CB8AC3E}">
        <p14:creationId xmlns:p14="http://schemas.microsoft.com/office/powerpoint/2010/main" val="3245998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1"/>
          </p:nvPr>
        </p:nvSpPr>
        <p:spPr>
          <a:xfrm>
            <a:off x="1" y="800869"/>
            <a:ext cx="9143999" cy="5040560"/>
          </a:xfrm>
          <a:solidFill>
            <a:schemeClr val="bg1"/>
          </a:solidFill>
        </p:spPr>
        <p:txBody>
          <a:bodyPr>
            <a:noAutofit/>
          </a:bodyPr>
          <a:lstStyle/>
          <a:p>
            <a:pPr marL="0" indent="0">
              <a:buNone/>
              <a:defRPr/>
            </a:pPr>
            <a:r>
              <a:rPr lang="en-US" sz="2600" dirty="0">
                <a:effectLst>
                  <a:outerShdw blurRad="38100" dist="38100" dir="2700000" algn="tl">
                    <a:srgbClr val="000000">
                      <a:alpha val="43137"/>
                    </a:srgbClr>
                  </a:outerShdw>
                </a:effectLst>
              </a:rPr>
              <a:t>Everything happens somewhere. This Branch is responsible for position.</a:t>
            </a:r>
          </a:p>
          <a:p>
            <a:pPr marL="0" indent="0">
              <a:buNone/>
              <a:defRPr/>
            </a:pPr>
            <a:r>
              <a:rPr lang="en-US" sz="2600" dirty="0">
                <a:effectLst>
                  <a:outerShdw blurRad="38100" dist="38100" dir="2700000" algn="tl">
                    <a:srgbClr val="000000">
                      <a:alpha val="43137"/>
                    </a:srgbClr>
                  </a:outerShdw>
                </a:effectLst>
              </a:rPr>
              <a:t>The Branch maintains an Integrated Geographical Reference System which is linked to the Global Reference System in order to secure accurate position. </a:t>
            </a:r>
          </a:p>
          <a:p>
            <a:pPr marL="0" indent="0">
              <a:buNone/>
              <a:defRPr/>
            </a:pPr>
            <a:r>
              <a:rPr lang="en-US" sz="2600" dirty="0">
                <a:effectLst>
                  <a:outerShdw blurRad="38100" dist="38100" dir="2700000" algn="tl">
                    <a:srgbClr val="000000">
                      <a:alpha val="43137"/>
                    </a:srgbClr>
                  </a:outerShdw>
                </a:effectLst>
              </a:rPr>
              <a:t>The integrated survey system contributes to speedy orderly development while the mapping and associated products facilitate sustainable development.</a:t>
            </a:r>
          </a:p>
          <a:p>
            <a:pPr marL="0" indent="0">
              <a:buNone/>
              <a:defRPr/>
            </a:pPr>
            <a:r>
              <a:rPr lang="en-US" sz="2600" dirty="0">
                <a:effectLst>
                  <a:outerShdw blurRad="38100" dist="38100" dir="2700000" algn="tl">
                    <a:srgbClr val="000000">
                      <a:alpha val="43137"/>
                    </a:srgbClr>
                  </a:outerShdw>
                </a:effectLst>
              </a:rPr>
              <a:t>The offices of the Surveyors-General process surveys for the approval and safe-keeping of all diagrams, general plans and sectional title schemes used for registration purposes, in the respective provinces. </a:t>
            </a:r>
          </a:p>
        </p:txBody>
      </p:sp>
      <p:pic>
        <p:nvPicPr>
          <p:cNvPr id="5" name="il_fi" descr="http://www.handhresources.com/images/surveying3_qk8g.gif"/>
          <p:cNvPicPr/>
          <p:nvPr/>
        </p:nvPicPr>
        <p:blipFill>
          <a:blip r:embed="rId2" cstate="print">
            <a:duotone>
              <a:schemeClr val="accent6">
                <a:shade val="45000"/>
                <a:satMod val="135000"/>
              </a:schemeClr>
              <a:prstClr val="white"/>
            </a:duotone>
          </a:blip>
          <a:srcRect/>
          <a:stretch>
            <a:fillRect/>
          </a:stretch>
        </p:blipFill>
        <p:spPr bwMode="auto">
          <a:xfrm>
            <a:off x="7812966" y="6216436"/>
            <a:ext cx="659316" cy="648072"/>
          </a:xfrm>
          <a:prstGeom prst="rect">
            <a:avLst/>
          </a:prstGeom>
          <a:noFill/>
          <a:ln w="9525">
            <a:noFill/>
            <a:miter lim="800000"/>
            <a:headEnd/>
            <a:tailEnd/>
          </a:ln>
        </p:spPr>
      </p:pic>
      <p:sp>
        <p:nvSpPr>
          <p:cNvPr id="2" name="Slide Number Placeholder 1"/>
          <p:cNvSpPr>
            <a:spLocks noGrp="1"/>
          </p:cNvSpPr>
          <p:nvPr>
            <p:ph type="sldNum" sz="quarter" idx="4294967295"/>
          </p:nvPr>
        </p:nvSpPr>
        <p:spPr>
          <a:xfrm>
            <a:off x="6553200" y="6536532"/>
            <a:ext cx="2133600" cy="365125"/>
          </a:xfrm>
          <a:prstGeom prst="rect">
            <a:avLst/>
          </a:prstGeom>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25596CC-7CB7-4783-B11A-844499DFDE67}" type="slidenum">
              <a:rPr lang="en-US" altLang="en-US">
                <a:solidFill>
                  <a:srgbClr val="898989"/>
                </a:solidFill>
              </a:rPr>
              <a:pPr eaLnBrk="1" hangingPunct="1"/>
              <a:t>2</a:t>
            </a:fld>
            <a:endParaRPr lang="en-US" altLang="en-US">
              <a:solidFill>
                <a:srgbClr val="898989"/>
              </a:solidFill>
            </a:endParaRPr>
          </a:p>
        </p:txBody>
      </p:sp>
      <p:sp>
        <p:nvSpPr>
          <p:cNvPr id="6" name="Title 1">
            <a:extLst>
              <a:ext uri="{FF2B5EF4-FFF2-40B4-BE49-F238E27FC236}">
                <a16:creationId xmlns:a16="http://schemas.microsoft.com/office/drawing/2014/main" id="{39B50B64-30DF-495C-BCE9-0D016E7210A1}"/>
              </a:ext>
            </a:extLst>
          </p:cNvPr>
          <p:cNvSpPr>
            <a:spLocks noGrp="1"/>
          </p:cNvSpPr>
          <p:nvPr>
            <p:ph type="title"/>
          </p:nvPr>
        </p:nvSpPr>
        <p:spPr>
          <a:xfrm>
            <a:off x="457200" y="116171"/>
            <a:ext cx="8229600" cy="555253"/>
          </a:xfrm>
        </p:spPr>
        <p:txBody>
          <a:bodyPr/>
          <a:lstStyle/>
          <a:p>
            <a:r>
              <a:rPr lang="en-US" sz="3600" b="1" dirty="0"/>
              <a:t>BRANCH NGMS MANDATE</a:t>
            </a:r>
          </a:p>
        </p:txBody>
      </p:sp>
    </p:spTree>
    <p:extLst>
      <p:ext uri="{BB962C8B-B14F-4D97-AF65-F5344CB8AC3E}">
        <p14:creationId xmlns:p14="http://schemas.microsoft.com/office/powerpoint/2010/main" val="2503354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78D3A-ECAF-471E-95CA-4CDAE4935A39}"/>
              </a:ext>
            </a:extLst>
          </p:cNvPr>
          <p:cNvSpPr>
            <a:spLocks noGrp="1"/>
          </p:cNvSpPr>
          <p:nvPr>
            <p:ph type="title"/>
          </p:nvPr>
        </p:nvSpPr>
        <p:spPr/>
        <p:txBody>
          <a:bodyPr/>
          <a:lstStyle/>
          <a:p>
            <a:r>
              <a:rPr lang="en-US" sz="3600" b="1" dirty="0"/>
              <a:t>TURN AROUND TIMES</a:t>
            </a:r>
            <a:endParaRPr lang="en-GB" sz="3600" b="1" dirty="0"/>
          </a:p>
        </p:txBody>
      </p:sp>
      <p:sp>
        <p:nvSpPr>
          <p:cNvPr id="3" name="Content Placeholder 2">
            <a:extLst>
              <a:ext uri="{FF2B5EF4-FFF2-40B4-BE49-F238E27FC236}">
                <a16:creationId xmlns:a16="http://schemas.microsoft.com/office/drawing/2014/main" id="{C4409D9A-ADD4-4BE6-8975-C4EDCC5D757D}"/>
              </a:ext>
            </a:extLst>
          </p:cNvPr>
          <p:cNvSpPr>
            <a:spLocks noGrp="1"/>
          </p:cNvSpPr>
          <p:nvPr>
            <p:ph idx="1"/>
          </p:nvPr>
        </p:nvSpPr>
        <p:spPr/>
        <p:txBody>
          <a:bodyPr/>
          <a:lstStyle/>
          <a:p>
            <a:pPr marL="0" indent="0" algn="just">
              <a:buNone/>
            </a:pPr>
            <a:endParaRPr lang="en-US" sz="2600" dirty="0"/>
          </a:p>
          <a:p>
            <a:pPr algn="just"/>
            <a:r>
              <a:rPr lang="en-US" sz="2600" b="1" dirty="0"/>
              <a:t>16 working days</a:t>
            </a:r>
            <a:r>
              <a:rPr lang="en-US" sz="2600" dirty="0"/>
              <a:t>: the average number of days taken to process cadastral documents (diagrams, sectional plans and general plans) to ensure they comply with all legislative requirements..</a:t>
            </a:r>
          </a:p>
          <a:p>
            <a:pPr algn="just"/>
            <a:endParaRPr lang="en-US" sz="2600" b="1" dirty="0"/>
          </a:p>
          <a:p>
            <a:endParaRPr lang="en-GB" dirty="0"/>
          </a:p>
        </p:txBody>
      </p:sp>
      <p:sp>
        <p:nvSpPr>
          <p:cNvPr id="4" name="Footer Placeholder 3">
            <a:extLst>
              <a:ext uri="{FF2B5EF4-FFF2-40B4-BE49-F238E27FC236}">
                <a16:creationId xmlns:a16="http://schemas.microsoft.com/office/drawing/2014/main" id="{BB5DECDE-1497-4A30-B5E6-2CA9AB902851}"/>
              </a:ext>
            </a:extLst>
          </p:cNvPr>
          <p:cNvSpPr>
            <a:spLocks noGrp="1"/>
          </p:cNvSpPr>
          <p:nvPr>
            <p:ph type="ftr" sz="quarter" idx="11"/>
          </p:nvPr>
        </p:nvSpPr>
        <p:spPr/>
        <p:txBody>
          <a:bodyPr/>
          <a:lstStyle/>
          <a:p>
            <a:pPr>
              <a:defRPr/>
            </a:pPr>
            <a:endParaRPr lang="en-ZA"/>
          </a:p>
        </p:txBody>
      </p:sp>
    </p:spTree>
    <p:extLst>
      <p:ext uri="{BB962C8B-B14F-4D97-AF65-F5344CB8AC3E}">
        <p14:creationId xmlns:p14="http://schemas.microsoft.com/office/powerpoint/2010/main" val="2259368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37853-609A-4832-8F58-12D67B3E3E0C}"/>
              </a:ext>
            </a:extLst>
          </p:cNvPr>
          <p:cNvSpPr>
            <a:spLocks noGrp="1"/>
          </p:cNvSpPr>
          <p:nvPr>
            <p:ph type="title"/>
          </p:nvPr>
        </p:nvSpPr>
        <p:spPr/>
        <p:txBody>
          <a:bodyPr/>
          <a:lstStyle/>
          <a:p>
            <a:r>
              <a:rPr lang="en-US" b="1" dirty="0"/>
              <a:t>PROCEDURE ON EXAMINATION AND APPROVAL OF CADASTRAL DOCUMENTS</a:t>
            </a:r>
            <a:endParaRPr lang="en-GB" b="1" dirty="0"/>
          </a:p>
        </p:txBody>
      </p:sp>
      <p:pic>
        <p:nvPicPr>
          <p:cNvPr id="7" name="Content Placeholder 6">
            <a:extLst>
              <a:ext uri="{FF2B5EF4-FFF2-40B4-BE49-F238E27FC236}">
                <a16:creationId xmlns:a16="http://schemas.microsoft.com/office/drawing/2014/main" id="{0026879C-944B-419E-9019-B3D2248AEEE5}"/>
              </a:ext>
            </a:extLst>
          </p:cNvPr>
          <p:cNvPicPr>
            <a:picLocks noGrp="1" noChangeAspect="1"/>
          </p:cNvPicPr>
          <p:nvPr>
            <p:ph idx="1"/>
          </p:nvPr>
        </p:nvPicPr>
        <p:blipFill>
          <a:blip r:embed="rId2"/>
          <a:stretch>
            <a:fillRect/>
          </a:stretch>
        </p:blipFill>
        <p:spPr>
          <a:xfrm>
            <a:off x="0" y="0"/>
            <a:ext cx="9144000" cy="5794633"/>
          </a:xfrm>
          <a:prstGeom prst="rect">
            <a:avLst/>
          </a:prstGeom>
        </p:spPr>
      </p:pic>
      <p:sp>
        <p:nvSpPr>
          <p:cNvPr id="4" name="Footer Placeholder 3">
            <a:extLst>
              <a:ext uri="{FF2B5EF4-FFF2-40B4-BE49-F238E27FC236}">
                <a16:creationId xmlns:a16="http://schemas.microsoft.com/office/drawing/2014/main" id="{DE4CE506-EF70-44C2-91A0-8A1474DF04AE}"/>
              </a:ext>
            </a:extLst>
          </p:cNvPr>
          <p:cNvSpPr>
            <a:spLocks noGrp="1"/>
          </p:cNvSpPr>
          <p:nvPr>
            <p:ph type="ftr" sz="quarter" idx="11"/>
          </p:nvPr>
        </p:nvSpPr>
        <p:spPr/>
        <p:txBody>
          <a:bodyPr/>
          <a:lstStyle/>
          <a:p>
            <a:pPr>
              <a:defRPr/>
            </a:pPr>
            <a:endParaRPr lang="en-ZA"/>
          </a:p>
        </p:txBody>
      </p:sp>
    </p:spTree>
    <p:extLst>
      <p:ext uri="{BB962C8B-B14F-4D97-AF65-F5344CB8AC3E}">
        <p14:creationId xmlns:p14="http://schemas.microsoft.com/office/powerpoint/2010/main" val="1679729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F6F92-F5C5-4BEA-9366-3CF5A00B7FA2}"/>
              </a:ext>
            </a:extLst>
          </p:cNvPr>
          <p:cNvSpPr>
            <a:spLocks noGrp="1"/>
          </p:cNvSpPr>
          <p:nvPr>
            <p:ph type="title"/>
          </p:nvPr>
        </p:nvSpPr>
        <p:spPr/>
        <p:txBody>
          <a:bodyPr/>
          <a:lstStyle/>
          <a:p>
            <a:r>
              <a:rPr lang="en-US" sz="3600" b="1" dirty="0"/>
              <a:t>FEES OF OFFICE</a:t>
            </a:r>
            <a:endParaRPr lang="en-GB" sz="3600" b="1" dirty="0"/>
          </a:p>
        </p:txBody>
      </p:sp>
      <p:sp>
        <p:nvSpPr>
          <p:cNvPr id="3" name="Content Placeholder 2">
            <a:extLst>
              <a:ext uri="{FF2B5EF4-FFF2-40B4-BE49-F238E27FC236}">
                <a16:creationId xmlns:a16="http://schemas.microsoft.com/office/drawing/2014/main" id="{BF9B81C8-7ECD-4CA4-BFB6-910C6D09C87B}"/>
              </a:ext>
            </a:extLst>
          </p:cNvPr>
          <p:cNvSpPr>
            <a:spLocks noGrp="1"/>
          </p:cNvSpPr>
          <p:nvPr>
            <p:ph idx="1"/>
          </p:nvPr>
        </p:nvSpPr>
        <p:spPr>
          <a:xfrm>
            <a:off x="457200" y="1520949"/>
            <a:ext cx="8229600" cy="4248472"/>
          </a:xfrm>
        </p:spPr>
        <p:txBody>
          <a:bodyPr/>
          <a:lstStyle/>
          <a:p>
            <a:r>
              <a:rPr lang="en-US" sz="2600" dirty="0"/>
              <a:t>FEES PUBLISHED IN A GOVERNMENT GAZETTE: NO.2289 PUBLISHED 15 JULY 2022</a:t>
            </a:r>
          </a:p>
          <a:p>
            <a:endParaRPr lang="en-US" sz="2600" dirty="0"/>
          </a:p>
          <a:p>
            <a:r>
              <a:rPr lang="en-US" sz="2600" b="1" dirty="0"/>
              <a:t>DIAGRAMS:</a:t>
            </a:r>
            <a:r>
              <a:rPr lang="en-US" sz="2600" dirty="0"/>
              <a:t>  R425</a:t>
            </a:r>
          </a:p>
          <a:p>
            <a:endParaRPr lang="en-US" sz="2600" dirty="0"/>
          </a:p>
          <a:p>
            <a:r>
              <a:rPr lang="en-US" sz="2600" b="1" dirty="0"/>
              <a:t>DRAFT SECTIONAL PLAN: </a:t>
            </a:r>
            <a:r>
              <a:rPr lang="en-US" sz="2600" dirty="0"/>
              <a:t>R480 + R70 PER Section, Exclusive Use Area, etc. </a:t>
            </a:r>
            <a:endParaRPr lang="en-US" sz="2600" strike="sngStrike" dirty="0"/>
          </a:p>
          <a:p>
            <a:pPr marL="0" indent="0">
              <a:buNone/>
            </a:pPr>
            <a:endParaRPr lang="en-US" dirty="0"/>
          </a:p>
          <a:p>
            <a:pPr marL="457200" lvl="1" indent="0">
              <a:buNone/>
            </a:pPr>
            <a:endParaRPr lang="en-GB" dirty="0"/>
          </a:p>
        </p:txBody>
      </p:sp>
      <p:sp>
        <p:nvSpPr>
          <p:cNvPr id="4" name="Footer Placeholder 3">
            <a:extLst>
              <a:ext uri="{FF2B5EF4-FFF2-40B4-BE49-F238E27FC236}">
                <a16:creationId xmlns:a16="http://schemas.microsoft.com/office/drawing/2014/main" id="{05B578F4-0F99-4074-8D20-88A9DF136A0A}"/>
              </a:ext>
            </a:extLst>
          </p:cNvPr>
          <p:cNvSpPr>
            <a:spLocks noGrp="1"/>
          </p:cNvSpPr>
          <p:nvPr>
            <p:ph type="ftr" sz="quarter" idx="11"/>
          </p:nvPr>
        </p:nvSpPr>
        <p:spPr/>
        <p:txBody>
          <a:bodyPr/>
          <a:lstStyle/>
          <a:p>
            <a:pPr>
              <a:defRPr/>
            </a:pPr>
            <a:endParaRPr lang="en-ZA"/>
          </a:p>
        </p:txBody>
      </p:sp>
    </p:spTree>
    <p:extLst>
      <p:ext uri="{BB962C8B-B14F-4D97-AF65-F5344CB8AC3E}">
        <p14:creationId xmlns:p14="http://schemas.microsoft.com/office/powerpoint/2010/main" val="2815185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F6F92-F5C5-4BEA-9366-3CF5A00B7FA2}"/>
              </a:ext>
            </a:extLst>
          </p:cNvPr>
          <p:cNvSpPr>
            <a:spLocks noGrp="1"/>
          </p:cNvSpPr>
          <p:nvPr>
            <p:ph type="title"/>
          </p:nvPr>
        </p:nvSpPr>
        <p:spPr/>
        <p:txBody>
          <a:bodyPr/>
          <a:lstStyle/>
          <a:p>
            <a:r>
              <a:rPr lang="en-US" sz="3600" b="1" dirty="0"/>
              <a:t>FEES OF OFFICE</a:t>
            </a:r>
            <a:endParaRPr lang="en-GB" sz="3600" b="1" dirty="0"/>
          </a:p>
        </p:txBody>
      </p:sp>
      <p:sp>
        <p:nvSpPr>
          <p:cNvPr id="3" name="Content Placeholder 2">
            <a:extLst>
              <a:ext uri="{FF2B5EF4-FFF2-40B4-BE49-F238E27FC236}">
                <a16:creationId xmlns:a16="http://schemas.microsoft.com/office/drawing/2014/main" id="{BF9B81C8-7ECD-4CA4-BFB6-910C6D09C87B}"/>
              </a:ext>
            </a:extLst>
          </p:cNvPr>
          <p:cNvSpPr>
            <a:spLocks noGrp="1"/>
          </p:cNvSpPr>
          <p:nvPr>
            <p:ph idx="1"/>
          </p:nvPr>
        </p:nvSpPr>
        <p:spPr>
          <a:xfrm>
            <a:off x="457200" y="1520949"/>
            <a:ext cx="8229600" cy="4248472"/>
          </a:xfrm>
        </p:spPr>
        <p:txBody>
          <a:bodyPr/>
          <a:lstStyle/>
          <a:p>
            <a:r>
              <a:rPr lang="en-US" sz="2600" b="1" dirty="0"/>
              <a:t>GENERAL PLAN: </a:t>
            </a:r>
          </a:p>
          <a:p>
            <a:endParaRPr lang="en-US" sz="2600" b="1" dirty="0"/>
          </a:p>
          <a:p>
            <a:pPr lvl="1">
              <a:buFont typeface="Wingdings" panose="05000000000000000000" pitchFamily="2" charset="2"/>
              <a:buChar char="Ø"/>
            </a:pPr>
            <a:r>
              <a:rPr lang="en-US" sz="2600" dirty="0"/>
              <a:t> 2-50 erven: R1 330 + R80 per erven</a:t>
            </a:r>
          </a:p>
          <a:p>
            <a:pPr lvl="1">
              <a:buFont typeface="Wingdings" panose="05000000000000000000" pitchFamily="2" charset="2"/>
              <a:buChar char="Ø"/>
            </a:pPr>
            <a:r>
              <a:rPr lang="en-US" sz="2600" dirty="0"/>
              <a:t> 51 – 300 erven: R1 765 + R75 per erven</a:t>
            </a:r>
          </a:p>
          <a:p>
            <a:pPr lvl="1">
              <a:buFont typeface="Wingdings" panose="05000000000000000000" pitchFamily="2" charset="2"/>
              <a:buChar char="Ø"/>
            </a:pPr>
            <a:r>
              <a:rPr lang="en-US" sz="2600" dirty="0"/>
              <a:t> 301 – 500 erven: R4 670 + R70 erven</a:t>
            </a:r>
          </a:p>
          <a:p>
            <a:pPr lvl="1">
              <a:buFont typeface="Wingdings" panose="05000000000000000000" pitchFamily="2" charset="2"/>
              <a:buChar char="Ø"/>
            </a:pPr>
            <a:r>
              <a:rPr lang="en-US" sz="2600" dirty="0"/>
              <a:t> 501 and upwards: R6 370 + R90 per erven</a:t>
            </a:r>
          </a:p>
          <a:p>
            <a:pPr marL="457200" lvl="1" indent="0">
              <a:buNone/>
            </a:pPr>
            <a:endParaRPr lang="en-GB" dirty="0"/>
          </a:p>
        </p:txBody>
      </p:sp>
      <p:sp>
        <p:nvSpPr>
          <p:cNvPr id="4" name="Footer Placeholder 3">
            <a:extLst>
              <a:ext uri="{FF2B5EF4-FFF2-40B4-BE49-F238E27FC236}">
                <a16:creationId xmlns:a16="http://schemas.microsoft.com/office/drawing/2014/main" id="{05B578F4-0F99-4074-8D20-88A9DF136A0A}"/>
              </a:ext>
            </a:extLst>
          </p:cNvPr>
          <p:cNvSpPr>
            <a:spLocks noGrp="1"/>
          </p:cNvSpPr>
          <p:nvPr>
            <p:ph type="ftr" sz="quarter" idx="11"/>
          </p:nvPr>
        </p:nvSpPr>
        <p:spPr/>
        <p:txBody>
          <a:bodyPr/>
          <a:lstStyle/>
          <a:p>
            <a:pPr>
              <a:defRPr/>
            </a:pPr>
            <a:endParaRPr lang="en-ZA"/>
          </a:p>
        </p:txBody>
      </p:sp>
    </p:spTree>
    <p:extLst>
      <p:ext uri="{BB962C8B-B14F-4D97-AF65-F5344CB8AC3E}">
        <p14:creationId xmlns:p14="http://schemas.microsoft.com/office/powerpoint/2010/main" val="1067923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6F571-8769-4166-8731-2FA23D6DB80C}"/>
              </a:ext>
            </a:extLst>
          </p:cNvPr>
          <p:cNvSpPr>
            <a:spLocks noGrp="1"/>
          </p:cNvSpPr>
          <p:nvPr>
            <p:ph type="title"/>
          </p:nvPr>
        </p:nvSpPr>
        <p:spPr/>
        <p:txBody>
          <a:bodyPr/>
          <a:lstStyle/>
          <a:p>
            <a:r>
              <a:rPr lang="en-US" sz="3600" b="1" dirty="0"/>
              <a:t>CHALLENGES</a:t>
            </a:r>
            <a:endParaRPr lang="en-GB" sz="3600" b="1" dirty="0"/>
          </a:p>
        </p:txBody>
      </p:sp>
      <p:sp>
        <p:nvSpPr>
          <p:cNvPr id="3" name="Content Placeholder 2">
            <a:extLst>
              <a:ext uri="{FF2B5EF4-FFF2-40B4-BE49-F238E27FC236}">
                <a16:creationId xmlns:a16="http://schemas.microsoft.com/office/drawing/2014/main" id="{89B650AF-5FF0-4A73-8FA1-CC1208883B22}"/>
              </a:ext>
            </a:extLst>
          </p:cNvPr>
          <p:cNvSpPr>
            <a:spLocks noGrp="1"/>
          </p:cNvSpPr>
          <p:nvPr>
            <p:ph idx="1"/>
          </p:nvPr>
        </p:nvSpPr>
        <p:spPr/>
        <p:txBody>
          <a:bodyPr/>
          <a:lstStyle/>
          <a:p>
            <a:pPr algn="just"/>
            <a:r>
              <a:rPr lang="en-US" sz="2600" dirty="0"/>
              <a:t>Removal and destruction of beacons. </a:t>
            </a:r>
          </a:p>
          <a:p>
            <a:endParaRPr lang="en-US" sz="2600" dirty="0"/>
          </a:p>
          <a:p>
            <a:pPr algn="just"/>
            <a:r>
              <a:rPr lang="en-US" sz="2600" dirty="0"/>
              <a:t>Appointment of Non-Professional Land Surveyors to perform Cadastral Surveys.</a:t>
            </a:r>
          </a:p>
          <a:p>
            <a:pPr algn="just"/>
            <a:endParaRPr lang="en-US" sz="2600" dirty="0"/>
          </a:p>
          <a:p>
            <a:pPr algn="just"/>
            <a:r>
              <a:rPr lang="en-US" sz="2600" dirty="0"/>
              <a:t>Non placing of beacons when creating GP</a:t>
            </a:r>
          </a:p>
          <a:p>
            <a:pPr algn="just"/>
            <a:endParaRPr lang="en-US" sz="2600" dirty="0"/>
          </a:p>
          <a:p>
            <a:pPr algn="just"/>
            <a:r>
              <a:rPr lang="en-US" sz="2600" dirty="0"/>
              <a:t>Creation of township on existing occupancy leading to non placement of beacons</a:t>
            </a:r>
          </a:p>
          <a:p>
            <a:pPr algn="just"/>
            <a:r>
              <a:rPr lang="en-US" sz="2600" dirty="0"/>
              <a:t> </a:t>
            </a:r>
          </a:p>
          <a:p>
            <a:endParaRPr lang="en-GB" dirty="0"/>
          </a:p>
        </p:txBody>
      </p:sp>
      <p:sp>
        <p:nvSpPr>
          <p:cNvPr id="4" name="Footer Placeholder 3">
            <a:extLst>
              <a:ext uri="{FF2B5EF4-FFF2-40B4-BE49-F238E27FC236}">
                <a16:creationId xmlns:a16="http://schemas.microsoft.com/office/drawing/2014/main" id="{984F8160-6E71-40EA-BBAE-640D6C754CAB}"/>
              </a:ext>
            </a:extLst>
          </p:cNvPr>
          <p:cNvSpPr>
            <a:spLocks noGrp="1"/>
          </p:cNvSpPr>
          <p:nvPr>
            <p:ph type="ftr" sz="quarter" idx="11"/>
          </p:nvPr>
        </p:nvSpPr>
        <p:spPr/>
        <p:txBody>
          <a:bodyPr/>
          <a:lstStyle/>
          <a:p>
            <a:pPr>
              <a:defRPr/>
            </a:pPr>
            <a:endParaRPr lang="en-ZA"/>
          </a:p>
        </p:txBody>
      </p:sp>
    </p:spTree>
    <p:extLst>
      <p:ext uri="{BB962C8B-B14F-4D97-AF65-F5344CB8AC3E}">
        <p14:creationId xmlns:p14="http://schemas.microsoft.com/office/powerpoint/2010/main" val="1634410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BBC01-EBF5-4E3E-87CC-AEA42EAA9678}"/>
              </a:ext>
            </a:extLst>
          </p:cNvPr>
          <p:cNvSpPr>
            <a:spLocks noGrp="1"/>
          </p:cNvSpPr>
          <p:nvPr>
            <p:ph type="title"/>
          </p:nvPr>
        </p:nvSpPr>
        <p:spPr/>
        <p:txBody>
          <a:bodyPr/>
          <a:lstStyle/>
          <a:p>
            <a:r>
              <a:rPr lang="en-US" b="1" dirty="0"/>
              <a:t>WHERE TO FIND SG OFFICES</a:t>
            </a:r>
            <a:endParaRPr lang="en-GB" b="1" dirty="0"/>
          </a:p>
        </p:txBody>
      </p:sp>
      <p:sp>
        <p:nvSpPr>
          <p:cNvPr id="3" name="Content Placeholder 2">
            <a:extLst>
              <a:ext uri="{FF2B5EF4-FFF2-40B4-BE49-F238E27FC236}">
                <a16:creationId xmlns:a16="http://schemas.microsoft.com/office/drawing/2014/main" id="{3DC407DA-0B2B-432A-B4F7-C29A52050C08}"/>
              </a:ext>
            </a:extLst>
          </p:cNvPr>
          <p:cNvSpPr>
            <a:spLocks noGrp="1"/>
          </p:cNvSpPr>
          <p:nvPr>
            <p:ph idx="1"/>
          </p:nvPr>
        </p:nvSpPr>
        <p:spPr/>
        <p:txBody>
          <a:bodyPr/>
          <a:lstStyle/>
          <a:p>
            <a:pPr algn="just"/>
            <a:r>
              <a:rPr lang="en-GB" b="1" dirty="0"/>
              <a:t>SG: EASTERN CAPE</a:t>
            </a:r>
          </a:p>
          <a:p>
            <a:pPr algn="just"/>
            <a:endParaRPr lang="en-GB" b="1" dirty="0"/>
          </a:p>
          <a:p>
            <a:pPr algn="just"/>
            <a:r>
              <a:rPr lang="en-GB" sz="2000" b="1" dirty="0"/>
              <a:t>Street </a:t>
            </a:r>
            <a:r>
              <a:rPr lang="en-GB" sz="2000" b="1" dirty="0" err="1"/>
              <a:t>Adress</a:t>
            </a:r>
            <a:r>
              <a:rPr lang="en-GB" sz="2000" b="1" dirty="0"/>
              <a:t>:  </a:t>
            </a:r>
            <a:r>
              <a:rPr lang="en-GB" sz="2000" dirty="0"/>
              <a:t>1a Waverly Office Park, </a:t>
            </a:r>
            <a:r>
              <a:rPr lang="en-US" sz="2000" dirty="0"/>
              <a:t>11 Philip Frame Road, </a:t>
            </a:r>
            <a:r>
              <a:rPr lang="en-US" sz="2000" dirty="0" err="1"/>
              <a:t>Chiselhurst</a:t>
            </a:r>
            <a:r>
              <a:rPr lang="en-US" sz="2000" dirty="0"/>
              <a:t> EAST LONDON </a:t>
            </a:r>
            <a:endParaRPr lang="en-GB" sz="2000" dirty="0"/>
          </a:p>
          <a:p>
            <a:pPr algn="just"/>
            <a:r>
              <a:rPr lang="en-GB" sz="2000" b="1" dirty="0"/>
              <a:t>Landline:</a:t>
            </a:r>
            <a:r>
              <a:rPr lang="en-GB" sz="2000" dirty="0"/>
              <a:t> 043 783 1400</a:t>
            </a:r>
          </a:p>
          <a:p>
            <a:pPr algn="just"/>
            <a:r>
              <a:rPr lang="en-GB" sz="2000" b="1" dirty="0"/>
              <a:t>Registry email: </a:t>
            </a:r>
            <a:r>
              <a:rPr lang="en-GB" sz="2000" dirty="0"/>
              <a:t>SGLodgementec@dalrrd.gov.za (THIS EMAIL IS FOR LODGEMENT ONLY)</a:t>
            </a:r>
          </a:p>
          <a:p>
            <a:pPr algn="just"/>
            <a:r>
              <a:rPr lang="en-GB" sz="2000" b="1" dirty="0"/>
              <a:t>Information request email</a:t>
            </a:r>
            <a:r>
              <a:rPr lang="en-GB" sz="2000" dirty="0"/>
              <a:t>: sgdataec@dalrrd.gov.za</a:t>
            </a:r>
          </a:p>
          <a:p>
            <a:pPr algn="just"/>
            <a:r>
              <a:rPr lang="en-GB" sz="2000" b="1" dirty="0"/>
              <a:t>General Queries:    </a:t>
            </a:r>
            <a:r>
              <a:rPr lang="en-GB" sz="2000" dirty="0"/>
              <a:t>sgdataec.dalrrd.gov.za</a:t>
            </a:r>
          </a:p>
          <a:p>
            <a:endParaRPr lang="en-GB" dirty="0"/>
          </a:p>
        </p:txBody>
      </p:sp>
      <p:sp>
        <p:nvSpPr>
          <p:cNvPr id="4" name="Footer Placeholder 3">
            <a:extLst>
              <a:ext uri="{FF2B5EF4-FFF2-40B4-BE49-F238E27FC236}">
                <a16:creationId xmlns:a16="http://schemas.microsoft.com/office/drawing/2014/main" id="{543B7D9C-7BF7-48C3-975A-719B4703BED6}"/>
              </a:ext>
            </a:extLst>
          </p:cNvPr>
          <p:cNvSpPr>
            <a:spLocks noGrp="1"/>
          </p:cNvSpPr>
          <p:nvPr>
            <p:ph type="ftr" sz="quarter" idx="11"/>
          </p:nvPr>
        </p:nvSpPr>
        <p:spPr/>
        <p:txBody>
          <a:bodyPr/>
          <a:lstStyle/>
          <a:p>
            <a:pPr>
              <a:defRPr/>
            </a:pPr>
            <a:endParaRPr lang="en-ZA"/>
          </a:p>
        </p:txBody>
      </p:sp>
    </p:spTree>
    <p:extLst>
      <p:ext uri="{BB962C8B-B14F-4D97-AF65-F5344CB8AC3E}">
        <p14:creationId xmlns:p14="http://schemas.microsoft.com/office/powerpoint/2010/main" val="4157083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BBC01-EBF5-4E3E-87CC-AEA42EAA9678}"/>
              </a:ext>
            </a:extLst>
          </p:cNvPr>
          <p:cNvSpPr>
            <a:spLocks noGrp="1"/>
          </p:cNvSpPr>
          <p:nvPr>
            <p:ph type="title"/>
          </p:nvPr>
        </p:nvSpPr>
        <p:spPr/>
        <p:txBody>
          <a:bodyPr/>
          <a:lstStyle/>
          <a:p>
            <a:r>
              <a:rPr lang="en-US" b="1" dirty="0"/>
              <a:t>WHERE TO FIND SG OFFICES</a:t>
            </a:r>
            <a:endParaRPr lang="en-GB" b="1" dirty="0"/>
          </a:p>
        </p:txBody>
      </p:sp>
      <p:sp>
        <p:nvSpPr>
          <p:cNvPr id="3" name="Content Placeholder 2">
            <a:extLst>
              <a:ext uri="{FF2B5EF4-FFF2-40B4-BE49-F238E27FC236}">
                <a16:creationId xmlns:a16="http://schemas.microsoft.com/office/drawing/2014/main" id="{3DC407DA-0B2B-432A-B4F7-C29A52050C08}"/>
              </a:ext>
            </a:extLst>
          </p:cNvPr>
          <p:cNvSpPr>
            <a:spLocks noGrp="1"/>
          </p:cNvSpPr>
          <p:nvPr>
            <p:ph idx="1"/>
          </p:nvPr>
        </p:nvSpPr>
        <p:spPr/>
        <p:txBody>
          <a:bodyPr/>
          <a:lstStyle/>
          <a:p>
            <a:pPr algn="just"/>
            <a:r>
              <a:rPr lang="en-GB" b="1" dirty="0"/>
              <a:t>SG: MPUMALANGA</a:t>
            </a:r>
          </a:p>
          <a:p>
            <a:pPr algn="just"/>
            <a:endParaRPr lang="en-GB" b="1" dirty="0"/>
          </a:p>
          <a:p>
            <a:pPr algn="just"/>
            <a:r>
              <a:rPr lang="en-GB" sz="2000" b="1" dirty="0"/>
              <a:t>Street </a:t>
            </a:r>
            <a:r>
              <a:rPr lang="en-GB" sz="2000" b="1" dirty="0" err="1"/>
              <a:t>Adress</a:t>
            </a:r>
            <a:r>
              <a:rPr lang="en-GB" sz="2000" b="1" dirty="0"/>
              <a:t>:  </a:t>
            </a:r>
            <a:r>
              <a:rPr lang="en-GB" sz="2000" dirty="0"/>
              <a:t>14TH Henshall Street, MBOMBELA</a:t>
            </a:r>
          </a:p>
          <a:p>
            <a:pPr algn="just"/>
            <a:r>
              <a:rPr lang="en-GB" sz="2000" b="1" dirty="0"/>
              <a:t>Landline:</a:t>
            </a:r>
            <a:r>
              <a:rPr lang="en-GB" sz="2000" dirty="0"/>
              <a:t> 013 754 5400</a:t>
            </a:r>
          </a:p>
          <a:p>
            <a:pPr algn="just"/>
            <a:r>
              <a:rPr lang="en-GB" sz="2000" b="1" dirty="0"/>
              <a:t>Registry email: </a:t>
            </a:r>
            <a:r>
              <a:rPr lang="en-GB" sz="2000" dirty="0"/>
              <a:t>SGLodgementmpu@dalrrd.gov.za (THIS EMAIL IS FOR LODGEMENT ONLY)</a:t>
            </a:r>
          </a:p>
          <a:p>
            <a:pPr algn="just"/>
            <a:r>
              <a:rPr lang="en-GB" sz="2000" b="1" dirty="0"/>
              <a:t>Information request email</a:t>
            </a:r>
            <a:r>
              <a:rPr lang="en-GB" sz="2000" dirty="0"/>
              <a:t>: sgdatampu@dalrrd.gov.za</a:t>
            </a:r>
          </a:p>
          <a:p>
            <a:pPr algn="just"/>
            <a:r>
              <a:rPr lang="en-GB" sz="2000" b="1" dirty="0"/>
              <a:t>General Queries:    </a:t>
            </a:r>
            <a:r>
              <a:rPr lang="en-GB" sz="2000" dirty="0"/>
              <a:t>sgmpumalangaRegistry@dalrrd.gov.za</a:t>
            </a:r>
          </a:p>
          <a:p>
            <a:endParaRPr lang="en-GB" dirty="0"/>
          </a:p>
        </p:txBody>
      </p:sp>
      <p:sp>
        <p:nvSpPr>
          <p:cNvPr id="4" name="Footer Placeholder 3">
            <a:extLst>
              <a:ext uri="{FF2B5EF4-FFF2-40B4-BE49-F238E27FC236}">
                <a16:creationId xmlns:a16="http://schemas.microsoft.com/office/drawing/2014/main" id="{543B7D9C-7BF7-48C3-975A-719B4703BED6}"/>
              </a:ext>
            </a:extLst>
          </p:cNvPr>
          <p:cNvSpPr>
            <a:spLocks noGrp="1"/>
          </p:cNvSpPr>
          <p:nvPr>
            <p:ph type="ftr" sz="quarter" idx="11"/>
          </p:nvPr>
        </p:nvSpPr>
        <p:spPr/>
        <p:txBody>
          <a:bodyPr/>
          <a:lstStyle/>
          <a:p>
            <a:pPr>
              <a:defRPr/>
            </a:pPr>
            <a:endParaRPr lang="en-ZA"/>
          </a:p>
        </p:txBody>
      </p:sp>
    </p:spTree>
    <p:extLst>
      <p:ext uri="{BB962C8B-B14F-4D97-AF65-F5344CB8AC3E}">
        <p14:creationId xmlns:p14="http://schemas.microsoft.com/office/powerpoint/2010/main" val="399418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BBC01-EBF5-4E3E-87CC-AEA42EAA9678}"/>
              </a:ext>
            </a:extLst>
          </p:cNvPr>
          <p:cNvSpPr>
            <a:spLocks noGrp="1"/>
          </p:cNvSpPr>
          <p:nvPr>
            <p:ph type="title"/>
          </p:nvPr>
        </p:nvSpPr>
        <p:spPr/>
        <p:txBody>
          <a:bodyPr/>
          <a:lstStyle/>
          <a:p>
            <a:r>
              <a:rPr lang="en-US" b="1" dirty="0"/>
              <a:t>WHERE TO FIND SG OFFICES</a:t>
            </a:r>
            <a:endParaRPr lang="en-GB" b="1" dirty="0"/>
          </a:p>
        </p:txBody>
      </p:sp>
      <p:sp>
        <p:nvSpPr>
          <p:cNvPr id="3" name="Content Placeholder 2">
            <a:extLst>
              <a:ext uri="{FF2B5EF4-FFF2-40B4-BE49-F238E27FC236}">
                <a16:creationId xmlns:a16="http://schemas.microsoft.com/office/drawing/2014/main" id="{3DC407DA-0B2B-432A-B4F7-C29A52050C08}"/>
              </a:ext>
            </a:extLst>
          </p:cNvPr>
          <p:cNvSpPr>
            <a:spLocks noGrp="1"/>
          </p:cNvSpPr>
          <p:nvPr>
            <p:ph idx="1"/>
          </p:nvPr>
        </p:nvSpPr>
        <p:spPr/>
        <p:txBody>
          <a:bodyPr/>
          <a:lstStyle/>
          <a:p>
            <a:pPr algn="just"/>
            <a:r>
              <a:rPr lang="en-GB" b="1" dirty="0"/>
              <a:t>SG: WESTERN CAPE</a:t>
            </a:r>
          </a:p>
          <a:p>
            <a:pPr algn="just"/>
            <a:endParaRPr lang="en-GB" b="1" dirty="0"/>
          </a:p>
          <a:p>
            <a:pPr algn="just"/>
            <a:r>
              <a:rPr lang="en-GB" sz="2000" b="1" dirty="0"/>
              <a:t>Street </a:t>
            </a:r>
            <a:r>
              <a:rPr lang="en-GB" sz="2000" b="1" dirty="0" err="1"/>
              <a:t>Adress</a:t>
            </a:r>
            <a:r>
              <a:rPr lang="en-GB" sz="2000" b="1" dirty="0"/>
              <a:t>:  </a:t>
            </a:r>
            <a:r>
              <a:rPr lang="en-US" sz="2000" dirty="0"/>
              <a:t>90 Plein Street Cape Town (moving)</a:t>
            </a:r>
            <a:endParaRPr lang="en-GB" sz="2000" dirty="0"/>
          </a:p>
          <a:p>
            <a:pPr algn="just"/>
            <a:r>
              <a:rPr lang="en-GB" sz="2000" b="1" dirty="0"/>
              <a:t>Landline:</a:t>
            </a:r>
            <a:r>
              <a:rPr lang="en-GB" sz="2000" dirty="0"/>
              <a:t> N/A</a:t>
            </a:r>
          </a:p>
          <a:p>
            <a:pPr algn="just"/>
            <a:r>
              <a:rPr lang="en-GB" sz="2000" b="1" dirty="0"/>
              <a:t>Registry email: </a:t>
            </a:r>
            <a:r>
              <a:rPr lang="en-GB" sz="2000" dirty="0"/>
              <a:t>SGLodgementwc@dalrrd.gov.za (THIS EMAIL IS FOR LODGEMENT ONLY)</a:t>
            </a:r>
          </a:p>
          <a:p>
            <a:pPr algn="just"/>
            <a:r>
              <a:rPr lang="en-GB" sz="2000" b="1" dirty="0"/>
              <a:t>Information request email</a:t>
            </a:r>
            <a:r>
              <a:rPr lang="en-GB" sz="2000" dirty="0"/>
              <a:t>: sgdatawc@dalrrd.gov.za</a:t>
            </a:r>
          </a:p>
          <a:p>
            <a:pPr algn="just"/>
            <a:r>
              <a:rPr lang="en-GB" sz="2000" b="1" dirty="0"/>
              <a:t>General Queries:    </a:t>
            </a:r>
            <a:r>
              <a:rPr lang="en-GB" sz="2000" dirty="0"/>
              <a:t>sghelpdeskwc@dalrrd.gov.za</a:t>
            </a:r>
          </a:p>
          <a:p>
            <a:endParaRPr lang="en-GB" dirty="0"/>
          </a:p>
        </p:txBody>
      </p:sp>
      <p:sp>
        <p:nvSpPr>
          <p:cNvPr id="4" name="Footer Placeholder 3">
            <a:extLst>
              <a:ext uri="{FF2B5EF4-FFF2-40B4-BE49-F238E27FC236}">
                <a16:creationId xmlns:a16="http://schemas.microsoft.com/office/drawing/2014/main" id="{543B7D9C-7BF7-48C3-975A-719B4703BED6}"/>
              </a:ext>
            </a:extLst>
          </p:cNvPr>
          <p:cNvSpPr>
            <a:spLocks noGrp="1"/>
          </p:cNvSpPr>
          <p:nvPr>
            <p:ph type="ftr" sz="quarter" idx="11"/>
          </p:nvPr>
        </p:nvSpPr>
        <p:spPr/>
        <p:txBody>
          <a:bodyPr/>
          <a:lstStyle/>
          <a:p>
            <a:pPr>
              <a:defRPr/>
            </a:pPr>
            <a:endParaRPr lang="en-ZA"/>
          </a:p>
        </p:txBody>
      </p:sp>
    </p:spTree>
    <p:extLst>
      <p:ext uri="{BB962C8B-B14F-4D97-AF65-F5344CB8AC3E}">
        <p14:creationId xmlns:p14="http://schemas.microsoft.com/office/powerpoint/2010/main" val="38518061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BBC01-EBF5-4E3E-87CC-AEA42EAA9678}"/>
              </a:ext>
            </a:extLst>
          </p:cNvPr>
          <p:cNvSpPr>
            <a:spLocks noGrp="1"/>
          </p:cNvSpPr>
          <p:nvPr>
            <p:ph type="title"/>
          </p:nvPr>
        </p:nvSpPr>
        <p:spPr/>
        <p:txBody>
          <a:bodyPr/>
          <a:lstStyle/>
          <a:p>
            <a:r>
              <a:rPr lang="en-US" b="1" dirty="0"/>
              <a:t>WHERE TO FIND SG OFFICES</a:t>
            </a:r>
            <a:endParaRPr lang="en-GB" b="1" dirty="0"/>
          </a:p>
        </p:txBody>
      </p:sp>
      <p:sp>
        <p:nvSpPr>
          <p:cNvPr id="3" name="Content Placeholder 2">
            <a:extLst>
              <a:ext uri="{FF2B5EF4-FFF2-40B4-BE49-F238E27FC236}">
                <a16:creationId xmlns:a16="http://schemas.microsoft.com/office/drawing/2014/main" id="{3DC407DA-0B2B-432A-B4F7-C29A52050C08}"/>
              </a:ext>
            </a:extLst>
          </p:cNvPr>
          <p:cNvSpPr>
            <a:spLocks noGrp="1"/>
          </p:cNvSpPr>
          <p:nvPr>
            <p:ph idx="1"/>
          </p:nvPr>
        </p:nvSpPr>
        <p:spPr/>
        <p:txBody>
          <a:bodyPr/>
          <a:lstStyle/>
          <a:p>
            <a:pPr algn="just"/>
            <a:r>
              <a:rPr lang="en-GB" b="1" dirty="0"/>
              <a:t>SG: LIMPOPO</a:t>
            </a:r>
          </a:p>
          <a:p>
            <a:pPr algn="just"/>
            <a:endParaRPr lang="en-GB" b="1" dirty="0"/>
          </a:p>
          <a:p>
            <a:pPr algn="just"/>
            <a:r>
              <a:rPr lang="en-GB" sz="2000" b="1" dirty="0"/>
              <a:t>Street </a:t>
            </a:r>
            <a:r>
              <a:rPr lang="en-GB" sz="2000" b="1" dirty="0" err="1"/>
              <a:t>Adress</a:t>
            </a:r>
            <a:r>
              <a:rPr lang="en-GB" sz="2000" b="1" dirty="0"/>
              <a:t>:  </a:t>
            </a:r>
            <a:r>
              <a:rPr lang="en-US" sz="2000" dirty="0"/>
              <a:t>101 </a:t>
            </a:r>
            <a:r>
              <a:rPr lang="en-US" sz="2000" dirty="0" err="1"/>
              <a:t>Dorp</a:t>
            </a:r>
            <a:r>
              <a:rPr lang="en-US" sz="2000" dirty="0"/>
              <a:t> Street, POLOKWANE</a:t>
            </a:r>
          </a:p>
          <a:p>
            <a:pPr algn="just"/>
            <a:r>
              <a:rPr lang="en-GB" sz="2000" b="1" dirty="0"/>
              <a:t>Landline:</a:t>
            </a:r>
            <a:r>
              <a:rPr lang="en-GB" sz="2000" dirty="0"/>
              <a:t> 015 495 1988 </a:t>
            </a:r>
          </a:p>
          <a:p>
            <a:pPr algn="just"/>
            <a:r>
              <a:rPr lang="en-GB" sz="2000" b="1" dirty="0"/>
              <a:t>Registry email: </a:t>
            </a:r>
            <a:r>
              <a:rPr lang="en-GB" sz="2000" dirty="0"/>
              <a:t>SGLodgemenlmp@dalrrd.gov.za (THIS EMAIL IS FOR LODGEMENT ONLY)</a:t>
            </a:r>
          </a:p>
          <a:p>
            <a:pPr algn="just"/>
            <a:r>
              <a:rPr lang="en-GB" sz="2000" b="1" dirty="0"/>
              <a:t>Information request email</a:t>
            </a:r>
            <a:r>
              <a:rPr lang="en-GB" sz="2000" dirty="0"/>
              <a:t>: sgdatalmp@dalrrd.gov.za</a:t>
            </a:r>
          </a:p>
          <a:p>
            <a:pPr algn="just"/>
            <a:r>
              <a:rPr lang="en-GB" sz="2000" b="1" dirty="0"/>
              <a:t>General Queries:</a:t>
            </a:r>
            <a:endParaRPr lang="en-GB" sz="2000" dirty="0"/>
          </a:p>
          <a:p>
            <a:endParaRPr lang="en-GB" dirty="0"/>
          </a:p>
        </p:txBody>
      </p:sp>
      <p:sp>
        <p:nvSpPr>
          <p:cNvPr id="4" name="Footer Placeholder 3">
            <a:extLst>
              <a:ext uri="{FF2B5EF4-FFF2-40B4-BE49-F238E27FC236}">
                <a16:creationId xmlns:a16="http://schemas.microsoft.com/office/drawing/2014/main" id="{543B7D9C-7BF7-48C3-975A-719B4703BED6}"/>
              </a:ext>
            </a:extLst>
          </p:cNvPr>
          <p:cNvSpPr>
            <a:spLocks noGrp="1"/>
          </p:cNvSpPr>
          <p:nvPr>
            <p:ph type="ftr" sz="quarter" idx="11"/>
          </p:nvPr>
        </p:nvSpPr>
        <p:spPr/>
        <p:txBody>
          <a:bodyPr/>
          <a:lstStyle/>
          <a:p>
            <a:pPr>
              <a:defRPr/>
            </a:pPr>
            <a:endParaRPr lang="en-ZA"/>
          </a:p>
        </p:txBody>
      </p:sp>
    </p:spTree>
    <p:extLst>
      <p:ext uri="{BB962C8B-B14F-4D97-AF65-F5344CB8AC3E}">
        <p14:creationId xmlns:p14="http://schemas.microsoft.com/office/powerpoint/2010/main" val="1064441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BBC01-EBF5-4E3E-87CC-AEA42EAA9678}"/>
              </a:ext>
            </a:extLst>
          </p:cNvPr>
          <p:cNvSpPr>
            <a:spLocks noGrp="1"/>
          </p:cNvSpPr>
          <p:nvPr>
            <p:ph type="title"/>
          </p:nvPr>
        </p:nvSpPr>
        <p:spPr/>
        <p:txBody>
          <a:bodyPr/>
          <a:lstStyle/>
          <a:p>
            <a:r>
              <a:rPr lang="en-US" b="1" dirty="0"/>
              <a:t>WHERE TO FIND SG OFFICES</a:t>
            </a:r>
            <a:endParaRPr lang="en-GB" b="1" dirty="0"/>
          </a:p>
        </p:txBody>
      </p:sp>
      <p:sp>
        <p:nvSpPr>
          <p:cNvPr id="3" name="Content Placeholder 2">
            <a:extLst>
              <a:ext uri="{FF2B5EF4-FFF2-40B4-BE49-F238E27FC236}">
                <a16:creationId xmlns:a16="http://schemas.microsoft.com/office/drawing/2014/main" id="{3DC407DA-0B2B-432A-B4F7-C29A52050C08}"/>
              </a:ext>
            </a:extLst>
          </p:cNvPr>
          <p:cNvSpPr>
            <a:spLocks noGrp="1"/>
          </p:cNvSpPr>
          <p:nvPr>
            <p:ph idx="1"/>
          </p:nvPr>
        </p:nvSpPr>
        <p:spPr/>
        <p:txBody>
          <a:bodyPr/>
          <a:lstStyle/>
          <a:p>
            <a:pPr algn="just"/>
            <a:r>
              <a:rPr lang="en-GB" b="1" dirty="0"/>
              <a:t>SG: GAUTENG </a:t>
            </a:r>
          </a:p>
          <a:p>
            <a:pPr algn="just"/>
            <a:endParaRPr lang="en-GB" b="1" dirty="0"/>
          </a:p>
          <a:p>
            <a:pPr algn="just"/>
            <a:r>
              <a:rPr lang="en-GB" sz="2000" b="1" dirty="0"/>
              <a:t>Street </a:t>
            </a:r>
            <a:r>
              <a:rPr lang="en-GB" sz="2000" b="1" dirty="0" err="1"/>
              <a:t>Adress</a:t>
            </a:r>
            <a:r>
              <a:rPr lang="en-GB" sz="2000" b="1" dirty="0"/>
              <a:t>:  </a:t>
            </a:r>
            <a:r>
              <a:rPr lang="en-US" sz="2000" dirty="0"/>
              <a:t>600 Lillian </a:t>
            </a:r>
            <a:r>
              <a:rPr lang="en-US" sz="2000" dirty="0" err="1"/>
              <a:t>Ngoyi</a:t>
            </a:r>
            <a:r>
              <a:rPr lang="en-US" sz="2000" dirty="0"/>
              <a:t> Street, Berea Park, PRETORIA</a:t>
            </a:r>
          </a:p>
          <a:p>
            <a:pPr algn="just"/>
            <a:r>
              <a:rPr lang="en-GB" sz="2000" b="1" dirty="0"/>
              <a:t>Landline:</a:t>
            </a:r>
            <a:r>
              <a:rPr lang="en-GB" sz="2000" dirty="0"/>
              <a:t> 012 303 1601 </a:t>
            </a:r>
          </a:p>
          <a:p>
            <a:pPr algn="just"/>
            <a:r>
              <a:rPr lang="en-GB" sz="2000" b="1" dirty="0"/>
              <a:t>Registry email: </a:t>
            </a:r>
            <a:r>
              <a:rPr lang="en-GB" sz="2000" dirty="0"/>
              <a:t>sglodgementsgp@dalrrd.gov.za</a:t>
            </a:r>
          </a:p>
          <a:p>
            <a:pPr algn="just"/>
            <a:r>
              <a:rPr lang="en-GB" sz="2000" b="1" dirty="0"/>
              <a:t>Information request email</a:t>
            </a:r>
            <a:r>
              <a:rPr lang="en-GB" sz="2000" dirty="0"/>
              <a:t>: sgdatagp@dalrrd.gov.za</a:t>
            </a:r>
          </a:p>
          <a:p>
            <a:pPr algn="just"/>
            <a:r>
              <a:rPr lang="en-GB" sz="2000" b="1" dirty="0"/>
              <a:t>General Queries: </a:t>
            </a:r>
            <a:r>
              <a:rPr lang="en-GB" sz="2000" dirty="0"/>
              <a:t>sgquerygp@dalrrd.gov.za</a:t>
            </a:r>
          </a:p>
          <a:p>
            <a:endParaRPr lang="en-GB" dirty="0"/>
          </a:p>
        </p:txBody>
      </p:sp>
      <p:sp>
        <p:nvSpPr>
          <p:cNvPr id="4" name="Footer Placeholder 3">
            <a:extLst>
              <a:ext uri="{FF2B5EF4-FFF2-40B4-BE49-F238E27FC236}">
                <a16:creationId xmlns:a16="http://schemas.microsoft.com/office/drawing/2014/main" id="{543B7D9C-7BF7-48C3-975A-719B4703BED6}"/>
              </a:ext>
            </a:extLst>
          </p:cNvPr>
          <p:cNvSpPr>
            <a:spLocks noGrp="1"/>
          </p:cNvSpPr>
          <p:nvPr>
            <p:ph type="ftr" sz="quarter" idx="11"/>
          </p:nvPr>
        </p:nvSpPr>
        <p:spPr/>
        <p:txBody>
          <a:bodyPr/>
          <a:lstStyle/>
          <a:p>
            <a:pPr>
              <a:defRPr/>
            </a:pPr>
            <a:endParaRPr lang="en-ZA"/>
          </a:p>
        </p:txBody>
      </p:sp>
    </p:spTree>
    <p:extLst>
      <p:ext uri="{BB962C8B-B14F-4D97-AF65-F5344CB8AC3E}">
        <p14:creationId xmlns:p14="http://schemas.microsoft.com/office/powerpoint/2010/main" val="2593284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1"/>
          </p:nvPr>
        </p:nvSpPr>
        <p:spPr>
          <a:xfrm>
            <a:off x="1" y="672193"/>
            <a:ext cx="9143999" cy="4881204"/>
          </a:xfrm>
          <a:solidFill>
            <a:schemeClr val="bg1"/>
          </a:solidFill>
        </p:spPr>
        <p:txBody>
          <a:bodyPr>
            <a:noAutofit/>
          </a:bodyPr>
          <a:lstStyle/>
          <a:p>
            <a:pPr marL="0" indent="0">
              <a:buNone/>
              <a:defRPr/>
            </a:pPr>
            <a:r>
              <a:rPr lang="en-US" sz="2600" dirty="0">
                <a:effectLst>
                  <a:outerShdw blurRad="38100" dist="38100" dir="2700000" algn="tl">
                    <a:srgbClr val="000000">
                      <a:alpha val="43137"/>
                    </a:srgbClr>
                  </a:outerShdw>
                </a:effectLst>
              </a:rPr>
              <a:t>The great advantage of South Africa's cadastral survey system is that it accurately identifies the position of each parcel of land and the extent of rights over it. </a:t>
            </a:r>
          </a:p>
          <a:p>
            <a:pPr marL="0" indent="0">
              <a:buNone/>
              <a:defRPr/>
            </a:pPr>
            <a:r>
              <a:rPr lang="en-US" sz="2600" dirty="0">
                <a:effectLst>
                  <a:outerShdw blurRad="38100" dist="38100" dir="2700000" algn="tl">
                    <a:srgbClr val="000000">
                      <a:alpha val="43137"/>
                    </a:srgbClr>
                  </a:outerShdw>
                </a:effectLst>
              </a:rPr>
              <a:t>The security of  title so provided has long served as a basis for the private sector to finance physical development. </a:t>
            </a:r>
          </a:p>
          <a:p>
            <a:pPr marL="0" indent="0">
              <a:buNone/>
              <a:defRPr/>
            </a:pPr>
            <a:r>
              <a:rPr lang="en-US" sz="2600" dirty="0">
                <a:effectLst>
                  <a:outerShdw blurRad="38100" dist="38100" dir="2700000" algn="tl">
                    <a:srgbClr val="000000">
                      <a:alpha val="43137"/>
                    </a:srgbClr>
                  </a:outerShdw>
                </a:effectLst>
              </a:rPr>
              <a:t>These cadastral surveys ensures integrity of the land parcel information and mitigates against overlapping  and conflicting rights in land.</a:t>
            </a:r>
          </a:p>
          <a:p>
            <a:pPr marL="0" indent="0">
              <a:buNone/>
              <a:defRPr/>
            </a:pPr>
            <a:r>
              <a:rPr lang="en-US" sz="2600" dirty="0">
                <a:effectLst>
                  <a:outerShdw blurRad="38100" dist="38100" dir="2700000" algn="tl">
                    <a:srgbClr val="000000">
                      <a:alpha val="43137"/>
                    </a:srgbClr>
                  </a:outerShdw>
                </a:effectLst>
              </a:rPr>
              <a:t>The base datasets produced and maintained by the branch play a key role in land administration in the country, especially for land development and promotion of security of tenure as well as for evidence-based planning.</a:t>
            </a:r>
          </a:p>
        </p:txBody>
      </p:sp>
      <p:pic>
        <p:nvPicPr>
          <p:cNvPr id="5" name="il_fi" descr="http://www.handhresources.com/images/surveying3_qk8g.gif"/>
          <p:cNvPicPr/>
          <p:nvPr/>
        </p:nvPicPr>
        <p:blipFill>
          <a:blip r:embed="rId2" cstate="print">
            <a:duotone>
              <a:schemeClr val="accent6">
                <a:shade val="45000"/>
                <a:satMod val="135000"/>
              </a:schemeClr>
              <a:prstClr val="white"/>
            </a:duotone>
          </a:blip>
          <a:srcRect/>
          <a:stretch>
            <a:fillRect/>
          </a:stretch>
        </p:blipFill>
        <p:spPr bwMode="auto">
          <a:xfrm>
            <a:off x="7812966" y="6216436"/>
            <a:ext cx="659316" cy="648072"/>
          </a:xfrm>
          <a:prstGeom prst="rect">
            <a:avLst/>
          </a:prstGeom>
          <a:noFill/>
          <a:ln w="9525">
            <a:noFill/>
            <a:miter lim="800000"/>
            <a:headEnd/>
            <a:tailEnd/>
          </a:ln>
        </p:spPr>
      </p:pic>
      <p:sp>
        <p:nvSpPr>
          <p:cNvPr id="2" name="Slide Number Placeholder 1"/>
          <p:cNvSpPr>
            <a:spLocks noGrp="1"/>
          </p:cNvSpPr>
          <p:nvPr>
            <p:ph type="sldNum" sz="quarter" idx="4294967295"/>
          </p:nvPr>
        </p:nvSpPr>
        <p:spPr>
          <a:xfrm>
            <a:off x="6553200" y="6536532"/>
            <a:ext cx="2133600" cy="365125"/>
          </a:xfrm>
          <a:prstGeom prst="rect">
            <a:avLst/>
          </a:prstGeom>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25596CC-7CB7-4783-B11A-844499DFDE67}" type="slidenum">
              <a:rPr lang="en-US" altLang="en-US">
                <a:solidFill>
                  <a:srgbClr val="898989"/>
                </a:solidFill>
              </a:rPr>
              <a:pPr eaLnBrk="1" hangingPunct="1"/>
              <a:t>3</a:t>
            </a:fld>
            <a:endParaRPr lang="en-US" altLang="en-US">
              <a:solidFill>
                <a:srgbClr val="898989"/>
              </a:solidFill>
            </a:endParaRPr>
          </a:p>
        </p:txBody>
      </p:sp>
      <p:sp>
        <p:nvSpPr>
          <p:cNvPr id="6" name="Title 1">
            <a:extLst>
              <a:ext uri="{FF2B5EF4-FFF2-40B4-BE49-F238E27FC236}">
                <a16:creationId xmlns:a16="http://schemas.microsoft.com/office/drawing/2014/main" id="{39B50B64-30DF-495C-BCE9-0D016E7210A1}"/>
              </a:ext>
            </a:extLst>
          </p:cNvPr>
          <p:cNvSpPr>
            <a:spLocks noGrp="1"/>
          </p:cNvSpPr>
          <p:nvPr>
            <p:ph type="title"/>
          </p:nvPr>
        </p:nvSpPr>
        <p:spPr>
          <a:xfrm>
            <a:off x="457200" y="116171"/>
            <a:ext cx="8229600" cy="555253"/>
          </a:xfrm>
        </p:spPr>
        <p:txBody>
          <a:bodyPr/>
          <a:lstStyle/>
          <a:p>
            <a:r>
              <a:rPr lang="en-US" sz="3600" b="1" dirty="0"/>
              <a:t>BRANCH NGMS MANDATE</a:t>
            </a:r>
          </a:p>
        </p:txBody>
      </p:sp>
    </p:spTree>
    <p:extLst>
      <p:ext uri="{BB962C8B-B14F-4D97-AF65-F5344CB8AC3E}">
        <p14:creationId xmlns:p14="http://schemas.microsoft.com/office/powerpoint/2010/main" val="4216084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BBC01-EBF5-4E3E-87CC-AEA42EAA9678}"/>
              </a:ext>
            </a:extLst>
          </p:cNvPr>
          <p:cNvSpPr>
            <a:spLocks noGrp="1"/>
          </p:cNvSpPr>
          <p:nvPr>
            <p:ph type="title"/>
          </p:nvPr>
        </p:nvSpPr>
        <p:spPr/>
        <p:txBody>
          <a:bodyPr/>
          <a:lstStyle/>
          <a:p>
            <a:r>
              <a:rPr lang="en-US" b="1" dirty="0"/>
              <a:t>WHERE TO FIND SG OFFICES</a:t>
            </a:r>
            <a:endParaRPr lang="en-GB" b="1" dirty="0"/>
          </a:p>
        </p:txBody>
      </p:sp>
      <p:sp>
        <p:nvSpPr>
          <p:cNvPr id="3" name="Content Placeholder 2">
            <a:extLst>
              <a:ext uri="{FF2B5EF4-FFF2-40B4-BE49-F238E27FC236}">
                <a16:creationId xmlns:a16="http://schemas.microsoft.com/office/drawing/2014/main" id="{3DC407DA-0B2B-432A-B4F7-C29A52050C08}"/>
              </a:ext>
            </a:extLst>
          </p:cNvPr>
          <p:cNvSpPr>
            <a:spLocks noGrp="1"/>
          </p:cNvSpPr>
          <p:nvPr>
            <p:ph idx="1"/>
          </p:nvPr>
        </p:nvSpPr>
        <p:spPr/>
        <p:txBody>
          <a:bodyPr/>
          <a:lstStyle/>
          <a:p>
            <a:pPr algn="just"/>
            <a:r>
              <a:rPr lang="en-GB" b="1" dirty="0"/>
              <a:t>SG: NORTH WEST</a:t>
            </a:r>
          </a:p>
          <a:p>
            <a:pPr algn="just"/>
            <a:endParaRPr lang="en-GB" b="1" dirty="0"/>
          </a:p>
          <a:p>
            <a:pPr algn="just"/>
            <a:r>
              <a:rPr lang="en-GB" sz="2000" b="1" dirty="0"/>
              <a:t>Street </a:t>
            </a:r>
            <a:r>
              <a:rPr lang="en-GB" sz="2000" b="1" dirty="0" err="1"/>
              <a:t>Adress</a:t>
            </a:r>
            <a:r>
              <a:rPr lang="en-GB" sz="2000" b="1" dirty="0"/>
              <a:t>:  </a:t>
            </a:r>
            <a:r>
              <a:rPr lang="en-US" sz="2000" dirty="0"/>
              <a:t>3139 </a:t>
            </a:r>
            <a:r>
              <a:rPr lang="en-US" sz="2000" dirty="0" err="1"/>
              <a:t>Sekame</a:t>
            </a:r>
            <a:r>
              <a:rPr lang="en-US" sz="2000" dirty="0"/>
              <a:t> Street, MMABATHO</a:t>
            </a:r>
          </a:p>
          <a:p>
            <a:pPr algn="just"/>
            <a:r>
              <a:rPr lang="en-GB" sz="2000" b="1" dirty="0"/>
              <a:t>Landline:</a:t>
            </a:r>
            <a:r>
              <a:rPr lang="en-GB" sz="2000" dirty="0"/>
              <a:t> 018 388 7071 </a:t>
            </a:r>
          </a:p>
          <a:p>
            <a:pPr algn="just"/>
            <a:r>
              <a:rPr lang="en-GB" sz="2000" b="1" dirty="0"/>
              <a:t>Registry email: </a:t>
            </a:r>
            <a:r>
              <a:rPr lang="en-GB" sz="2000" dirty="0"/>
              <a:t>sglodgementsnw@dalrrd.gov.za</a:t>
            </a:r>
          </a:p>
          <a:p>
            <a:pPr algn="just"/>
            <a:r>
              <a:rPr lang="en-GB" sz="2000" b="1" dirty="0"/>
              <a:t>Information request email</a:t>
            </a:r>
            <a:r>
              <a:rPr lang="en-GB" sz="2000" dirty="0"/>
              <a:t>: sgdatanw@dalrrd.gov.za</a:t>
            </a:r>
          </a:p>
          <a:p>
            <a:pPr algn="just"/>
            <a:r>
              <a:rPr lang="en-GB" sz="2000" b="1" dirty="0"/>
              <a:t>General Queries: </a:t>
            </a:r>
            <a:r>
              <a:rPr lang="en-GB" sz="2000" dirty="0"/>
              <a:t>N/A</a:t>
            </a:r>
          </a:p>
          <a:p>
            <a:endParaRPr lang="en-GB" dirty="0"/>
          </a:p>
        </p:txBody>
      </p:sp>
      <p:sp>
        <p:nvSpPr>
          <p:cNvPr id="4" name="Footer Placeholder 3">
            <a:extLst>
              <a:ext uri="{FF2B5EF4-FFF2-40B4-BE49-F238E27FC236}">
                <a16:creationId xmlns:a16="http://schemas.microsoft.com/office/drawing/2014/main" id="{543B7D9C-7BF7-48C3-975A-719B4703BED6}"/>
              </a:ext>
            </a:extLst>
          </p:cNvPr>
          <p:cNvSpPr>
            <a:spLocks noGrp="1"/>
          </p:cNvSpPr>
          <p:nvPr>
            <p:ph type="ftr" sz="quarter" idx="11"/>
          </p:nvPr>
        </p:nvSpPr>
        <p:spPr/>
        <p:txBody>
          <a:bodyPr/>
          <a:lstStyle/>
          <a:p>
            <a:pPr>
              <a:defRPr/>
            </a:pPr>
            <a:endParaRPr lang="en-ZA"/>
          </a:p>
        </p:txBody>
      </p:sp>
      <p:sp>
        <p:nvSpPr>
          <p:cNvPr id="5" name="Rectangle 1">
            <a:extLst>
              <a:ext uri="{FF2B5EF4-FFF2-40B4-BE49-F238E27FC236}">
                <a16:creationId xmlns:a16="http://schemas.microsoft.com/office/drawing/2014/main" id="{4DE8405A-5A85-4FD4-87B8-471742B1F469}"/>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3139 Sekame Street</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42348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BBC01-EBF5-4E3E-87CC-AEA42EAA9678}"/>
              </a:ext>
            </a:extLst>
          </p:cNvPr>
          <p:cNvSpPr>
            <a:spLocks noGrp="1"/>
          </p:cNvSpPr>
          <p:nvPr>
            <p:ph type="title"/>
          </p:nvPr>
        </p:nvSpPr>
        <p:spPr/>
        <p:txBody>
          <a:bodyPr/>
          <a:lstStyle/>
          <a:p>
            <a:r>
              <a:rPr lang="en-US" b="1" dirty="0"/>
              <a:t>WHERE TO FIND SG OFFICES</a:t>
            </a:r>
            <a:endParaRPr lang="en-GB" b="1" dirty="0"/>
          </a:p>
        </p:txBody>
      </p:sp>
      <p:sp>
        <p:nvSpPr>
          <p:cNvPr id="3" name="Content Placeholder 2">
            <a:extLst>
              <a:ext uri="{FF2B5EF4-FFF2-40B4-BE49-F238E27FC236}">
                <a16:creationId xmlns:a16="http://schemas.microsoft.com/office/drawing/2014/main" id="{3DC407DA-0B2B-432A-B4F7-C29A52050C08}"/>
              </a:ext>
            </a:extLst>
          </p:cNvPr>
          <p:cNvSpPr>
            <a:spLocks noGrp="1"/>
          </p:cNvSpPr>
          <p:nvPr>
            <p:ph idx="1"/>
          </p:nvPr>
        </p:nvSpPr>
        <p:spPr/>
        <p:txBody>
          <a:bodyPr/>
          <a:lstStyle/>
          <a:p>
            <a:pPr algn="just"/>
            <a:r>
              <a:rPr lang="en-GB" b="1" dirty="0"/>
              <a:t>SG: KWAZULU-NATAL</a:t>
            </a:r>
          </a:p>
          <a:p>
            <a:pPr algn="just"/>
            <a:endParaRPr lang="en-GB" b="1" dirty="0"/>
          </a:p>
          <a:p>
            <a:pPr algn="just"/>
            <a:r>
              <a:rPr lang="en-GB" sz="2000" b="1" dirty="0"/>
              <a:t>Street </a:t>
            </a:r>
            <a:r>
              <a:rPr lang="en-GB" sz="2000" b="1" dirty="0" err="1"/>
              <a:t>Adress</a:t>
            </a:r>
            <a:r>
              <a:rPr lang="en-GB" sz="2000" b="1" dirty="0"/>
              <a:t>:  </a:t>
            </a:r>
            <a:r>
              <a:rPr lang="en-US" sz="2000" dirty="0"/>
              <a:t>300 </a:t>
            </a:r>
            <a:r>
              <a:rPr lang="en-US" sz="2000" dirty="0" err="1"/>
              <a:t>Pietermaritz</a:t>
            </a:r>
            <a:r>
              <a:rPr lang="en-US" sz="2000" dirty="0"/>
              <a:t> Street, PIETERMARITZBURG</a:t>
            </a:r>
          </a:p>
          <a:p>
            <a:pPr algn="just"/>
            <a:r>
              <a:rPr lang="en-GB" sz="2000" b="1" dirty="0"/>
              <a:t>Landline:</a:t>
            </a:r>
            <a:r>
              <a:rPr lang="en-GB" sz="2000" dirty="0"/>
              <a:t> 033 355 2900</a:t>
            </a:r>
          </a:p>
          <a:p>
            <a:pPr algn="just"/>
            <a:r>
              <a:rPr lang="en-GB" sz="2000" b="1" dirty="0"/>
              <a:t>Registry email: </a:t>
            </a:r>
            <a:r>
              <a:rPr lang="en-GB" sz="2000" dirty="0"/>
              <a:t>sglodgementkzn@dalrrd.gov.za</a:t>
            </a:r>
          </a:p>
          <a:p>
            <a:pPr algn="just"/>
            <a:r>
              <a:rPr lang="en-GB" sz="2000" b="1" dirty="0"/>
              <a:t>Information request email</a:t>
            </a:r>
            <a:r>
              <a:rPr lang="en-GB" sz="2000" dirty="0"/>
              <a:t>: sgdatakzn@dalrrd.gov.za</a:t>
            </a:r>
          </a:p>
          <a:p>
            <a:pPr algn="just"/>
            <a:r>
              <a:rPr lang="en-GB" sz="2000" b="1" dirty="0"/>
              <a:t>General Queries: </a:t>
            </a:r>
            <a:r>
              <a:rPr lang="en-GB" sz="2000" dirty="0"/>
              <a:t>N/A</a:t>
            </a:r>
          </a:p>
          <a:p>
            <a:endParaRPr lang="en-GB" dirty="0"/>
          </a:p>
        </p:txBody>
      </p:sp>
      <p:sp>
        <p:nvSpPr>
          <p:cNvPr id="4" name="Footer Placeholder 3">
            <a:extLst>
              <a:ext uri="{FF2B5EF4-FFF2-40B4-BE49-F238E27FC236}">
                <a16:creationId xmlns:a16="http://schemas.microsoft.com/office/drawing/2014/main" id="{543B7D9C-7BF7-48C3-975A-719B4703BED6}"/>
              </a:ext>
            </a:extLst>
          </p:cNvPr>
          <p:cNvSpPr>
            <a:spLocks noGrp="1"/>
          </p:cNvSpPr>
          <p:nvPr>
            <p:ph type="ftr" sz="quarter" idx="11"/>
          </p:nvPr>
        </p:nvSpPr>
        <p:spPr/>
        <p:txBody>
          <a:bodyPr/>
          <a:lstStyle/>
          <a:p>
            <a:pPr>
              <a:defRPr/>
            </a:pPr>
            <a:endParaRPr lang="en-ZA"/>
          </a:p>
        </p:txBody>
      </p:sp>
      <p:sp>
        <p:nvSpPr>
          <p:cNvPr id="5" name="Rectangle 1">
            <a:extLst>
              <a:ext uri="{FF2B5EF4-FFF2-40B4-BE49-F238E27FC236}">
                <a16:creationId xmlns:a16="http://schemas.microsoft.com/office/drawing/2014/main" id="{F4903DFE-AEE6-4742-824C-2BEF6EB8165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3139 Sekame Street</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26331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BBC01-EBF5-4E3E-87CC-AEA42EAA9678}"/>
              </a:ext>
            </a:extLst>
          </p:cNvPr>
          <p:cNvSpPr>
            <a:spLocks noGrp="1"/>
          </p:cNvSpPr>
          <p:nvPr>
            <p:ph type="title"/>
          </p:nvPr>
        </p:nvSpPr>
        <p:spPr/>
        <p:txBody>
          <a:bodyPr/>
          <a:lstStyle/>
          <a:p>
            <a:r>
              <a:rPr lang="en-US" b="1" dirty="0"/>
              <a:t>WHERE TO FIND SG OFFICES</a:t>
            </a:r>
            <a:endParaRPr lang="en-GB" b="1" dirty="0"/>
          </a:p>
        </p:txBody>
      </p:sp>
      <p:sp>
        <p:nvSpPr>
          <p:cNvPr id="3" name="Content Placeholder 2">
            <a:extLst>
              <a:ext uri="{FF2B5EF4-FFF2-40B4-BE49-F238E27FC236}">
                <a16:creationId xmlns:a16="http://schemas.microsoft.com/office/drawing/2014/main" id="{3DC407DA-0B2B-432A-B4F7-C29A52050C08}"/>
              </a:ext>
            </a:extLst>
          </p:cNvPr>
          <p:cNvSpPr>
            <a:spLocks noGrp="1"/>
          </p:cNvSpPr>
          <p:nvPr>
            <p:ph idx="1"/>
          </p:nvPr>
        </p:nvSpPr>
        <p:spPr/>
        <p:txBody>
          <a:bodyPr/>
          <a:lstStyle/>
          <a:p>
            <a:pPr algn="just"/>
            <a:r>
              <a:rPr lang="en-GB" b="1" dirty="0"/>
              <a:t>SG: BLOEMFONTEIN (FREE STATE AND NORTHERN CAPE)</a:t>
            </a:r>
          </a:p>
          <a:p>
            <a:pPr algn="just"/>
            <a:endParaRPr lang="en-GB" b="1" dirty="0"/>
          </a:p>
          <a:p>
            <a:pPr algn="just"/>
            <a:r>
              <a:rPr lang="en-GB" sz="2000" b="1" dirty="0"/>
              <a:t>Street </a:t>
            </a:r>
            <a:r>
              <a:rPr lang="en-GB" sz="2000" b="1" dirty="0" err="1"/>
              <a:t>Adress</a:t>
            </a:r>
            <a:r>
              <a:rPr lang="en-GB" sz="2000" b="1" dirty="0"/>
              <a:t>:  </a:t>
            </a:r>
            <a:r>
              <a:rPr lang="en-US" sz="2000" dirty="0"/>
              <a:t>73 Aliwal Street, Omni Building, BLOEMFONTEIN</a:t>
            </a:r>
          </a:p>
          <a:p>
            <a:pPr algn="just"/>
            <a:r>
              <a:rPr lang="en-GB" sz="2000" b="1" dirty="0"/>
              <a:t>Landline:</a:t>
            </a:r>
            <a:r>
              <a:rPr lang="en-GB" sz="2000" dirty="0"/>
              <a:t> 051 448 0955 </a:t>
            </a:r>
          </a:p>
          <a:p>
            <a:pPr algn="just"/>
            <a:r>
              <a:rPr lang="en-GB" sz="2000" b="1" dirty="0"/>
              <a:t>Registry email: </a:t>
            </a:r>
            <a:r>
              <a:rPr lang="en-US" sz="2000" dirty="0"/>
              <a:t>SGLodgemenbfn@dalrrd.gov.za (THIS EMAIL IS FOR LODGEMENT ONLY)</a:t>
            </a:r>
            <a:endParaRPr lang="en-GB" sz="2000" dirty="0"/>
          </a:p>
          <a:p>
            <a:pPr algn="just"/>
            <a:r>
              <a:rPr lang="en-GB" sz="2000" b="1" dirty="0"/>
              <a:t>Information request email</a:t>
            </a:r>
            <a:r>
              <a:rPr lang="en-GB" sz="2000" dirty="0"/>
              <a:t>: sgdatabfn@dalrrd.gov.za</a:t>
            </a:r>
          </a:p>
          <a:p>
            <a:pPr algn="just"/>
            <a:r>
              <a:rPr lang="en-GB" sz="2000" b="1" dirty="0"/>
              <a:t>General Queries:</a:t>
            </a:r>
            <a:endParaRPr lang="en-GB" sz="2000" dirty="0"/>
          </a:p>
          <a:p>
            <a:endParaRPr lang="en-GB" dirty="0"/>
          </a:p>
        </p:txBody>
      </p:sp>
      <p:sp>
        <p:nvSpPr>
          <p:cNvPr id="4" name="Footer Placeholder 3">
            <a:extLst>
              <a:ext uri="{FF2B5EF4-FFF2-40B4-BE49-F238E27FC236}">
                <a16:creationId xmlns:a16="http://schemas.microsoft.com/office/drawing/2014/main" id="{543B7D9C-7BF7-48C3-975A-719B4703BED6}"/>
              </a:ext>
            </a:extLst>
          </p:cNvPr>
          <p:cNvSpPr>
            <a:spLocks noGrp="1"/>
          </p:cNvSpPr>
          <p:nvPr>
            <p:ph type="ftr" sz="quarter" idx="11"/>
          </p:nvPr>
        </p:nvSpPr>
        <p:spPr/>
        <p:txBody>
          <a:bodyPr/>
          <a:lstStyle/>
          <a:p>
            <a:pPr>
              <a:defRPr/>
            </a:pPr>
            <a:endParaRPr lang="en-ZA"/>
          </a:p>
        </p:txBody>
      </p:sp>
    </p:spTree>
    <p:extLst>
      <p:ext uri="{BB962C8B-B14F-4D97-AF65-F5344CB8AC3E}">
        <p14:creationId xmlns:p14="http://schemas.microsoft.com/office/powerpoint/2010/main" val="4267217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56382"/>
            <a:ext cx="7772400" cy="457200"/>
          </a:xfrm>
        </p:spPr>
        <p:txBody>
          <a:bodyPr>
            <a:normAutofit/>
          </a:bodyPr>
          <a:lstStyle/>
          <a:p>
            <a:r>
              <a:rPr lang="en-ZA" sz="1600" b="1" dirty="0">
                <a:effectLst>
                  <a:outerShdw blurRad="38100" dist="38100" dir="2700000" algn="tl">
                    <a:srgbClr val="000000">
                      <a:alpha val="43137"/>
                    </a:srgbClr>
                  </a:outerShdw>
                </a:effectLst>
              </a:rPr>
              <a:t>FUNCTIONS PER CHIEF DIRECTORATE/DIRECTORATE</a:t>
            </a:r>
          </a:p>
        </p:txBody>
      </p:sp>
      <p:sp>
        <p:nvSpPr>
          <p:cNvPr id="3" name="Subtitle 2"/>
          <p:cNvSpPr>
            <a:spLocks noGrp="1"/>
          </p:cNvSpPr>
          <p:nvPr>
            <p:ph type="subTitle" idx="1"/>
          </p:nvPr>
        </p:nvSpPr>
        <p:spPr>
          <a:xfrm>
            <a:off x="-15124" y="739993"/>
            <a:ext cx="9144000" cy="5029199"/>
          </a:xfrm>
          <a:solidFill>
            <a:schemeClr val="bg1"/>
          </a:solidFill>
        </p:spPr>
        <p:txBody>
          <a:bodyPr>
            <a:normAutofit/>
          </a:bodyPr>
          <a:lstStyle/>
          <a:p>
            <a:pPr algn="l"/>
            <a:r>
              <a:rPr lang="en-ZA" sz="1500" b="1" u="sng" dirty="0">
                <a:solidFill>
                  <a:schemeClr val="tx1"/>
                </a:solidFill>
                <a:effectLst>
                  <a:outerShdw blurRad="38100" dist="38100" dir="2700000" algn="tl">
                    <a:srgbClr val="000000">
                      <a:alpha val="43137"/>
                    </a:srgbClr>
                  </a:outerShdw>
                </a:effectLst>
              </a:rPr>
              <a:t>CHIEF DIRECTORATE: CADASTRAL ADVISORY AND RESEARCH SERVICES</a:t>
            </a:r>
          </a:p>
          <a:p>
            <a:pPr marL="171450" indent="-171450" algn="l">
              <a:buFont typeface="Arial" panose="020B0604020202020204" pitchFamily="34" charset="0"/>
              <a:buChar char="•"/>
            </a:pPr>
            <a:endParaRPr lang="en-ZA" sz="1500" dirty="0">
              <a:solidFill>
                <a:schemeClr val="tx1"/>
              </a:solidFill>
            </a:endParaRPr>
          </a:p>
          <a:p>
            <a:pPr marL="171450" indent="-171450" algn="l">
              <a:buFont typeface="Arial" panose="020B0604020202020204" pitchFamily="34" charset="0"/>
              <a:buChar char="•"/>
            </a:pPr>
            <a:r>
              <a:rPr lang="en-ZA" sz="1500" dirty="0">
                <a:solidFill>
                  <a:schemeClr val="tx1"/>
                </a:solidFill>
              </a:rPr>
              <a:t>The Chief Directorate is based in Pretoria </a:t>
            </a:r>
          </a:p>
          <a:p>
            <a:pPr marL="171450" indent="-171450" algn="l">
              <a:buFont typeface="Arial" panose="020B0604020202020204" pitchFamily="34" charset="0"/>
              <a:buChar char="•"/>
            </a:pPr>
            <a:r>
              <a:rPr lang="en-ZA" sz="1500" dirty="0">
                <a:solidFill>
                  <a:schemeClr val="tx1"/>
                </a:solidFill>
              </a:rPr>
              <a:t>Manage the registration of sectional titles practitioners</a:t>
            </a:r>
          </a:p>
          <a:p>
            <a:pPr marL="171450" indent="-171450" algn="l">
              <a:buFont typeface="Arial" panose="020B0604020202020204" pitchFamily="34" charset="0"/>
              <a:buChar char="•"/>
            </a:pPr>
            <a:r>
              <a:rPr lang="en-ZA" sz="1500" dirty="0">
                <a:solidFill>
                  <a:schemeClr val="tx1"/>
                </a:solidFill>
              </a:rPr>
              <a:t>Administer international boundaries</a:t>
            </a:r>
          </a:p>
          <a:p>
            <a:pPr marL="171450" indent="-171450" algn="l">
              <a:buFont typeface="Arial" panose="020B0604020202020204" pitchFamily="34" charset="0"/>
              <a:buChar char="•"/>
            </a:pPr>
            <a:r>
              <a:rPr lang="en-ZA" sz="1500" dirty="0">
                <a:solidFill>
                  <a:schemeClr val="tx1"/>
                </a:solidFill>
              </a:rPr>
              <a:t>Manage special cadastral services for the state and land reform</a:t>
            </a:r>
          </a:p>
          <a:p>
            <a:pPr marL="171450" indent="-171450" algn="l">
              <a:buFont typeface="Arial" panose="020B0604020202020204" pitchFamily="34" charset="0"/>
              <a:buChar char="•"/>
            </a:pPr>
            <a:r>
              <a:rPr lang="en-ZA" sz="1500" dirty="0">
                <a:solidFill>
                  <a:schemeClr val="tx1"/>
                </a:solidFill>
              </a:rPr>
              <a:t>Provide internal and external professional advice and support</a:t>
            </a:r>
          </a:p>
          <a:p>
            <a:pPr marL="171450" indent="-171450" algn="l">
              <a:buFont typeface="Arial" panose="020B0604020202020204" pitchFamily="34" charset="0"/>
              <a:buChar char="•"/>
            </a:pPr>
            <a:r>
              <a:rPr lang="en-ZA" sz="1500" dirty="0">
                <a:solidFill>
                  <a:schemeClr val="tx1"/>
                </a:solidFill>
              </a:rPr>
              <a:t>Undertake cadastral research and development</a:t>
            </a:r>
          </a:p>
          <a:p>
            <a:pPr marL="171450" indent="-171450" algn="l">
              <a:buFont typeface="Arial" panose="020B0604020202020204" pitchFamily="34" charset="0"/>
              <a:buChar char="•"/>
            </a:pPr>
            <a:r>
              <a:rPr lang="en-ZA" sz="1500" dirty="0">
                <a:solidFill>
                  <a:schemeClr val="tx1"/>
                </a:solidFill>
              </a:rPr>
              <a:t>Prepare technical procedures and standards for cadastral surveys</a:t>
            </a:r>
          </a:p>
          <a:p>
            <a:pPr marL="171450" indent="-171450" algn="l">
              <a:buFont typeface="Arial" panose="020B0604020202020204" pitchFamily="34" charset="0"/>
              <a:buChar char="•"/>
            </a:pPr>
            <a:endParaRPr lang="en-ZA" sz="1500" dirty="0">
              <a:solidFill>
                <a:schemeClr val="tx1"/>
              </a:solidFill>
            </a:endParaRPr>
          </a:p>
          <a:p>
            <a:pPr algn="l"/>
            <a:endParaRPr lang="en-ZA" sz="1200" dirty="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5188" y="6276181"/>
            <a:ext cx="65881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AFA66B17-669E-4E99-A050-C541CBA60190}"/>
              </a:ext>
            </a:extLst>
          </p:cNvPr>
          <p:cNvPicPr/>
          <p:nvPr/>
        </p:nvPicPr>
        <p:blipFill>
          <a:blip r:embed="rId3"/>
          <a:stretch>
            <a:fillRect/>
          </a:stretch>
        </p:blipFill>
        <p:spPr>
          <a:xfrm>
            <a:off x="6255554" y="1316718"/>
            <a:ext cx="2806280" cy="1931411"/>
          </a:xfrm>
          <a:prstGeom prst="rect">
            <a:avLst/>
          </a:prstGeom>
        </p:spPr>
      </p:pic>
      <p:pic>
        <p:nvPicPr>
          <p:cNvPr id="7" name="Picture 6">
            <a:extLst>
              <a:ext uri="{FF2B5EF4-FFF2-40B4-BE49-F238E27FC236}">
                <a16:creationId xmlns:a16="http://schemas.microsoft.com/office/drawing/2014/main" id="{DC96A2D3-F1BB-46C5-837C-DBF9CE02A56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5124" y="3529784"/>
            <a:ext cx="2830802" cy="1944215"/>
          </a:xfrm>
          <a:prstGeom prst="rect">
            <a:avLst/>
          </a:prstGeom>
        </p:spPr>
      </p:pic>
      <p:sp>
        <p:nvSpPr>
          <p:cNvPr id="8" name="Rectangle 7">
            <a:extLst>
              <a:ext uri="{FF2B5EF4-FFF2-40B4-BE49-F238E27FC236}">
                <a16:creationId xmlns:a16="http://schemas.microsoft.com/office/drawing/2014/main" id="{3921CAF7-00A8-4606-BE20-BF16A7CC3094}"/>
              </a:ext>
            </a:extLst>
          </p:cNvPr>
          <p:cNvSpPr/>
          <p:nvPr/>
        </p:nvSpPr>
        <p:spPr>
          <a:xfrm>
            <a:off x="6244041" y="3265317"/>
            <a:ext cx="2871348" cy="269033"/>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rPr>
              <a:t>Limpopo tripoint (</a:t>
            </a:r>
            <a:r>
              <a:rPr lang="en-US" sz="900" b="1" dirty="0" err="1">
                <a:solidFill>
                  <a:schemeClr val="tx1"/>
                </a:solidFill>
              </a:rPr>
              <a:t>Shashe</a:t>
            </a:r>
            <a:r>
              <a:rPr lang="en-US" sz="900" b="1" dirty="0">
                <a:solidFill>
                  <a:schemeClr val="tx1"/>
                </a:solidFill>
              </a:rPr>
              <a:t>-Limpopo rivers tripoint)</a:t>
            </a:r>
            <a:endParaRPr lang="en-ZA" sz="900" b="1" dirty="0">
              <a:solidFill>
                <a:schemeClr val="tx1"/>
              </a:solidFill>
            </a:endParaRPr>
          </a:p>
        </p:txBody>
      </p:sp>
      <p:sp>
        <p:nvSpPr>
          <p:cNvPr id="9" name="Rectangle 8">
            <a:extLst>
              <a:ext uri="{FF2B5EF4-FFF2-40B4-BE49-F238E27FC236}">
                <a16:creationId xmlns:a16="http://schemas.microsoft.com/office/drawing/2014/main" id="{AFB8DAD7-F69B-450E-8590-96539BA06DC2}"/>
              </a:ext>
            </a:extLst>
          </p:cNvPr>
          <p:cNvSpPr/>
          <p:nvPr/>
        </p:nvSpPr>
        <p:spPr>
          <a:xfrm>
            <a:off x="-12972" y="5541765"/>
            <a:ext cx="2897947" cy="24963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rPr>
              <a:t>Monument at South Africa-Botswana-Namibia tripoint</a:t>
            </a:r>
            <a:endParaRPr lang="en-ZA" sz="900" b="1" dirty="0">
              <a:solidFill>
                <a:schemeClr val="tx1"/>
              </a:solidFill>
            </a:endParaRPr>
          </a:p>
        </p:txBody>
      </p:sp>
      <p:pic>
        <p:nvPicPr>
          <p:cNvPr id="10" name="Picture 9">
            <a:extLst>
              <a:ext uri="{FF2B5EF4-FFF2-40B4-BE49-F238E27FC236}">
                <a16:creationId xmlns:a16="http://schemas.microsoft.com/office/drawing/2014/main" id="{32294FAD-4211-4123-98AA-CCEDD342504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9271" y="3529784"/>
            <a:ext cx="3262851" cy="2003521"/>
          </a:xfrm>
          <a:prstGeom prst="rect">
            <a:avLst/>
          </a:prstGeom>
          <a:noFill/>
        </p:spPr>
      </p:pic>
      <p:sp>
        <p:nvSpPr>
          <p:cNvPr id="11" name="Rectangle 10">
            <a:extLst>
              <a:ext uri="{FF2B5EF4-FFF2-40B4-BE49-F238E27FC236}">
                <a16:creationId xmlns:a16="http://schemas.microsoft.com/office/drawing/2014/main" id="{AE47B7F0-B2E8-4DC1-8097-1A477CA4B90E}"/>
              </a:ext>
            </a:extLst>
          </p:cNvPr>
          <p:cNvSpPr/>
          <p:nvPr/>
        </p:nvSpPr>
        <p:spPr>
          <a:xfrm>
            <a:off x="2922362" y="5542139"/>
            <a:ext cx="3241898" cy="249258"/>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rPr>
              <a:t>The Republic of South Africa with neighbouring States</a:t>
            </a:r>
            <a:endParaRPr lang="en-ZA" sz="900" b="1" dirty="0">
              <a:solidFill>
                <a:schemeClr val="tx1"/>
              </a:solidFill>
            </a:endParaRPr>
          </a:p>
        </p:txBody>
      </p:sp>
      <p:pic>
        <p:nvPicPr>
          <p:cNvPr id="12" name="Picture 11" descr="SOP - Standard Operating Procedure concept vector icons set infographic background. SOP - Standard Operating Procedure concept vector icons set infographic background. standard operating procedures stock illustrations">
            <a:extLst>
              <a:ext uri="{FF2B5EF4-FFF2-40B4-BE49-F238E27FC236}">
                <a16:creationId xmlns:a16="http://schemas.microsoft.com/office/drawing/2014/main" id="{EBF052CC-936E-441C-AB21-7ADAF882604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188512" y="3547556"/>
            <a:ext cx="2940364" cy="2242637"/>
          </a:xfrm>
          <a:prstGeom prst="rect">
            <a:avLst/>
          </a:prstGeom>
          <a:noFill/>
          <a:ln>
            <a:noFill/>
          </a:ln>
        </p:spPr>
      </p:pic>
    </p:spTree>
    <p:extLst>
      <p:ext uri="{BB962C8B-B14F-4D97-AF65-F5344CB8AC3E}">
        <p14:creationId xmlns:p14="http://schemas.microsoft.com/office/powerpoint/2010/main" val="1920286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56382"/>
            <a:ext cx="7772400" cy="457200"/>
          </a:xfrm>
        </p:spPr>
        <p:txBody>
          <a:bodyPr>
            <a:normAutofit/>
          </a:bodyPr>
          <a:lstStyle/>
          <a:p>
            <a:r>
              <a:rPr lang="en-ZA" sz="1600" b="1" dirty="0">
                <a:solidFill>
                  <a:schemeClr val="tx1"/>
                </a:solidFill>
                <a:effectLst>
                  <a:outerShdw blurRad="38100" dist="38100" dir="2700000" algn="tl">
                    <a:srgbClr val="000000">
                      <a:alpha val="43137"/>
                    </a:srgbClr>
                  </a:outerShdw>
                </a:effectLst>
              </a:rPr>
              <a:t>FUNCTIONS PER CHIEF DIRECTORATE/DIRECTORATE</a:t>
            </a:r>
          </a:p>
        </p:txBody>
      </p:sp>
      <p:sp>
        <p:nvSpPr>
          <p:cNvPr id="3" name="Subtitle 2"/>
          <p:cNvSpPr>
            <a:spLocks noGrp="1"/>
          </p:cNvSpPr>
          <p:nvPr>
            <p:ph type="subTitle" idx="1"/>
          </p:nvPr>
        </p:nvSpPr>
        <p:spPr>
          <a:xfrm>
            <a:off x="15286" y="865981"/>
            <a:ext cx="4988762" cy="4876317"/>
          </a:xfrm>
          <a:solidFill>
            <a:schemeClr val="bg1"/>
          </a:solidFill>
        </p:spPr>
        <p:txBody>
          <a:bodyPr>
            <a:normAutofit/>
          </a:bodyPr>
          <a:lstStyle/>
          <a:p>
            <a:pPr algn="l"/>
            <a:r>
              <a:rPr lang="en-ZA" sz="1500" b="1" u="sng" dirty="0">
                <a:solidFill>
                  <a:schemeClr val="tx1"/>
                </a:solidFill>
                <a:effectLst>
                  <a:outerShdw blurRad="38100" dist="38100" dir="2700000" algn="tl">
                    <a:srgbClr val="000000">
                      <a:alpha val="43137"/>
                    </a:srgbClr>
                  </a:outerShdw>
                </a:effectLst>
              </a:rPr>
              <a:t>CHIEF DIRECTORATE: CADASTRAL SPATIAL INFORMATION</a:t>
            </a:r>
          </a:p>
          <a:p>
            <a:pPr marL="171450" indent="-171450" algn="l">
              <a:buFont typeface="Arial" panose="020B0604020202020204" pitchFamily="34" charset="0"/>
              <a:buChar char="•"/>
            </a:pPr>
            <a:r>
              <a:rPr lang="en-ZA" sz="1500" dirty="0">
                <a:solidFill>
                  <a:schemeClr val="tx1"/>
                </a:solidFill>
              </a:rPr>
              <a:t>The Chief Directorate is based in Pretoria</a:t>
            </a:r>
          </a:p>
          <a:p>
            <a:pPr marL="171450" indent="-171450" algn="l">
              <a:buFont typeface="Arial" panose="020B0604020202020204" pitchFamily="34" charset="0"/>
              <a:buChar char="•"/>
            </a:pPr>
            <a:r>
              <a:rPr lang="en-ZA" sz="1500" dirty="0">
                <a:solidFill>
                  <a:schemeClr val="tx1"/>
                </a:solidFill>
              </a:rPr>
              <a:t>Manage the development and maintenance of cadastral information systems</a:t>
            </a:r>
          </a:p>
          <a:p>
            <a:pPr marL="171450" indent="-171450" algn="l">
              <a:buFont typeface="Arial" panose="020B0604020202020204" pitchFamily="34" charset="0"/>
              <a:buChar char="•"/>
            </a:pPr>
            <a:r>
              <a:rPr lang="en-ZA" sz="1500" dirty="0">
                <a:solidFill>
                  <a:schemeClr val="tx1"/>
                </a:solidFill>
              </a:rPr>
              <a:t>Provide technological support for the cadastral information system technology</a:t>
            </a:r>
          </a:p>
          <a:p>
            <a:pPr marL="171450" indent="-171450" algn="l">
              <a:buFont typeface="Arial" panose="020B0604020202020204" pitchFamily="34" charset="0"/>
              <a:buChar char="•"/>
            </a:pPr>
            <a:r>
              <a:rPr lang="en-ZA" sz="1500" dirty="0">
                <a:solidFill>
                  <a:schemeClr val="tx1"/>
                </a:solidFill>
              </a:rPr>
              <a:t>Provide web application support</a:t>
            </a:r>
          </a:p>
          <a:p>
            <a:pPr marL="171450" indent="-171450" algn="l">
              <a:buFont typeface="Arial" panose="020B0604020202020204" pitchFamily="34" charset="0"/>
              <a:buChar char="•"/>
            </a:pPr>
            <a:r>
              <a:rPr lang="en-ZA" sz="1500" dirty="0">
                <a:solidFill>
                  <a:schemeClr val="tx1"/>
                </a:solidFill>
              </a:rPr>
              <a:t>Manage the national dataset</a:t>
            </a:r>
          </a:p>
          <a:p>
            <a:pPr algn="l"/>
            <a:endParaRPr lang="en-ZA" sz="1500" dirty="0">
              <a:solidFill>
                <a:schemeClr val="tx1"/>
              </a:solidFill>
            </a:endParaRPr>
          </a:p>
          <a:p>
            <a:pPr algn="l"/>
            <a:endParaRPr lang="en-ZA" sz="1200" dirty="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5188" y="6276181"/>
            <a:ext cx="65881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descr="WEB ADDRESS: csg.dla.gov.za Step 1: Click on “DATA”tab Step ...">
            <a:extLst>
              <a:ext uri="{FF2B5EF4-FFF2-40B4-BE49-F238E27FC236}">
                <a16:creationId xmlns:a16="http://schemas.microsoft.com/office/drawing/2014/main" id="{26632CF8-F6CB-4712-AC8C-4CB4C2A20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08" y="3367261"/>
            <a:ext cx="3343835" cy="23888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Technician computer engineer repairing pc vector outline illustration, fixing system work with software and hardware, system administrator.">
            <a:extLst>
              <a:ext uri="{FF2B5EF4-FFF2-40B4-BE49-F238E27FC236}">
                <a16:creationId xmlns:a16="http://schemas.microsoft.com/office/drawing/2014/main" id="{ECFD715E-32A2-41F5-AEBC-D4A86BA35B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1836" y="3177133"/>
            <a:ext cx="2727912" cy="25789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7566B39-FF1E-4647-9025-B532AC9881EA}"/>
              </a:ext>
            </a:extLst>
          </p:cNvPr>
          <p:cNvPicPr>
            <a:picLocks noChangeAspect="1"/>
          </p:cNvPicPr>
          <p:nvPr/>
        </p:nvPicPr>
        <p:blipFill>
          <a:blip r:embed="rId5"/>
          <a:stretch>
            <a:fillRect/>
          </a:stretch>
        </p:blipFill>
        <p:spPr>
          <a:xfrm>
            <a:off x="4572000" y="718583"/>
            <a:ext cx="4572000" cy="2578967"/>
          </a:xfrm>
          <a:prstGeom prst="rect">
            <a:avLst/>
          </a:prstGeom>
        </p:spPr>
      </p:pic>
      <p:pic>
        <p:nvPicPr>
          <p:cNvPr id="1034" name="Picture 10" descr="Chief Surveyor General - CIS Projects: Alphanumeric - The CIS Launcher">
            <a:extLst>
              <a:ext uri="{FF2B5EF4-FFF2-40B4-BE49-F238E27FC236}">
                <a16:creationId xmlns:a16="http://schemas.microsoft.com/office/drawing/2014/main" id="{6B921020-2FE7-4069-99F1-A210C8EF1B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4279" y="2628599"/>
            <a:ext cx="3032714" cy="3155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591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3787C-2D74-4836-8E44-F59F0140CE74}"/>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341E0F83-304C-4B8C-B31E-E3F600C82618}"/>
              </a:ext>
            </a:extLst>
          </p:cNvPr>
          <p:cNvPicPr>
            <a:picLocks noGrp="1" noChangeAspect="1"/>
          </p:cNvPicPr>
          <p:nvPr>
            <p:ph idx="1"/>
          </p:nvPr>
        </p:nvPicPr>
        <p:blipFill>
          <a:blip r:embed="rId2"/>
          <a:stretch>
            <a:fillRect/>
          </a:stretch>
        </p:blipFill>
        <p:spPr>
          <a:xfrm>
            <a:off x="323528" y="368821"/>
            <a:ext cx="8568952" cy="5533418"/>
          </a:xfrm>
          <a:prstGeom prst="rect">
            <a:avLst/>
          </a:prstGeom>
        </p:spPr>
      </p:pic>
      <p:sp>
        <p:nvSpPr>
          <p:cNvPr id="4" name="Footer Placeholder 3">
            <a:extLst>
              <a:ext uri="{FF2B5EF4-FFF2-40B4-BE49-F238E27FC236}">
                <a16:creationId xmlns:a16="http://schemas.microsoft.com/office/drawing/2014/main" id="{15B9258F-670E-4381-A835-D9D9B51CDBE1}"/>
              </a:ext>
            </a:extLst>
          </p:cNvPr>
          <p:cNvSpPr>
            <a:spLocks noGrp="1"/>
          </p:cNvSpPr>
          <p:nvPr>
            <p:ph type="ftr" sz="quarter" idx="11"/>
          </p:nvPr>
        </p:nvSpPr>
        <p:spPr/>
        <p:txBody>
          <a:bodyPr/>
          <a:lstStyle/>
          <a:p>
            <a:pPr>
              <a:defRPr/>
            </a:pPr>
            <a:endParaRPr lang="en-ZA"/>
          </a:p>
        </p:txBody>
      </p:sp>
    </p:spTree>
    <p:extLst>
      <p:ext uri="{BB962C8B-B14F-4D97-AF65-F5344CB8AC3E}">
        <p14:creationId xmlns:p14="http://schemas.microsoft.com/office/powerpoint/2010/main" val="1919821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56382"/>
            <a:ext cx="7772400" cy="380999"/>
          </a:xfrm>
        </p:spPr>
        <p:txBody>
          <a:bodyPr>
            <a:normAutofit/>
          </a:bodyPr>
          <a:lstStyle/>
          <a:p>
            <a:r>
              <a:rPr lang="en-ZA" sz="1600" b="1" dirty="0">
                <a:effectLst>
                  <a:outerShdw blurRad="38100" dist="38100" dir="2700000" algn="tl">
                    <a:srgbClr val="000000">
                      <a:alpha val="43137"/>
                    </a:srgbClr>
                  </a:outerShdw>
                </a:effectLst>
              </a:rPr>
              <a:t>FUNCTIONS PER CHIEF DIRECTORATE</a:t>
            </a:r>
          </a:p>
        </p:txBody>
      </p:sp>
      <p:sp>
        <p:nvSpPr>
          <p:cNvPr id="3" name="Subtitle 2"/>
          <p:cNvSpPr>
            <a:spLocks noGrp="1"/>
          </p:cNvSpPr>
          <p:nvPr>
            <p:ph type="subTitle" idx="1"/>
          </p:nvPr>
        </p:nvSpPr>
        <p:spPr>
          <a:xfrm>
            <a:off x="0" y="713581"/>
            <a:ext cx="9144000" cy="5152151"/>
          </a:xfrm>
          <a:solidFill>
            <a:schemeClr val="bg1"/>
          </a:solidFill>
        </p:spPr>
        <p:txBody>
          <a:bodyPr>
            <a:normAutofit/>
          </a:bodyPr>
          <a:lstStyle/>
          <a:p>
            <a:pPr algn="l"/>
            <a:r>
              <a:rPr lang="en-ZA" sz="1400" b="1" u="sng" dirty="0">
                <a:solidFill>
                  <a:schemeClr val="tx1"/>
                </a:solidFill>
                <a:effectLst>
                  <a:outerShdw blurRad="38100" dist="38100" dir="2700000" algn="tl">
                    <a:srgbClr val="000000">
                      <a:alpha val="43137"/>
                    </a:srgbClr>
                  </a:outerShdw>
                </a:effectLst>
              </a:rPr>
              <a:t>CHIEF DIRECTORATE: SURVEYS AND MAPPING (NATIONAL GEOSPATIAL INFORMATION)</a:t>
            </a:r>
          </a:p>
          <a:p>
            <a:pPr marL="171450" indent="-171450" algn="l">
              <a:buFont typeface="Arial" panose="020B0604020202020204" pitchFamily="34" charset="0"/>
              <a:buChar char="•"/>
            </a:pPr>
            <a:r>
              <a:rPr lang="en-ZA" sz="1400" dirty="0">
                <a:solidFill>
                  <a:schemeClr val="tx1"/>
                </a:solidFill>
              </a:rPr>
              <a:t>This CD is based in Mowbray, Cape Town and has a national responsibility.</a:t>
            </a:r>
          </a:p>
          <a:p>
            <a:pPr marL="171450" indent="-171450" algn="l">
              <a:buFont typeface="Arial" panose="020B0604020202020204" pitchFamily="34" charset="0"/>
              <a:buChar char="•"/>
            </a:pPr>
            <a:r>
              <a:rPr lang="en-ZA" sz="1400" dirty="0">
                <a:solidFill>
                  <a:schemeClr val="tx1"/>
                </a:solidFill>
              </a:rPr>
              <a:t>Conduct geodetic, topographical and other relevant </a:t>
            </a:r>
          </a:p>
          <a:p>
            <a:pPr algn="l"/>
            <a:r>
              <a:rPr lang="en-ZA" sz="1400" dirty="0">
                <a:solidFill>
                  <a:schemeClr val="tx1"/>
                </a:solidFill>
              </a:rPr>
              <a:t>     survey operations as may be required;</a:t>
            </a:r>
          </a:p>
          <a:p>
            <a:pPr marL="171450" indent="-171450" algn="l">
              <a:buFont typeface="Arial" panose="020B0604020202020204" pitchFamily="34" charset="0"/>
              <a:buChar char="•"/>
            </a:pPr>
            <a:r>
              <a:rPr lang="en-ZA" sz="1400" dirty="0">
                <a:solidFill>
                  <a:schemeClr val="tx1"/>
                </a:solidFill>
              </a:rPr>
              <a:t>Acquire aerial photography or other remotely sensed </a:t>
            </a:r>
          </a:p>
          <a:p>
            <a:pPr algn="l"/>
            <a:r>
              <a:rPr lang="en-ZA" sz="1400" dirty="0">
                <a:solidFill>
                  <a:schemeClr val="tx1"/>
                </a:solidFill>
              </a:rPr>
              <a:t>     imagery as may be required;</a:t>
            </a:r>
          </a:p>
          <a:p>
            <a:pPr marL="171450" indent="-171450" algn="l">
              <a:buFont typeface="Arial" panose="020B0604020202020204" pitchFamily="34" charset="0"/>
              <a:buChar char="•"/>
            </a:pPr>
            <a:r>
              <a:rPr lang="en-ZA" sz="1400" dirty="0">
                <a:solidFill>
                  <a:schemeClr val="tx1"/>
                </a:solidFill>
              </a:rPr>
              <a:t>Establish and maintain a national control survey system;</a:t>
            </a:r>
          </a:p>
          <a:p>
            <a:pPr marL="171450" indent="-171450" algn="l">
              <a:buFont typeface="Arial" panose="020B0604020202020204" pitchFamily="34" charset="0"/>
              <a:buChar char="•"/>
            </a:pPr>
            <a:r>
              <a:rPr lang="en-ZA" sz="1400" dirty="0">
                <a:solidFill>
                  <a:schemeClr val="tx1"/>
                </a:solidFill>
              </a:rPr>
              <a:t>Prepare, compile and amend such maps and other </a:t>
            </a:r>
          </a:p>
          <a:p>
            <a:pPr algn="l"/>
            <a:r>
              <a:rPr lang="en-ZA" sz="1400" dirty="0">
                <a:solidFill>
                  <a:schemeClr val="tx1"/>
                </a:solidFill>
              </a:rPr>
              <a:t>    cartographic representations of geo-spatial information </a:t>
            </a:r>
          </a:p>
          <a:p>
            <a:pPr algn="l"/>
            <a:r>
              <a:rPr lang="en-ZA" sz="1400" dirty="0">
                <a:solidFill>
                  <a:schemeClr val="tx1"/>
                </a:solidFill>
              </a:rPr>
              <a:t>    as may be required; and</a:t>
            </a:r>
          </a:p>
          <a:p>
            <a:pPr marL="171450" indent="-171450" algn="l">
              <a:buFont typeface="Arial" panose="020B0604020202020204" pitchFamily="34" charset="0"/>
              <a:buChar char="•"/>
            </a:pPr>
            <a:r>
              <a:rPr lang="en-ZA" sz="1400" dirty="0">
                <a:solidFill>
                  <a:schemeClr val="tx1"/>
                </a:solidFill>
              </a:rPr>
              <a:t>Take charge of and preserve the records </a:t>
            </a:r>
          </a:p>
          <a:p>
            <a:pPr algn="l"/>
            <a:r>
              <a:rPr lang="en-ZA" sz="1400" dirty="0">
                <a:solidFill>
                  <a:schemeClr val="tx1"/>
                </a:solidFill>
              </a:rPr>
              <a:t>     of all geodetic and topographic surveys, </a:t>
            </a:r>
          </a:p>
          <a:p>
            <a:pPr algn="l"/>
            <a:r>
              <a:rPr lang="en-ZA" sz="1400" dirty="0">
                <a:solidFill>
                  <a:schemeClr val="tx1"/>
                </a:solidFill>
              </a:rPr>
              <a:t>     maps and aerial photography or other </a:t>
            </a:r>
          </a:p>
          <a:p>
            <a:pPr algn="l"/>
            <a:r>
              <a:rPr lang="en-ZA" sz="1400" dirty="0">
                <a:solidFill>
                  <a:schemeClr val="tx1"/>
                </a:solidFill>
              </a:rPr>
              <a:t>     remotely sensed imagery.”</a:t>
            </a:r>
          </a:p>
          <a:p>
            <a:pPr marL="171450" indent="-171450" algn="l">
              <a:buFont typeface="Arial" panose="020B0604020202020204" pitchFamily="34" charset="0"/>
              <a:buChar char="•"/>
            </a:pPr>
            <a:endParaRPr lang="en-ZA" sz="1200" dirty="0">
              <a:solidFill>
                <a:schemeClr val="tx1"/>
              </a:solidFill>
            </a:endParaRPr>
          </a:p>
          <a:p>
            <a:pPr marL="171450" indent="-171450" algn="l">
              <a:buFont typeface="Arial" panose="020B0604020202020204" pitchFamily="34" charset="0"/>
              <a:buChar char="•"/>
            </a:pPr>
            <a:endParaRPr lang="en-ZA" sz="1200" dirty="0">
              <a:solidFill>
                <a:schemeClr val="tx1"/>
              </a:solidFill>
            </a:endParaRPr>
          </a:p>
          <a:p>
            <a:pPr marL="171450" indent="-171450" algn="l">
              <a:buFont typeface="Arial" panose="020B0604020202020204" pitchFamily="34" charset="0"/>
              <a:buChar char="•"/>
            </a:pPr>
            <a:endParaRPr lang="en-ZA" sz="1200" dirty="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5188" y="6276181"/>
            <a:ext cx="65881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1" y="4329261"/>
            <a:ext cx="2499815" cy="153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1321255"/>
            <a:ext cx="2215140" cy="219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2471" y="3526804"/>
            <a:ext cx="3327398" cy="235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9BF691A0-49FE-427B-AB80-A01CDCECB32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9148" y="1321253"/>
            <a:ext cx="2262441" cy="1924292"/>
          </a:xfrm>
          <a:prstGeom prst="rect">
            <a:avLst/>
          </a:prstGeom>
          <a:noFill/>
        </p:spPr>
      </p:pic>
      <p:sp>
        <p:nvSpPr>
          <p:cNvPr id="11" name="Rectangle 10">
            <a:extLst>
              <a:ext uri="{FF2B5EF4-FFF2-40B4-BE49-F238E27FC236}">
                <a16:creationId xmlns:a16="http://schemas.microsoft.com/office/drawing/2014/main" id="{F5B5C6C3-94B7-45C6-9F0E-6A7757F8F0F4}"/>
              </a:ext>
            </a:extLst>
          </p:cNvPr>
          <p:cNvSpPr/>
          <p:nvPr/>
        </p:nvSpPr>
        <p:spPr>
          <a:xfrm>
            <a:off x="6859148" y="3241534"/>
            <a:ext cx="2284853" cy="267603"/>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rPr>
              <a:t>A sensor Map showing the distribution of </a:t>
            </a:r>
          </a:p>
          <a:p>
            <a:r>
              <a:rPr lang="en-US" sz="900" b="1" dirty="0">
                <a:solidFill>
                  <a:schemeClr val="tx1"/>
                </a:solidFill>
              </a:rPr>
              <a:t>CORS throughout South Africa</a:t>
            </a:r>
            <a:endParaRPr lang="en-ZA" sz="900" b="1" dirty="0">
              <a:solidFill>
                <a:schemeClr val="tx1"/>
              </a:solidFill>
            </a:endParaRPr>
          </a:p>
        </p:txBody>
      </p:sp>
      <p:pic>
        <p:nvPicPr>
          <p:cNvPr id="12" name="Picture 4" descr="Lingwood Trig Beacon - Kloof Conservancy BioGuide">
            <a:extLst>
              <a:ext uri="{FF2B5EF4-FFF2-40B4-BE49-F238E27FC236}">
                <a16:creationId xmlns:a16="http://schemas.microsoft.com/office/drawing/2014/main" id="{E5B0B9F9-0F7C-4C87-834F-2BB1C2FB15E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27938" y="3526802"/>
            <a:ext cx="2075611" cy="2356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439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4" hidden="1">
            <a:extLst>
              <a:ext uri="{FF2B5EF4-FFF2-40B4-BE49-F238E27FC236}">
                <a16:creationId xmlns:a16="http://schemas.microsoft.com/office/drawing/2014/main" id="{50E960D3-40E6-4F96-ABE4-9B1EB98B8A97}"/>
              </a:ext>
            </a:extLst>
          </p:cNvPr>
          <p:cNvGraphicFramePr>
            <a:graphicFrameLocks noChangeAspect="1"/>
          </p:cNvGraphicFramePr>
          <p:nvPr>
            <p:custDataLst>
              <p:tags r:id="rId1"/>
            </p:custDataLst>
          </p:nvPr>
        </p:nvGraphicFramePr>
        <p:xfrm>
          <a:off x="1144192" y="1681561"/>
          <a:ext cx="1190" cy="1190"/>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12290" name="Object 4" hidden="1">
                        <a:extLst>
                          <a:ext uri="{FF2B5EF4-FFF2-40B4-BE49-F238E27FC236}">
                            <a16:creationId xmlns:a16="http://schemas.microsoft.com/office/drawing/2014/main" id="{50E960D3-40E6-4F96-ABE4-9B1EB98B8A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192" y="1681561"/>
                        <a:ext cx="1190" cy="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91" name="Title 1">
            <a:extLst>
              <a:ext uri="{FF2B5EF4-FFF2-40B4-BE49-F238E27FC236}">
                <a16:creationId xmlns:a16="http://schemas.microsoft.com/office/drawing/2014/main" id="{4B145DB3-268F-4274-A891-E6BACB284867}"/>
              </a:ext>
            </a:extLst>
          </p:cNvPr>
          <p:cNvSpPr>
            <a:spLocks noGrp="1" noChangeArrowheads="1"/>
          </p:cNvSpPr>
          <p:nvPr>
            <p:ph type="title"/>
          </p:nvPr>
        </p:nvSpPr>
        <p:spPr>
          <a:xfrm>
            <a:off x="305526" y="289069"/>
            <a:ext cx="8381274" cy="519373"/>
          </a:xfrm>
        </p:spPr>
        <p:txBody>
          <a:bodyPr/>
          <a:lstStyle/>
          <a:p>
            <a:pPr eaLnBrk="1" hangingPunct="1"/>
            <a:br>
              <a:rPr lang="en-US" altLang="en-US" b="1">
                <a:solidFill>
                  <a:schemeClr val="bg1"/>
                </a:solidFill>
                <a:latin typeface="Arial" panose="020B0604020202020204" pitchFamily="34" charset="0"/>
                <a:cs typeface="Arial" panose="020B0604020202020204" pitchFamily="34" charset="0"/>
              </a:rPr>
            </a:br>
            <a:br>
              <a:rPr lang="en-US" altLang="en-US" b="1">
                <a:latin typeface="Arial" panose="020B0604020202020204" pitchFamily="34" charset="0"/>
                <a:cs typeface="Arial" panose="020B0604020202020204" pitchFamily="34" charset="0"/>
              </a:rPr>
            </a:br>
            <a:endParaRPr lang="en-US" altLang="en-US" b="1"/>
          </a:p>
        </p:txBody>
      </p:sp>
      <p:pic>
        <p:nvPicPr>
          <p:cNvPr id="12292" name="Picture 3">
            <a:extLst>
              <a:ext uri="{FF2B5EF4-FFF2-40B4-BE49-F238E27FC236}">
                <a16:creationId xmlns:a16="http://schemas.microsoft.com/office/drawing/2014/main" id="{550D5DAD-E4E0-446D-93D6-ED93FF89CFC1}"/>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0" y="1037431"/>
            <a:ext cx="91440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F6A41D1-B664-448C-B132-26596D6FA5B0}"/>
              </a:ext>
            </a:extLst>
          </p:cNvPr>
          <p:cNvSpPr txBox="1"/>
          <p:nvPr/>
        </p:nvSpPr>
        <p:spPr>
          <a:xfrm>
            <a:off x="0" y="5095081"/>
            <a:ext cx="9144000" cy="253916"/>
          </a:xfrm>
          <a:prstGeom prst="rect">
            <a:avLst/>
          </a:prstGeom>
          <a:noFill/>
        </p:spPr>
        <p:txBody>
          <a:bodyPr wrap="square" rtlCol="0">
            <a:spAutoFit/>
          </a:bodyPr>
          <a:lstStyle/>
          <a:p>
            <a:pPr algn="r" defTabSz="342900">
              <a:defRPr/>
            </a:pPr>
            <a:r>
              <a:rPr lang="en-GB" sz="1050" b="1" dirty="0">
                <a:solidFill>
                  <a:srgbClr val="00B050"/>
                </a:solidFill>
                <a:cs typeface="Arial" panose="020B0604020202020204" pitchFamily="34" charset="0"/>
              </a:rPr>
              <a:t>Branch: National Geomatics Management Service			Programme: Office of the Surveyor-General: Eastern Cape	</a:t>
            </a:r>
          </a:p>
        </p:txBody>
      </p:sp>
      <p:sp>
        <p:nvSpPr>
          <p:cNvPr id="4" name="Rectangle 3">
            <a:extLst>
              <a:ext uri="{FF2B5EF4-FFF2-40B4-BE49-F238E27FC236}">
                <a16:creationId xmlns:a16="http://schemas.microsoft.com/office/drawing/2014/main" id="{80A27F3D-DEF8-4CA5-83E4-CF1F2936E4C1}"/>
              </a:ext>
            </a:extLst>
          </p:cNvPr>
          <p:cNvSpPr/>
          <p:nvPr/>
        </p:nvSpPr>
        <p:spPr>
          <a:xfrm>
            <a:off x="0" y="1037431"/>
            <a:ext cx="9144000" cy="3795712"/>
          </a:xfrm>
          <a:prstGeom prst="rect">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GB" sz="1050" dirty="0">
              <a:solidFill>
                <a:srgbClr val="FFFFFF"/>
              </a:solidFill>
              <a:latin typeface="Calibri" panose="020F0502020204030204" pitchFamily="34" charset="0"/>
            </a:endParaRPr>
          </a:p>
        </p:txBody>
      </p:sp>
      <p:pic>
        <p:nvPicPr>
          <p:cNvPr id="2" name="Picture 1">
            <a:extLst>
              <a:ext uri="{FF2B5EF4-FFF2-40B4-BE49-F238E27FC236}">
                <a16:creationId xmlns:a16="http://schemas.microsoft.com/office/drawing/2014/main" id="{999445C2-F192-45AE-BBD6-2E846DC73DC5}"/>
              </a:ext>
            </a:extLst>
          </p:cNvPr>
          <p:cNvPicPr>
            <a:picLocks noChangeAspect="1"/>
          </p:cNvPicPr>
          <p:nvPr/>
        </p:nvPicPr>
        <p:blipFill>
          <a:blip r:embed="rId6"/>
          <a:stretch>
            <a:fillRect/>
          </a:stretch>
        </p:blipFill>
        <p:spPr>
          <a:xfrm>
            <a:off x="0" y="5383211"/>
            <a:ext cx="8460432" cy="797720"/>
          </a:xfrm>
          <a:prstGeom prst="rect">
            <a:avLst/>
          </a:prstGeom>
        </p:spPr>
      </p:pic>
      <p:sp>
        <p:nvSpPr>
          <p:cNvPr id="10" name="Footer Placeholder 1">
            <a:extLst>
              <a:ext uri="{FF2B5EF4-FFF2-40B4-BE49-F238E27FC236}">
                <a16:creationId xmlns:a16="http://schemas.microsoft.com/office/drawing/2014/main" id="{6AB1B107-A036-480D-8963-49F4F9977ABD}"/>
              </a:ext>
            </a:extLst>
          </p:cNvPr>
          <p:cNvSpPr txBox="1">
            <a:spLocks/>
          </p:cNvSpPr>
          <p:nvPr/>
        </p:nvSpPr>
        <p:spPr>
          <a:xfrm>
            <a:off x="8679426" y="5782072"/>
            <a:ext cx="411956" cy="273844"/>
          </a:xfrm>
          <a:prstGeom prst="roundRect">
            <a:avLst/>
          </a:prstGeom>
          <a:gradFill flip="none" rotWithShape="1">
            <a:gsLst>
              <a:gs pos="22000">
                <a:srgbClr val="68A448"/>
              </a:gs>
              <a:gs pos="58000">
                <a:srgbClr val="33803E"/>
              </a:gs>
              <a:gs pos="100000">
                <a:srgbClr val="1D7041"/>
              </a:gs>
            </a:gsLst>
            <a:lin ang="2700000" scaled="1"/>
            <a:tileRect/>
          </a:gradFill>
        </p:spPr>
        <p:txBody>
          <a:bodyP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fld id="{F768EBDE-7263-4B99-B371-7CAEEC23C0EE}" type="slidenum">
              <a:rPr lang="en-ZA" sz="1350">
                <a:solidFill>
                  <a:prstClr val="white"/>
                </a:solidFill>
                <a:latin typeface="Calibri"/>
              </a:rPr>
              <a:pPr defTabSz="685800" fontAlgn="auto">
                <a:spcBef>
                  <a:spcPts val="0"/>
                </a:spcBef>
                <a:spcAft>
                  <a:spcPts val="0"/>
                </a:spcAft>
                <a:defRPr/>
              </a:pPr>
              <a:t>37</a:t>
            </a:fld>
            <a:endParaRPr lang="en-ZA" sz="1350" dirty="0">
              <a:solidFill>
                <a:prstClr val="white"/>
              </a:solidFill>
              <a:latin typeface="Calibri"/>
            </a:endParaRPr>
          </a:p>
        </p:txBody>
      </p:sp>
      <p:pic>
        <p:nvPicPr>
          <p:cNvPr id="5" name="Picture 4">
            <a:extLst>
              <a:ext uri="{FF2B5EF4-FFF2-40B4-BE49-F238E27FC236}">
                <a16:creationId xmlns:a16="http://schemas.microsoft.com/office/drawing/2014/main" id="{E89259C7-D2E1-47EB-A07E-96BCF9887F7B}"/>
              </a:ext>
            </a:extLst>
          </p:cNvPr>
          <p:cNvPicPr>
            <a:picLocks noChangeAspect="1"/>
          </p:cNvPicPr>
          <p:nvPr/>
        </p:nvPicPr>
        <p:blipFill>
          <a:blip r:embed="rId7"/>
          <a:stretch>
            <a:fillRect/>
          </a:stretch>
        </p:blipFill>
        <p:spPr>
          <a:xfrm>
            <a:off x="0" y="1037431"/>
            <a:ext cx="9144000" cy="6180931"/>
          </a:xfrm>
          <a:prstGeom prst="rect">
            <a:avLst/>
          </a:prstGeom>
        </p:spPr>
      </p:pic>
      <p:sp>
        <p:nvSpPr>
          <p:cNvPr id="11" name="Title 13">
            <a:extLst>
              <a:ext uri="{FF2B5EF4-FFF2-40B4-BE49-F238E27FC236}">
                <a16:creationId xmlns:a16="http://schemas.microsoft.com/office/drawing/2014/main" id="{6838182A-27A2-4A07-A969-E6FBF364569D}"/>
              </a:ext>
            </a:extLst>
          </p:cNvPr>
          <p:cNvSpPr txBox="1">
            <a:spLocks/>
          </p:cNvSpPr>
          <p:nvPr/>
        </p:nvSpPr>
        <p:spPr bwMode="auto">
          <a:xfrm>
            <a:off x="143508" y="0"/>
            <a:ext cx="8848818" cy="1037431"/>
          </a:xfrm>
          <a:prstGeom prst="rect">
            <a:avLst/>
          </a:prstGeom>
          <a:solidFill>
            <a:srgbClr val="9BBB59">
              <a:lumMod val="75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normAutofit/>
          </a:bodyPr>
          <a:lstStyle>
            <a:lvl1pPr algn="ctr" defTabSz="914400" rtl="0" eaLnBrk="1" fontAlgn="base" latinLnBrk="0" hangingPunct="1">
              <a:spcBef>
                <a:spcPct val="0"/>
              </a:spcBef>
              <a:spcAft>
                <a:spcPct val="0"/>
              </a:spcAft>
              <a:buNone/>
              <a:defRPr sz="4400" kern="1200">
                <a:solidFill>
                  <a:schemeClr val="lt1"/>
                </a:solidFill>
                <a:latin typeface="+mn-lt"/>
                <a:ea typeface="+mn-ea"/>
                <a:cs typeface="+mn-cs"/>
              </a:defRPr>
            </a:lvl1pPr>
            <a:lvl2pPr algn="l" defTabSz="457200" rtl="0" eaLnBrk="0" fontAlgn="base" hangingPunct="0">
              <a:spcBef>
                <a:spcPct val="0"/>
              </a:spcBef>
              <a:spcAft>
                <a:spcPct val="0"/>
              </a:spcAft>
              <a:defRPr sz="4000">
                <a:solidFill>
                  <a:schemeClr val="lt1"/>
                </a:solidFill>
                <a:latin typeface="+mn-lt"/>
                <a:ea typeface="+mn-ea"/>
                <a:cs typeface="+mn-cs"/>
              </a:defRPr>
            </a:lvl2pPr>
            <a:lvl3pPr algn="l" defTabSz="457200" rtl="0" eaLnBrk="0" fontAlgn="base" hangingPunct="0">
              <a:spcBef>
                <a:spcPct val="0"/>
              </a:spcBef>
              <a:spcAft>
                <a:spcPct val="0"/>
              </a:spcAft>
              <a:defRPr sz="4000">
                <a:solidFill>
                  <a:schemeClr val="lt1"/>
                </a:solidFill>
                <a:latin typeface="+mn-lt"/>
                <a:ea typeface="+mn-ea"/>
                <a:cs typeface="+mn-cs"/>
              </a:defRPr>
            </a:lvl3pPr>
            <a:lvl4pPr algn="l" defTabSz="457200" rtl="0" eaLnBrk="0" fontAlgn="base" hangingPunct="0">
              <a:spcBef>
                <a:spcPct val="0"/>
              </a:spcBef>
              <a:spcAft>
                <a:spcPct val="0"/>
              </a:spcAft>
              <a:defRPr sz="4000">
                <a:solidFill>
                  <a:schemeClr val="lt1"/>
                </a:solidFill>
                <a:latin typeface="+mn-lt"/>
                <a:ea typeface="+mn-ea"/>
                <a:cs typeface="+mn-cs"/>
              </a:defRPr>
            </a:lvl4pPr>
            <a:lvl5pPr algn="l" defTabSz="457200" rtl="0" eaLnBrk="0" fontAlgn="base" hangingPunct="0">
              <a:spcBef>
                <a:spcPct val="0"/>
              </a:spcBef>
              <a:spcAft>
                <a:spcPct val="0"/>
              </a:spcAft>
              <a:defRPr sz="4000">
                <a:solidFill>
                  <a:schemeClr val="lt1"/>
                </a:solidFill>
                <a:latin typeface="+mn-lt"/>
                <a:ea typeface="+mn-ea"/>
                <a:cs typeface="+mn-cs"/>
              </a:defRPr>
            </a:lvl5pPr>
            <a:lvl6pPr marL="457200" algn="l" defTabSz="457200" rtl="0" fontAlgn="base">
              <a:spcBef>
                <a:spcPct val="0"/>
              </a:spcBef>
              <a:spcAft>
                <a:spcPct val="0"/>
              </a:spcAft>
              <a:defRPr sz="4000">
                <a:solidFill>
                  <a:schemeClr val="lt1"/>
                </a:solidFill>
                <a:latin typeface="+mn-lt"/>
                <a:ea typeface="+mn-ea"/>
                <a:cs typeface="+mn-cs"/>
              </a:defRPr>
            </a:lvl6pPr>
            <a:lvl7pPr marL="914400" algn="l" defTabSz="457200" rtl="0" fontAlgn="base">
              <a:spcBef>
                <a:spcPct val="0"/>
              </a:spcBef>
              <a:spcAft>
                <a:spcPct val="0"/>
              </a:spcAft>
              <a:defRPr sz="4000">
                <a:solidFill>
                  <a:schemeClr val="lt1"/>
                </a:solidFill>
                <a:latin typeface="+mn-lt"/>
                <a:ea typeface="+mn-ea"/>
                <a:cs typeface="+mn-cs"/>
              </a:defRPr>
            </a:lvl7pPr>
            <a:lvl8pPr marL="1371600" algn="l" defTabSz="457200" rtl="0" fontAlgn="base">
              <a:spcBef>
                <a:spcPct val="0"/>
              </a:spcBef>
              <a:spcAft>
                <a:spcPct val="0"/>
              </a:spcAft>
              <a:defRPr sz="4000">
                <a:solidFill>
                  <a:schemeClr val="lt1"/>
                </a:solidFill>
                <a:latin typeface="+mn-lt"/>
                <a:ea typeface="+mn-ea"/>
                <a:cs typeface="+mn-cs"/>
              </a:defRPr>
            </a:lvl8pPr>
            <a:lvl9pPr marL="1828800" algn="l" defTabSz="457200" rtl="0" fontAlgn="base">
              <a:spcBef>
                <a:spcPct val="0"/>
              </a:spcBef>
              <a:spcAft>
                <a:spcPct val="0"/>
              </a:spcAft>
              <a:defRPr sz="4000">
                <a:solidFill>
                  <a:schemeClr val="lt1"/>
                </a:solidFill>
                <a:latin typeface="+mn-lt"/>
                <a:ea typeface="+mn-ea"/>
                <a:cs typeface="+mn-cs"/>
              </a:defRPr>
            </a:lvl9pPr>
          </a:lstStyle>
          <a:p>
            <a:pPr defTabSz="685800">
              <a:defRPr/>
            </a:pPr>
            <a:r>
              <a:rPr lang="en-ZA" sz="2100" b="1" dirty="0">
                <a:solidFill>
                  <a:sysClr val="window" lastClr="FFFFFF"/>
                </a:solidFill>
                <a:effectLst>
                  <a:outerShdw blurRad="38100" dist="38100" dir="2700000" algn="tl">
                    <a:srgbClr val="000000">
                      <a:alpha val="43137"/>
                    </a:srgbClr>
                  </a:outerShdw>
                </a:effectLst>
                <a:latin typeface="Arial" pitchFamily="34" charset="0"/>
                <a:cs typeface="Arial" pitchFamily="34" charset="0"/>
              </a:rPr>
              <a:t>South Africa’s Geodetic links with the International Reference Frame</a:t>
            </a:r>
          </a:p>
        </p:txBody>
      </p:sp>
      <p:sp>
        <p:nvSpPr>
          <p:cNvPr id="6" name="Oval 5">
            <a:extLst>
              <a:ext uri="{FF2B5EF4-FFF2-40B4-BE49-F238E27FC236}">
                <a16:creationId xmlns:a16="http://schemas.microsoft.com/office/drawing/2014/main" id="{6180120C-6879-436D-AF98-33681E4362F7}"/>
              </a:ext>
            </a:extLst>
          </p:cNvPr>
          <p:cNvSpPr/>
          <p:nvPr/>
        </p:nvSpPr>
        <p:spPr>
          <a:xfrm>
            <a:off x="3563888" y="4689301"/>
            <a:ext cx="3456384" cy="14916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7722781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32C39A3E-886D-4C40-A3CB-4AFBCF3B4D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661103"/>
            <a:ext cx="3060700" cy="4466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a:extLst>
              <a:ext uri="{FF2B5EF4-FFF2-40B4-BE49-F238E27FC236}">
                <a16:creationId xmlns:a16="http://schemas.microsoft.com/office/drawing/2014/main" id="{D1AED52F-F944-4BCE-94AD-FE5360144407}"/>
              </a:ext>
            </a:extLst>
          </p:cNvPr>
          <p:cNvSpPr txBox="1">
            <a:spLocks/>
          </p:cNvSpPr>
          <p:nvPr/>
        </p:nvSpPr>
        <p:spPr bwMode="auto">
          <a:xfrm>
            <a:off x="395536" y="3825205"/>
            <a:ext cx="2736304"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kern="1200">
                <a:solidFill>
                  <a:srgbClr val="005D28"/>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defRPr/>
            </a:pPr>
            <a:r>
              <a:rPr lang="en-US" sz="2800" b="1" dirty="0">
                <a:solidFill>
                  <a:schemeClr val="accent3"/>
                </a:solidFill>
                <a:effectLst>
                  <a:outerShdw blurRad="38100" dist="38100" dir="2700000" algn="tl">
                    <a:srgbClr val="000000">
                      <a:alpha val="43137"/>
                    </a:srgbClr>
                  </a:outerShdw>
                </a:effectLst>
                <a:latin typeface="Arial" charset="0"/>
                <a:cs typeface="Arial" charset="0"/>
              </a:rPr>
              <a:t>NGIYABONGA</a:t>
            </a:r>
          </a:p>
        </p:txBody>
      </p:sp>
      <p:sp>
        <p:nvSpPr>
          <p:cNvPr id="5" name="Title 1">
            <a:extLst>
              <a:ext uri="{FF2B5EF4-FFF2-40B4-BE49-F238E27FC236}">
                <a16:creationId xmlns:a16="http://schemas.microsoft.com/office/drawing/2014/main" id="{6F15E4A2-89F7-465D-9BFB-5908F6507E8C}"/>
              </a:ext>
            </a:extLst>
          </p:cNvPr>
          <p:cNvSpPr txBox="1">
            <a:spLocks/>
          </p:cNvSpPr>
          <p:nvPr/>
        </p:nvSpPr>
        <p:spPr bwMode="auto">
          <a:xfrm>
            <a:off x="5182384" y="4676106"/>
            <a:ext cx="299898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defTabSz="457200" rtl="0" eaLnBrk="0" fontAlgn="base" hangingPunct="0">
              <a:spcBef>
                <a:spcPct val="0"/>
              </a:spcBef>
              <a:spcAft>
                <a:spcPct val="0"/>
              </a:spcAft>
              <a:defRPr sz="4000" kern="1200">
                <a:solidFill>
                  <a:schemeClr val="tx1"/>
                </a:solidFill>
                <a:latin typeface="+mj-lt"/>
                <a:ea typeface="+mj-ea"/>
                <a:cs typeface="+mj-cs"/>
              </a:defRPr>
            </a:lvl1pPr>
            <a:lvl2pPr algn="l" defTabSz="457200" rtl="0" eaLnBrk="0" fontAlgn="base" hangingPunct="0">
              <a:spcBef>
                <a:spcPct val="0"/>
              </a:spcBef>
              <a:spcAft>
                <a:spcPct val="0"/>
              </a:spcAft>
              <a:defRPr sz="4000">
                <a:solidFill>
                  <a:schemeClr val="tx1"/>
                </a:solidFill>
                <a:latin typeface="Calibri" pitchFamily="34" charset="0"/>
              </a:defRPr>
            </a:lvl2pPr>
            <a:lvl3pPr algn="l" defTabSz="457200" rtl="0" eaLnBrk="0" fontAlgn="base" hangingPunct="0">
              <a:spcBef>
                <a:spcPct val="0"/>
              </a:spcBef>
              <a:spcAft>
                <a:spcPct val="0"/>
              </a:spcAft>
              <a:defRPr sz="4000">
                <a:solidFill>
                  <a:schemeClr val="tx1"/>
                </a:solidFill>
                <a:latin typeface="Calibri" pitchFamily="34" charset="0"/>
              </a:defRPr>
            </a:lvl3pPr>
            <a:lvl4pPr algn="l" defTabSz="457200" rtl="0" eaLnBrk="0" fontAlgn="base" hangingPunct="0">
              <a:spcBef>
                <a:spcPct val="0"/>
              </a:spcBef>
              <a:spcAft>
                <a:spcPct val="0"/>
              </a:spcAft>
              <a:defRPr sz="4000">
                <a:solidFill>
                  <a:schemeClr val="tx1"/>
                </a:solidFill>
                <a:latin typeface="Calibri" pitchFamily="34" charset="0"/>
              </a:defRPr>
            </a:lvl4pPr>
            <a:lvl5pPr algn="l" defTabSz="457200" rtl="0" eaLnBrk="0" fontAlgn="base" hangingPunct="0">
              <a:spcBef>
                <a:spcPct val="0"/>
              </a:spcBef>
              <a:spcAft>
                <a:spcPct val="0"/>
              </a:spcAft>
              <a:defRPr sz="4000">
                <a:solidFill>
                  <a:schemeClr val="tx1"/>
                </a:solidFill>
                <a:latin typeface="Calibri" pitchFamily="34" charset="0"/>
              </a:defRPr>
            </a:lvl5pPr>
            <a:lvl6pPr marL="457200" algn="l" defTabSz="457200" rtl="0" fontAlgn="base">
              <a:spcBef>
                <a:spcPct val="0"/>
              </a:spcBef>
              <a:spcAft>
                <a:spcPct val="0"/>
              </a:spcAft>
              <a:defRPr sz="4000">
                <a:solidFill>
                  <a:schemeClr val="tx1"/>
                </a:solidFill>
                <a:latin typeface="Calibri" pitchFamily="34" charset="0"/>
              </a:defRPr>
            </a:lvl6pPr>
            <a:lvl7pPr marL="914400" algn="l" defTabSz="457200" rtl="0" fontAlgn="base">
              <a:spcBef>
                <a:spcPct val="0"/>
              </a:spcBef>
              <a:spcAft>
                <a:spcPct val="0"/>
              </a:spcAft>
              <a:defRPr sz="4000">
                <a:solidFill>
                  <a:schemeClr val="tx1"/>
                </a:solidFill>
                <a:latin typeface="Calibri" pitchFamily="34" charset="0"/>
              </a:defRPr>
            </a:lvl7pPr>
            <a:lvl8pPr marL="1371600" algn="l" defTabSz="457200" rtl="0" fontAlgn="base">
              <a:spcBef>
                <a:spcPct val="0"/>
              </a:spcBef>
              <a:spcAft>
                <a:spcPct val="0"/>
              </a:spcAft>
              <a:defRPr sz="4000">
                <a:solidFill>
                  <a:schemeClr val="tx1"/>
                </a:solidFill>
                <a:latin typeface="Calibri" pitchFamily="34" charset="0"/>
              </a:defRPr>
            </a:lvl8pPr>
            <a:lvl9pPr marL="1828800" algn="l" defTabSz="457200" rtl="0" fontAlgn="base">
              <a:spcBef>
                <a:spcPct val="0"/>
              </a:spcBef>
              <a:spcAft>
                <a:spcPct val="0"/>
              </a:spcAft>
              <a:defRPr sz="4000">
                <a:solidFill>
                  <a:schemeClr val="tx1"/>
                </a:solidFill>
                <a:latin typeface="Calibri" pitchFamily="34" charset="0"/>
              </a:defRPr>
            </a:lvl9pPr>
          </a:lstStyle>
          <a:p>
            <a:pPr algn="ctr" eaLnBrk="1" hangingPunct="1">
              <a:defRPr/>
            </a:pPr>
            <a:r>
              <a:rPr lang="en-US" sz="2800" b="1" dirty="0">
                <a:solidFill>
                  <a:schemeClr val="accent3"/>
                </a:solidFill>
                <a:effectLst>
                  <a:outerShdw blurRad="38100" dist="38100" dir="2700000" algn="tl">
                    <a:srgbClr val="000000">
                      <a:alpha val="43137"/>
                    </a:srgbClr>
                  </a:outerShdw>
                </a:effectLst>
                <a:latin typeface="Arial" charset="0"/>
                <a:cs typeface="Arial" charset="0"/>
              </a:rPr>
              <a:t>THANK YOU</a:t>
            </a:r>
          </a:p>
        </p:txBody>
      </p:sp>
      <p:pic>
        <p:nvPicPr>
          <p:cNvPr id="2" name="Picture 1">
            <a:extLst>
              <a:ext uri="{FF2B5EF4-FFF2-40B4-BE49-F238E27FC236}">
                <a16:creationId xmlns:a16="http://schemas.microsoft.com/office/drawing/2014/main" id="{3966A925-6618-4665-BFB9-8FA3D5DC5A31}"/>
              </a:ext>
            </a:extLst>
          </p:cNvPr>
          <p:cNvPicPr>
            <a:picLocks noChangeAspect="1"/>
          </p:cNvPicPr>
          <p:nvPr/>
        </p:nvPicPr>
        <p:blipFill>
          <a:blip r:embed="rId3"/>
          <a:stretch>
            <a:fillRect/>
          </a:stretch>
        </p:blipFill>
        <p:spPr>
          <a:xfrm>
            <a:off x="6588224" y="691884"/>
            <a:ext cx="1816999" cy="3700744"/>
          </a:xfrm>
          <a:prstGeom prst="rect">
            <a:avLst/>
          </a:prstGeom>
        </p:spPr>
      </p:pic>
    </p:spTree>
    <p:extLst>
      <p:ext uri="{BB962C8B-B14F-4D97-AF65-F5344CB8AC3E}">
        <p14:creationId xmlns:p14="http://schemas.microsoft.com/office/powerpoint/2010/main" val="906589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41AD9-692F-4CB5-B145-A4E6B51FB20B}"/>
              </a:ext>
            </a:extLst>
          </p:cNvPr>
          <p:cNvSpPr>
            <a:spLocks noGrp="1"/>
          </p:cNvSpPr>
          <p:nvPr>
            <p:ph type="title"/>
          </p:nvPr>
        </p:nvSpPr>
        <p:spPr/>
        <p:txBody>
          <a:bodyPr/>
          <a:lstStyle/>
          <a:p>
            <a:r>
              <a:rPr lang="en-US" sz="3600" b="1" dirty="0"/>
              <a:t>ENABLING LEGISLATION </a:t>
            </a:r>
            <a:endParaRPr lang="en-GB" sz="3600" b="1" dirty="0"/>
          </a:p>
        </p:txBody>
      </p:sp>
      <p:sp>
        <p:nvSpPr>
          <p:cNvPr id="3" name="Content Placeholder 2">
            <a:extLst>
              <a:ext uri="{FF2B5EF4-FFF2-40B4-BE49-F238E27FC236}">
                <a16:creationId xmlns:a16="http://schemas.microsoft.com/office/drawing/2014/main" id="{3BE42FE8-BBEC-4939-B8A3-11E1494BD6FE}"/>
              </a:ext>
            </a:extLst>
          </p:cNvPr>
          <p:cNvSpPr>
            <a:spLocks noGrp="1"/>
          </p:cNvSpPr>
          <p:nvPr>
            <p:ph idx="1"/>
          </p:nvPr>
        </p:nvSpPr>
        <p:spPr/>
        <p:txBody>
          <a:bodyPr/>
          <a:lstStyle/>
          <a:p>
            <a:pPr algn="just">
              <a:buFont typeface="Wingdings" panose="05000000000000000000" pitchFamily="2" charset="2"/>
              <a:buChar char="q"/>
            </a:pPr>
            <a:r>
              <a:rPr lang="en-US" sz="2600" b="1" dirty="0"/>
              <a:t>The branch operational mandate is derived from the Land Survey Act, Act No.8 of 1997</a:t>
            </a:r>
          </a:p>
          <a:p>
            <a:pPr algn="just"/>
            <a:r>
              <a:rPr lang="en-US" sz="2600" dirty="0"/>
              <a:t>The establishment, appointment and responsibilities of the Chief Surveyor-General, Chief Director: Surveys and Mapping and the Surveyors-General</a:t>
            </a:r>
          </a:p>
          <a:p>
            <a:pPr algn="just"/>
            <a:endParaRPr lang="en-US" sz="2600" dirty="0"/>
          </a:p>
          <a:p>
            <a:pPr algn="just"/>
            <a:r>
              <a:rPr lang="en-US" sz="2600" dirty="0"/>
              <a:t>The regulation of the surveys of land in the Republic and the manner in which these surveys are conducted</a:t>
            </a:r>
            <a:endParaRPr lang="en-US" sz="1800" dirty="0"/>
          </a:p>
          <a:p>
            <a:pPr marL="0" indent="0">
              <a:buNone/>
            </a:pPr>
            <a:endParaRPr lang="en-GB" dirty="0"/>
          </a:p>
        </p:txBody>
      </p:sp>
      <p:sp>
        <p:nvSpPr>
          <p:cNvPr id="4" name="Footer Placeholder 3">
            <a:extLst>
              <a:ext uri="{FF2B5EF4-FFF2-40B4-BE49-F238E27FC236}">
                <a16:creationId xmlns:a16="http://schemas.microsoft.com/office/drawing/2014/main" id="{57EB636B-6853-486E-8846-7083FD691900}"/>
              </a:ext>
            </a:extLst>
          </p:cNvPr>
          <p:cNvSpPr>
            <a:spLocks noGrp="1"/>
          </p:cNvSpPr>
          <p:nvPr>
            <p:ph type="ftr" sz="quarter" idx="11"/>
          </p:nvPr>
        </p:nvSpPr>
        <p:spPr/>
        <p:txBody>
          <a:bodyPr/>
          <a:lstStyle/>
          <a:p>
            <a:pPr>
              <a:defRPr/>
            </a:pPr>
            <a:endParaRPr lang="en-ZA"/>
          </a:p>
        </p:txBody>
      </p:sp>
    </p:spTree>
    <p:extLst>
      <p:ext uri="{BB962C8B-B14F-4D97-AF65-F5344CB8AC3E}">
        <p14:creationId xmlns:p14="http://schemas.microsoft.com/office/powerpoint/2010/main" val="2425313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41AD9-692F-4CB5-B145-A4E6B51FB20B}"/>
              </a:ext>
            </a:extLst>
          </p:cNvPr>
          <p:cNvSpPr>
            <a:spLocks noGrp="1"/>
          </p:cNvSpPr>
          <p:nvPr>
            <p:ph type="title"/>
          </p:nvPr>
        </p:nvSpPr>
        <p:spPr/>
        <p:txBody>
          <a:bodyPr/>
          <a:lstStyle/>
          <a:p>
            <a:r>
              <a:rPr lang="en-US" sz="3600" b="1" dirty="0"/>
              <a:t>ENABLING LEGISLATION</a:t>
            </a:r>
            <a:endParaRPr lang="en-GB" sz="3600" b="1" dirty="0"/>
          </a:p>
        </p:txBody>
      </p:sp>
      <p:sp>
        <p:nvSpPr>
          <p:cNvPr id="3" name="Content Placeholder 2">
            <a:extLst>
              <a:ext uri="{FF2B5EF4-FFF2-40B4-BE49-F238E27FC236}">
                <a16:creationId xmlns:a16="http://schemas.microsoft.com/office/drawing/2014/main" id="{3BE42FE8-BBEC-4939-B8A3-11E1494BD6FE}"/>
              </a:ext>
            </a:extLst>
          </p:cNvPr>
          <p:cNvSpPr>
            <a:spLocks noGrp="1"/>
          </p:cNvSpPr>
          <p:nvPr>
            <p:ph idx="1"/>
          </p:nvPr>
        </p:nvSpPr>
        <p:spPr>
          <a:xfrm>
            <a:off x="323528" y="1232917"/>
            <a:ext cx="8229600" cy="4013075"/>
          </a:xfrm>
        </p:spPr>
        <p:txBody>
          <a:bodyPr/>
          <a:lstStyle/>
          <a:p>
            <a:pPr algn="just">
              <a:buFont typeface="Wingdings" panose="05000000000000000000" pitchFamily="2" charset="2"/>
              <a:buChar char="q"/>
            </a:pPr>
            <a:r>
              <a:rPr lang="en-US" sz="2000" b="1" dirty="0"/>
              <a:t>The branch also administers the Geomatics Profession Act, Act No 19 of 2013</a:t>
            </a:r>
          </a:p>
          <a:p>
            <a:pPr algn="just"/>
            <a:r>
              <a:rPr lang="en-US" sz="2000" dirty="0"/>
              <a:t>The establishment of the South African Geomatics Council</a:t>
            </a:r>
          </a:p>
          <a:p>
            <a:pPr algn="just"/>
            <a:r>
              <a:rPr lang="en-US" sz="2000" dirty="0"/>
              <a:t>Transformation of the profession, as well as multisector representation in council in terms of state, private sector, voluntary associations and the interest of the public.</a:t>
            </a:r>
          </a:p>
          <a:p>
            <a:pPr algn="just"/>
            <a:r>
              <a:rPr lang="en-US" sz="2000" dirty="0"/>
              <a:t>Registration of the Geomatics Practitioners in the fields of </a:t>
            </a:r>
            <a:r>
              <a:rPr lang="en-US" sz="2000" b="1" dirty="0"/>
              <a:t>Land Surveying, Engineering Surveying, Hydrographic Surveying, Mine Surveying, Photogrammetric Surveying and Geographic Information Science.</a:t>
            </a:r>
          </a:p>
          <a:p>
            <a:pPr algn="just"/>
            <a:r>
              <a:rPr lang="en-US" sz="2400" dirty="0">
                <a:hlinkClick r:id="rId2"/>
              </a:rPr>
              <a:t>www.SAGC.co.za</a:t>
            </a:r>
            <a:endParaRPr lang="en-US" sz="2400" dirty="0"/>
          </a:p>
          <a:p>
            <a:pPr algn="just"/>
            <a:endParaRPr lang="en-US" sz="2600" dirty="0"/>
          </a:p>
          <a:p>
            <a:pPr marL="0" indent="0">
              <a:buNone/>
            </a:pPr>
            <a:endParaRPr lang="en-GB" dirty="0"/>
          </a:p>
        </p:txBody>
      </p:sp>
      <p:sp>
        <p:nvSpPr>
          <p:cNvPr id="4" name="Footer Placeholder 3">
            <a:extLst>
              <a:ext uri="{FF2B5EF4-FFF2-40B4-BE49-F238E27FC236}">
                <a16:creationId xmlns:a16="http://schemas.microsoft.com/office/drawing/2014/main" id="{57EB636B-6853-486E-8846-7083FD691900}"/>
              </a:ext>
            </a:extLst>
          </p:cNvPr>
          <p:cNvSpPr>
            <a:spLocks noGrp="1"/>
          </p:cNvSpPr>
          <p:nvPr>
            <p:ph type="ftr" sz="quarter" idx="11"/>
          </p:nvPr>
        </p:nvSpPr>
        <p:spPr/>
        <p:txBody>
          <a:bodyPr/>
          <a:lstStyle/>
          <a:p>
            <a:pPr>
              <a:defRPr/>
            </a:pPr>
            <a:endParaRPr lang="en-ZA"/>
          </a:p>
        </p:txBody>
      </p:sp>
    </p:spTree>
    <p:extLst>
      <p:ext uri="{BB962C8B-B14F-4D97-AF65-F5344CB8AC3E}">
        <p14:creationId xmlns:p14="http://schemas.microsoft.com/office/powerpoint/2010/main" val="1778686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989B-424D-4E9C-B1E7-6C38117D5A5F}"/>
              </a:ext>
            </a:extLst>
          </p:cNvPr>
          <p:cNvSpPr>
            <a:spLocks noGrp="1"/>
          </p:cNvSpPr>
          <p:nvPr>
            <p:ph type="title"/>
          </p:nvPr>
        </p:nvSpPr>
        <p:spPr/>
        <p:txBody>
          <a:bodyPr/>
          <a:lstStyle/>
          <a:p>
            <a:r>
              <a:rPr lang="en-US" sz="3600" b="1" dirty="0"/>
              <a:t>MACRO STRUCTURE</a:t>
            </a:r>
            <a:endParaRPr lang="en-GB" sz="3600" b="1" dirty="0"/>
          </a:p>
        </p:txBody>
      </p:sp>
      <p:pic>
        <p:nvPicPr>
          <p:cNvPr id="5" name="Content Placeholder 4">
            <a:extLst>
              <a:ext uri="{FF2B5EF4-FFF2-40B4-BE49-F238E27FC236}">
                <a16:creationId xmlns:a16="http://schemas.microsoft.com/office/drawing/2014/main" id="{43DDC4D9-FC7D-494A-8A44-381CFAA1BA3B}"/>
              </a:ext>
            </a:extLst>
          </p:cNvPr>
          <p:cNvPicPr>
            <a:picLocks noGrp="1" noChangeAspect="1"/>
          </p:cNvPicPr>
          <p:nvPr>
            <p:ph idx="1"/>
          </p:nvPr>
        </p:nvPicPr>
        <p:blipFill>
          <a:blip r:embed="rId2"/>
          <a:stretch>
            <a:fillRect/>
          </a:stretch>
        </p:blipFill>
        <p:spPr>
          <a:xfrm>
            <a:off x="3386225" y="1572540"/>
            <a:ext cx="2371550" cy="475529"/>
          </a:xfrm>
          <a:prstGeom prst="rect">
            <a:avLst/>
          </a:prstGeom>
        </p:spPr>
      </p:pic>
      <p:sp>
        <p:nvSpPr>
          <p:cNvPr id="4" name="Footer Placeholder 3">
            <a:extLst>
              <a:ext uri="{FF2B5EF4-FFF2-40B4-BE49-F238E27FC236}">
                <a16:creationId xmlns:a16="http://schemas.microsoft.com/office/drawing/2014/main" id="{39B9174A-7484-40BC-912E-5B29B56C56BC}"/>
              </a:ext>
            </a:extLst>
          </p:cNvPr>
          <p:cNvSpPr>
            <a:spLocks noGrp="1"/>
          </p:cNvSpPr>
          <p:nvPr>
            <p:ph type="ftr" sz="quarter" idx="11"/>
          </p:nvPr>
        </p:nvSpPr>
        <p:spPr/>
        <p:txBody>
          <a:bodyPr/>
          <a:lstStyle/>
          <a:p>
            <a:pPr>
              <a:defRPr/>
            </a:pPr>
            <a:endParaRPr lang="en-ZA"/>
          </a:p>
        </p:txBody>
      </p:sp>
      <p:pic>
        <p:nvPicPr>
          <p:cNvPr id="6" name="Picture 5">
            <a:extLst>
              <a:ext uri="{FF2B5EF4-FFF2-40B4-BE49-F238E27FC236}">
                <a16:creationId xmlns:a16="http://schemas.microsoft.com/office/drawing/2014/main" id="{6ABAC040-C7C9-4179-9E8D-FC969701AA2C}"/>
              </a:ext>
            </a:extLst>
          </p:cNvPr>
          <p:cNvPicPr>
            <a:picLocks noChangeAspect="1"/>
          </p:cNvPicPr>
          <p:nvPr/>
        </p:nvPicPr>
        <p:blipFill>
          <a:blip r:embed="rId3"/>
          <a:stretch>
            <a:fillRect/>
          </a:stretch>
        </p:blipFill>
        <p:spPr>
          <a:xfrm>
            <a:off x="871164" y="2310009"/>
            <a:ext cx="2395936" cy="640135"/>
          </a:xfrm>
          <a:prstGeom prst="rect">
            <a:avLst/>
          </a:prstGeom>
        </p:spPr>
      </p:pic>
      <p:pic>
        <p:nvPicPr>
          <p:cNvPr id="7" name="Picture 6">
            <a:extLst>
              <a:ext uri="{FF2B5EF4-FFF2-40B4-BE49-F238E27FC236}">
                <a16:creationId xmlns:a16="http://schemas.microsoft.com/office/drawing/2014/main" id="{0A04D92B-2417-412F-A0E5-F8790824A5A0}"/>
              </a:ext>
            </a:extLst>
          </p:cNvPr>
          <p:cNvPicPr>
            <a:picLocks noChangeAspect="1"/>
          </p:cNvPicPr>
          <p:nvPr/>
        </p:nvPicPr>
        <p:blipFill>
          <a:blip r:embed="rId4"/>
          <a:stretch>
            <a:fillRect/>
          </a:stretch>
        </p:blipFill>
        <p:spPr>
          <a:xfrm>
            <a:off x="3252639" y="2630076"/>
            <a:ext cx="2597121" cy="36579"/>
          </a:xfrm>
          <a:prstGeom prst="rect">
            <a:avLst/>
          </a:prstGeom>
        </p:spPr>
      </p:pic>
      <p:pic>
        <p:nvPicPr>
          <p:cNvPr id="8" name="Picture 7">
            <a:extLst>
              <a:ext uri="{FF2B5EF4-FFF2-40B4-BE49-F238E27FC236}">
                <a16:creationId xmlns:a16="http://schemas.microsoft.com/office/drawing/2014/main" id="{7DC24506-774E-4CD5-9ECC-F6F0C693BA1F}"/>
              </a:ext>
            </a:extLst>
          </p:cNvPr>
          <p:cNvPicPr>
            <a:picLocks noChangeAspect="1"/>
          </p:cNvPicPr>
          <p:nvPr/>
        </p:nvPicPr>
        <p:blipFill>
          <a:blip r:embed="rId5"/>
          <a:stretch>
            <a:fillRect/>
          </a:stretch>
        </p:blipFill>
        <p:spPr>
          <a:xfrm>
            <a:off x="5842517" y="2428890"/>
            <a:ext cx="2371550" cy="475529"/>
          </a:xfrm>
          <a:prstGeom prst="rect">
            <a:avLst/>
          </a:prstGeom>
        </p:spPr>
      </p:pic>
      <p:pic>
        <p:nvPicPr>
          <p:cNvPr id="9" name="Picture 8">
            <a:extLst>
              <a:ext uri="{FF2B5EF4-FFF2-40B4-BE49-F238E27FC236}">
                <a16:creationId xmlns:a16="http://schemas.microsoft.com/office/drawing/2014/main" id="{F75F23FB-5B2D-4598-B516-5B5702ADCFDB}"/>
              </a:ext>
            </a:extLst>
          </p:cNvPr>
          <p:cNvPicPr>
            <a:picLocks noChangeAspect="1"/>
          </p:cNvPicPr>
          <p:nvPr/>
        </p:nvPicPr>
        <p:blipFill>
          <a:blip r:embed="rId6"/>
          <a:stretch>
            <a:fillRect/>
          </a:stretch>
        </p:blipFill>
        <p:spPr>
          <a:xfrm>
            <a:off x="820685" y="3094819"/>
            <a:ext cx="7431668" cy="36579"/>
          </a:xfrm>
          <a:prstGeom prst="rect">
            <a:avLst/>
          </a:prstGeom>
        </p:spPr>
      </p:pic>
      <p:pic>
        <p:nvPicPr>
          <p:cNvPr id="10" name="Picture 9">
            <a:extLst>
              <a:ext uri="{FF2B5EF4-FFF2-40B4-BE49-F238E27FC236}">
                <a16:creationId xmlns:a16="http://schemas.microsoft.com/office/drawing/2014/main" id="{17B5E93D-2DB6-40BB-B4E7-8DA0BECFE9CF}"/>
              </a:ext>
            </a:extLst>
          </p:cNvPr>
          <p:cNvPicPr>
            <a:picLocks noChangeAspect="1"/>
          </p:cNvPicPr>
          <p:nvPr/>
        </p:nvPicPr>
        <p:blipFill>
          <a:blip r:embed="rId7"/>
          <a:stretch>
            <a:fillRect/>
          </a:stretch>
        </p:blipFill>
        <p:spPr>
          <a:xfrm>
            <a:off x="4536519" y="1997444"/>
            <a:ext cx="12193" cy="1133954"/>
          </a:xfrm>
          <a:prstGeom prst="rect">
            <a:avLst/>
          </a:prstGeom>
        </p:spPr>
      </p:pic>
      <p:pic>
        <p:nvPicPr>
          <p:cNvPr id="14" name="Picture 13">
            <a:extLst>
              <a:ext uri="{FF2B5EF4-FFF2-40B4-BE49-F238E27FC236}">
                <a16:creationId xmlns:a16="http://schemas.microsoft.com/office/drawing/2014/main" id="{4A048025-969A-4516-90B4-6EB5F758DBCE}"/>
              </a:ext>
            </a:extLst>
          </p:cNvPr>
          <p:cNvPicPr>
            <a:picLocks noChangeAspect="1"/>
          </p:cNvPicPr>
          <p:nvPr/>
        </p:nvPicPr>
        <p:blipFill>
          <a:blip r:embed="rId8"/>
          <a:stretch>
            <a:fillRect/>
          </a:stretch>
        </p:blipFill>
        <p:spPr>
          <a:xfrm>
            <a:off x="1507586" y="3412028"/>
            <a:ext cx="1298561" cy="1310754"/>
          </a:xfrm>
          <a:prstGeom prst="rect">
            <a:avLst/>
          </a:prstGeom>
        </p:spPr>
      </p:pic>
      <p:pic>
        <p:nvPicPr>
          <p:cNvPr id="15" name="Picture 14">
            <a:extLst>
              <a:ext uri="{FF2B5EF4-FFF2-40B4-BE49-F238E27FC236}">
                <a16:creationId xmlns:a16="http://schemas.microsoft.com/office/drawing/2014/main" id="{F263832C-C59E-4E48-913A-78F201A0BE17}"/>
              </a:ext>
            </a:extLst>
          </p:cNvPr>
          <p:cNvPicPr>
            <a:picLocks noChangeAspect="1"/>
          </p:cNvPicPr>
          <p:nvPr/>
        </p:nvPicPr>
        <p:blipFill>
          <a:blip r:embed="rId9"/>
          <a:stretch>
            <a:fillRect/>
          </a:stretch>
        </p:blipFill>
        <p:spPr>
          <a:xfrm>
            <a:off x="3113538" y="3420225"/>
            <a:ext cx="1298561" cy="975445"/>
          </a:xfrm>
          <a:prstGeom prst="rect">
            <a:avLst/>
          </a:prstGeom>
        </p:spPr>
      </p:pic>
      <p:pic>
        <p:nvPicPr>
          <p:cNvPr id="16" name="Picture 15">
            <a:extLst>
              <a:ext uri="{FF2B5EF4-FFF2-40B4-BE49-F238E27FC236}">
                <a16:creationId xmlns:a16="http://schemas.microsoft.com/office/drawing/2014/main" id="{B779DB63-7755-4DF2-964A-8DBB2489F2BB}"/>
              </a:ext>
            </a:extLst>
          </p:cNvPr>
          <p:cNvPicPr>
            <a:picLocks noChangeAspect="1"/>
          </p:cNvPicPr>
          <p:nvPr/>
        </p:nvPicPr>
        <p:blipFill>
          <a:blip r:embed="rId10"/>
          <a:stretch>
            <a:fillRect/>
          </a:stretch>
        </p:blipFill>
        <p:spPr>
          <a:xfrm>
            <a:off x="4631673" y="3437942"/>
            <a:ext cx="1298561" cy="975445"/>
          </a:xfrm>
          <a:prstGeom prst="rect">
            <a:avLst/>
          </a:prstGeom>
        </p:spPr>
      </p:pic>
      <p:pic>
        <p:nvPicPr>
          <p:cNvPr id="17" name="Picture 16">
            <a:extLst>
              <a:ext uri="{FF2B5EF4-FFF2-40B4-BE49-F238E27FC236}">
                <a16:creationId xmlns:a16="http://schemas.microsoft.com/office/drawing/2014/main" id="{D7367006-B097-4668-968D-93D0D5A10F25}"/>
              </a:ext>
            </a:extLst>
          </p:cNvPr>
          <p:cNvPicPr>
            <a:picLocks noChangeAspect="1"/>
          </p:cNvPicPr>
          <p:nvPr/>
        </p:nvPicPr>
        <p:blipFill>
          <a:blip r:embed="rId11"/>
          <a:stretch>
            <a:fillRect/>
          </a:stretch>
        </p:blipFill>
        <p:spPr>
          <a:xfrm>
            <a:off x="6139145" y="3398240"/>
            <a:ext cx="1298561" cy="1310754"/>
          </a:xfrm>
          <a:prstGeom prst="rect">
            <a:avLst/>
          </a:prstGeom>
        </p:spPr>
      </p:pic>
      <p:pic>
        <p:nvPicPr>
          <p:cNvPr id="18" name="Picture 17">
            <a:extLst>
              <a:ext uri="{FF2B5EF4-FFF2-40B4-BE49-F238E27FC236}">
                <a16:creationId xmlns:a16="http://schemas.microsoft.com/office/drawing/2014/main" id="{A5B65F4F-AEA6-4E05-8BE0-B9E32730F665}"/>
              </a:ext>
            </a:extLst>
          </p:cNvPr>
          <p:cNvPicPr>
            <a:picLocks noChangeAspect="1"/>
          </p:cNvPicPr>
          <p:nvPr/>
        </p:nvPicPr>
        <p:blipFill>
          <a:blip r:embed="rId12"/>
          <a:stretch>
            <a:fillRect/>
          </a:stretch>
        </p:blipFill>
        <p:spPr>
          <a:xfrm>
            <a:off x="7734315" y="3404091"/>
            <a:ext cx="1298561" cy="1481456"/>
          </a:xfrm>
          <a:prstGeom prst="rect">
            <a:avLst/>
          </a:prstGeom>
        </p:spPr>
      </p:pic>
      <p:pic>
        <p:nvPicPr>
          <p:cNvPr id="19" name="Picture 18">
            <a:extLst>
              <a:ext uri="{FF2B5EF4-FFF2-40B4-BE49-F238E27FC236}">
                <a16:creationId xmlns:a16="http://schemas.microsoft.com/office/drawing/2014/main" id="{274E9735-F7C7-49BA-976F-B84D5FAFF8EA}"/>
              </a:ext>
            </a:extLst>
          </p:cNvPr>
          <p:cNvPicPr>
            <a:picLocks noChangeAspect="1"/>
          </p:cNvPicPr>
          <p:nvPr/>
        </p:nvPicPr>
        <p:blipFill>
          <a:blip r:embed="rId13"/>
          <a:stretch>
            <a:fillRect/>
          </a:stretch>
        </p:blipFill>
        <p:spPr>
          <a:xfrm>
            <a:off x="755461" y="4898480"/>
            <a:ext cx="1298561" cy="975445"/>
          </a:xfrm>
          <a:prstGeom prst="rect">
            <a:avLst/>
          </a:prstGeom>
        </p:spPr>
      </p:pic>
      <p:pic>
        <p:nvPicPr>
          <p:cNvPr id="20" name="Picture 19">
            <a:extLst>
              <a:ext uri="{FF2B5EF4-FFF2-40B4-BE49-F238E27FC236}">
                <a16:creationId xmlns:a16="http://schemas.microsoft.com/office/drawing/2014/main" id="{3A364E04-6A97-438D-971C-ADAFD81D1614}"/>
              </a:ext>
            </a:extLst>
          </p:cNvPr>
          <p:cNvPicPr>
            <a:picLocks noChangeAspect="1"/>
          </p:cNvPicPr>
          <p:nvPr/>
        </p:nvPicPr>
        <p:blipFill>
          <a:blip r:embed="rId14"/>
          <a:stretch>
            <a:fillRect/>
          </a:stretch>
        </p:blipFill>
        <p:spPr>
          <a:xfrm>
            <a:off x="2366893" y="4910120"/>
            <a:ext cx="1298561" cy="975445"/>
          </a:xfrm>
          <a:prstGeom prst="rect">
            <a:avLst/>
          </a:prstGeom>
        </p:spPr>
      </p:pic>
      <p:pic>
        <p:nvPicPr>
          <p:cNvPr id="21" name="Picture 20">
            <a:extLst>
              <a:ext uri="{FF2B5EF4-FFF2-40B4-BE49-F238E27FC236}">
                <a16:creationId xmlns:a16="http://schemas.microsoft.com/office/drawing/2014/main" id="{8AFB40DE-37BD-4B5A-B6CF-6F09E8B3C9B1}"/>
              </a:ext>
            </a:extLst>
          </p:cNvPr>
          <p:cNvPicPr>
            <a:picLocks noChangeAspect="1"/>
          </p:cNvPicPr>
          <p:nvPr/>
        </p:nvPicPr>
        <p:blipFill>
          <a:blip r:embed="rId15"/>
          <a:stretch>
            <a:fillRect/>
          </a:stretch>
        </p:blipFill>
        <p:spPr>
          <a:xfrm>
            <a:off x="832878" y="3094819"/>
            <a:ext cx="12193" cy="298730"/>
          </a:xfrm>
          <a:prstGeom prst="rect">
            <a:avLst/>
          </a:prstGeom>
        </p:spPr>
      </p:pic>
      <p:pic>
        <p:nvPicPr>
          <p:cNvPr id="22" name="Picture 21">
            <a:extLst>
              <a:ext uri="{FF2B5EF4-FFF2-40B4-BE49-F238E27FC236}">
                <a16:creationId xmlns:a16="http://schemas.microsoft.com/office/drawing/2014/main" id="{DA32A70B-87F6-4061-85D7-B5100D37510F}"/>
              </a:ext>
            </a:extLst>
          </p:cNvPr>
          <p:cNvPicPr>
            <a:picLocks noChangeAspect="1"/>
          </p:cNvPicPr>
          <p:nvPr/>
        </p:nvPicPr>
        <p:blipFill>
          <a:blip r:embed="rId16"/>
          <a:stretch>
            <a:fillRect/>
          </a:stretch>
        </p:blipFill>
        <p:spPr>
          <a:xfrm>
            <a:off x="3932347" y="4898479"/>
            <a:ext cx="1292464" cy="975445"/>
          </a:xfrm>
          <a:prstGeom prst="rect">
            <a:avLst/>
          </a:prstGeom>
        </p:spPr>
      </p:pic>
      <p:pic>
        <p:nvPicPr>
          <p:cNvPr id="23" name="Picture 22">
            <a:extLst>
              <a:ext uri="{FF2B5EF4-FFF2-40B4-BE49-F238E27FC236}">
                <a16:creationId xmlns:a16="http://schemas.microsoft.com/office/drawing/2014/main" id="{FB846820-05BF-4268-9D58-42C2C09E9A40}"/>
              </a:ext>
            </a:extLst>
          </p:cNvPr>
          <p:cNvPicPr>
            <a:picLocks noChangeAspect="1"/>
          </p:cNvPicPr>
          <p:nvPr/>
        </p:nvPicPr>
        <p:blipFill>
          <a:blip r:embed="rId17"/>
          <a:stretch>
            <a:fillRect/>
          </a:stretch>
        </p:blipFill>
        <p:spPr>
          <a:xfrm>
            <a:off x="5415674" y="4898479"/>
            <a:ext cx="1371719" cy="975445"/>
          </a:xfrm>
          <a:prstGeom prst="rect">
            <a:avLst/>
          </a:prstGeom>
        </p:spPr>
      </p:pic>
      <p:pic>
        <p:nvPicPr>
          <p:cNvPr id="24" name="Picture 23">
            <a:extLst>
              <a:ext uri="{FF2B5EF4-FFF2-40B4-BE49-F238E27FC236}">
                <a16:creationId xmlns:a16="http://schemas.microsoft.com/office/drawing/2014/main" id="{6FE64D43-A9DE-4A5C-8719-506525AEACB5}"/>
              </a:ext>
            </a:extLst>
          </p:cNvPr>
          <p:cNvPicPr>
            <a:picLocks noChangeAspect="1"/>
          </p:cNvPicPr>
          <p:nvPr/>
        </p:nvPicPr>
        <p:blipFill>
          <a:blip r:embed="rId18"/>
          <a:stretch>
            <a:fillRect/>
          </a:stretch>
        </p:blipFill>
        <p:spPr>
          <a:xfrm>
            <a:off x="7028292" y="4921638"/>
            <a:ext cx="1365622" cy="1146147"/>
          </a:xfrm>
          <a:prstGeom prst="rect">
            <a:avLst/>
          </a:prstGeom>
        </p:spPr>
      </p:pic>
      <p:pic>
        <p:nvPicPr>
          <p:cNvPr id="25" name="Picture 24">
            <a:extLst>
              <a:ext uri="{FF2B5EF4-FFF2-40B4-BE49-F238E27FC236}">
                <a16:creationId xmlns:a16="http://schemas.microsoft.com/office/drawing/2014/main" id="{DC06BCB8-A094-4169-9EBE-B2027ED62F37}"/>
              </a:ext>
            </a:extLst>
          </p:cNvPr>
          <p:cNvPicPr>
            <a:picLocks noChangeAspect="1"/>
          </p:cNvPicPr>
          <p:nvPr/>
        </p:nvPicPr>
        <p:blipFill>
          <a:blip r:embed="rId19"/>
          <a:stretch>
            <a:fillRect/>
          </a:stretch>
        </p:blipFill>
        <p:spPr>
          <a:xfrm>
            <a:off x="1441360" y="3106419"/>
            <a:ext cx="12193" cy="1841152"/>
          </a:xfrm>
          <a:prstGeom prst="rect">
            <a:avLst/>
          </a:prstGeom>
        </p:spPr>
      </p:pic>
      <p:pic>
        <p:nvPicPr>
          <p:cNvPr id="26" name="Picture 25">
            <a:extLst>
              <a:ext uri="{FF2B5EF4-FFF2-40B4-BE49-F238E27FC236}">
                <a16:creationId xmlns:a16="http://schemas.microsoft.com/office/drawing/2014/main" id="{5A81F051-82B9-4690-AA8C-05BC9C98DB9D}"/>
              </a:ext>
            </a:extLst>
          </p:cNvPr>
          <p:cNvPicPr>
            <a:picLocks noChangeAspect="1"/>
          </p:cNvPicPr>
          <p:nvPr/>
        </p:nvPicPr>
        <p:blipFill>
          <a:blip r:embed="rId19"/>
          <a:stretch>
            <a:fillRect/>
          </a:stretch>
        </p:blipFill>
        <p:spPr>
          <a:xfrm>
            <a:off x="2994690" y="3080486"/>
            <a:ext cx="12193" cy="1841152"/>
          </a:xfrm>
          <a:prstGeom prst="rect">
            <a:avLst/>
          </a:prstGeom>
        </p:spPr>
      </p:pic>
      <p:pic>
        <p:nvPicPr>
          <p:cNvPr id="27" name="Picture 26">
            <a:extLst>
              <a:ext uri="{FF2B5EF4-FFF2-40B4-BE49-F238E27FC236}">
                <a16:creationId xmlns:a16="http://schemas.microsoft.com/office/drawing/2014/main" id="{D2B19611-5A09-42AE-BAB4-3FC089A5E16D}"/>
              </a:ext>
            </a:extLst>
          </p:cNvPr>
          <p:cNvPicPr>
            <a:picLocks noChangeAspect="1"/>
          </p:cNvPicPr>
          <p:nvPr/>
        </p:nvPicPr>
        <p:blipFill>
          <a:blip r:embed="rId15"/>
          <a:stretch>
            <a:fillRect/>
          </a:stretch>
        </p:blipFill>
        <p:spPr>
          <a:xfrm>
            <a:off x="2156867" y="3118653"/>
            <a:ext cx="12193" cy="298730"/>
          </a:xfrm>
          <a:prstGeom prst="rect">
            <a:avLst/>
          </a:prstGeom>
        </p:spPr>
      </p:pic>
      <p:pic>
        <p:nvPicPr>
          <p:cNvPr id="28" name="Picture 27">
            <a:extLst>
              <a:ext uri="{FF2B5EF4-FFF2-40B4-BE49-F238E27FC236}">
                <a16:creationId xmlns:a16="http://schemas.microsoft.com/office/drawing/2014/main" id="{2A61C6DC-4747-45E4-8FFC-917506825C55}"/>
              </a:ext>
            </a:extLst>
          </p:cNvPr>
          <p:cNvPicPr>
            <a:picLocks noChangeAspect="1"/>
          </p:cNvPicPr>
          <p:nvPr/>
        </p:nvPicPr>
        <p:blipFill>
          <a:blip r:embed="rId15"/>
          <a:stretch>
            <a:fillRect/>
          </a:stretch>
        </p:blipFill>
        <p:spPr>
          <a:xfrm>
            <a:off x="3790644" y="3132721"/>
            <a:ext cx="12193" cy="298730"/>
          </a:xfrm>
          <a:prstGeom prst="rect">
            <a:avLst/>
          </a:prstGeom>
        </p:spPr>
      </p:pic>
      <p:pic>
        <p:nvPicPr>
          <p:cNvPr id="29" name="Picture 28">
            <a:extLst>
              <a:ext uri="{FF2B5EF4-FFF2-40B4-BE49-F238E27FC236}">
                <a16:creationId xmlns:a16="http://schemas.microsoft.com/office/drawing/2014/main" id="{7B64838A-8657-4598-89A5-61AF6F1CD5AB}"/>
              </a:ext>
            </a:extLst>
          </p:cNvPr>
          <p:cNvPicPr>
            <a:picLocks noChangeAspect="1"/>
          </p:cNvPicPr>
          <p:nvPr/>
        </p:nvPicPr>
        <p:blipFill>
          <a:blip r:embed="rId19"/>
          <a:stretch>
            <a:fillRect/>
          </a:stretch>
        </p:blipFill>
        <p:spPr>
          <a:xfrm>
            <a:off x="4537788" y="3080486"/>
            <a:ext cx="12193" cy="1841152"/>
          </a:xfrm>
          <a:prstGeom prst="rect">
            <a:avLst/>
          </a:prstGeom>
        </p:spPr>
      </p:pic>
      <p:pic>
        <p:nvPicPr>
          <p:cNvPr id="30" name="Picture 29">
            <a:extLst>
              <a:ext uri="{FF2B5EF4-FFF2-40B4-BE49-F238E27FC236}">
                <a16:creationId xmlns:a16="http://schemas.microsoft.com/office/drawing/2014/main" id="{50146DE1-7F0E-4283-BE0E-0C3ABE06EF4C}"/>
              </a:ext>
            </a:extLst>
          </p:cNvPr>
          <p:cNvPicPr>
            <a:picLocks noChangeAspect="1"/>
          </p:cNvPicPr>
          <p:nvPr/>
        </p:nvPicPr>
        <p:blipFill>
          <a:blip r:embed="rId19"/>
          <a:stretch>
            <a:fillRect/>
          </a:stretch>
        </p:blipFill>
        <p:spPr>
          <a:xfrm>
            <a:off x="6040408" y="3119004"/>
            <a:ext cx="12193" cy="1841152"/>
          </a:xfrm>
          <a:prstGeom prst="rect">
            <a:avLst/>
          </a:prstGeom>
        </p:spPr>
      </p:pic>
      <p:pic>
        <p:nvPicPr>
          <p:cNvPr id="31" name="Picture 30">
            <a:extLst>
              <a:ext uri="{FF2B5EF4-FFF2-40B4-BE49-F238E27FC236}">
                <a16:creationId xmlns:a16="http://schemas.microsoft.com/office/drawing/2014/main" id="{9D5015EE-1551-41ED-91A7-7578E363E791}"/>
              </a:ext>
            </a:extLst>
          </p:cNvPr>
          <p:cNvPicPr>
            <a:picLocks noChangeAspect="1"/>
          </p:cNvPicPr>
          <p:nvPr/>
        </p:nvPicPr>
        <p:blipFill>
          <a:blip r:embed="rId19"/>
          <a:stretch>
            <a:fillRect/>
          </a:stretch>
        </p:blipFill>
        <p:spPr>
          <a:xfrm>
            <a:off x="7596893" y="3111152"/>
            <a:ext cx="12193" cy="1841152"/>
          </a:xfrm>
          <a:prstGeom prst="rect">
            <a:avLst/>
          </a:prstGeom>
        </p:spPr>
      </p:pic>
      <p:pic>
        <p:nvPicPr>
          <p:cNvPr id="33" name="Picture 32">
            <a:extLst>
              <a:ext uri="{FF2B5EF4-FFF2-40B4-BE49-F238E27FC236}">
                <a16:creationId xmlns:a16="http://schemas.microsoft.com/office/drawing/2014/main" id="{6C966B05-9082-4DE6-A0A1-21D901325070}"/>
              </a:ext>
            </a:extLst>
          </p:cNvPr>
          <p:cNvPicPr>
            <a:picLocks noChangeAspect="1"/>
          </p:cNvPicPr>
          <p:nvPr/>
        </p:nvPicPr>
        <p:blipFill>
          <a:blip r:embed="rId15"/>
          <a:stretch>
            <a:fillRect/>
          </a:stretch>
        </p:blipFill>
        <p:spPr>
          <a:xfrm>
            <a:off x="6679039" y="3098716"/>
            <a:ext cx="12193" cy="298730"/>
          </a:xfrm>
          <a:prstGeom prst="rect">
            <a:avLst/>
          </a:prstGeom>
        </p:spPr>
      </p:pic>
      <p:pic>
        <p:nvPicPr>
          <p:cNvPr id="34" name="Picture 33">
            <a:extLst>
              <a:ext uri="{FF2B5EF4-FFF2-40B4-BE49-F238E27FC236}">
                <a16:creationId xmlns:a16="http://schemas.microsoft.com/office/drawing/2014/main" id="{F30B7136-45BA-4F08-81F8-2A341546F7B0}"/>
              </a:ext>
            </a:extLst>
          </p:cNvPr>
          <p:cNvPicPr>
            <a:picLocks noChangeAspect="1"/>
          </p:cNvPicPr>
          <p:nvPr/>
        </p:nvPicPr>
        <p:blipFill>
          <a:blip r:embed="rId15"/>
          <a:stretch>
            <a:fillRect/>
          </a:stretch>
        </p:blipFill>
        <p:spPr>
          <a:xfrm>
            <a:off x="8223331" y="3132721"/>
            <a:ext cx="12193" cy="298730"/>
          </a:xfrm>
          <a:prstGeom prst="rect">
            <a:avLst/>
          </a:prstGeom>
        </p:spPr>
      </p:pic>
      <p:pic>
        <p:nvPicPr>
          <p:cNvPr id="36" name="Picture 35">
            <a:extLst>
              <a:ext uri="{FF2B5EF4-FFF2-40B4-BE49-F238E27FC236}">
                <a16:creationId xmlns:a16="http://schemas.microsoft.com/office/drawing/2014/main" id="{352E0A58-868A-4672-B05E-BC47EB181749}"/>
              </a:ext>
            </a:extLst>
          </p:cNvPr>
          <p:cNvPicPr>
            <a:picLocks noChangeAspect="1"/>
          </p:cNvPicPr>
          <p:nvPr/>
        </p:nvPicPr>
        <p:blipFill>
          <a:blip r:embed="rId20"/>
          <a:stretch>
            <a:fillRect/>
          </a:stretch>
        </p:blipFill>
        <p:spPr>
          <a:xfrm>
            <a:off x="232722" y="3413332"/>
            <a:ext cx="1152244" cy="810838"/>
          </a:xfrm>
          <a:prstGeom prst="rect">
            <a:avLst/>
          </a:prstGeom>
        </p:spPr>
      </p:pic>
    </p:spTree>
    <p:extLst>
      <p:ext uri="{BB962C8B-B14F-4D97-AF65-F5344CB8AC3E}">
        <p14:creationId xmlns:p14="http://schemas.microsoft.com/office/powerpoint/2010/main" val="3997408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2B839-A8E3-477B-90B2-C00DEEC1E464}"/>
              </a:ext>
            </a:extLst>
          </p:cNvPr>
          <p:cNvSpPr>
            <a:spLocks noGrp="1"/>
          </p:cNvSpPr>
          <p:nvPr>
            <p:ph type="title"/>
          </p:nvPr>
        </p:nvSpPr>
        <p:spPr/>
        <p:txBody>
          <a:bodyPr/>
          <a:lstStyle/>
          <a:p>
            <a:r>
              <a:rPr lang="en-US" sz="3600" b="1" dirty="0"/>
              <a:t>THE CADASTRAL SYSTEM</a:t>
            </a:r>
            <a:endParaRPr lang="en-GB" sz="3600" b="1" dirty="0"/>
          </a:p>
        </p:txBody>
      </p:sp>
      <p:sp>
        <p:nvSpPr>
          <p:cNvPr id="4" name="Footer Placeholder 3">
            <a:extLst>
              <a:ext uri="{FF2B5EF4-FFF2-40B4-BE49-F238E27FC236}">
                <a16:creationId xmlns:a16="http://schemas.microsoft.com/office/drawing/2014/main" id="{66005B12-32C8-4BA1-879D-9F4290EC7CDF}"/>
              </a:ext>
            </a:extLst>
          </p:cNvPr>
          <p:cNvSpPr>
            <a:spLocks noGrp="1"/>
          </p:cNvSpPr>
          <p:nvPr>
            <p:ph type="ftr" sz="quarter" idx="11"/>
          </p:nvPr>
        </p:nvSpPr>
        <p:spPr/>
        <p:txBody>
          <a:bodyPr/>
          <a:lstStyle/>
          <a:p>
            <a:pPr>
              <a:defRPr/>
            </a:pPr>
            <a:endParaRPr lang="en-ZA"/>
          </a:p>
        </p:txBody>
      </p:sp>
      <p:pic>
        <p:nvPicPr>
          <p:cNvPr id="7" name="Content Placeholder 6">
            <a:extLst>
              <a:ext uri="{FF2B5EF4-FFF2-40B4-BE49-F238E27FC236}">
                <a16:creationId xmlns:a16="http://schemas.microsoft.com/office/drawing/2014/main" id="{DBE93FD3-423C-4C5C-89E0-C2FE5B5D5C43}"/>
              </a:ext>
            </a:extLst>
          </p:cNvPr>
          <p:cNvPicPr>
            <a:picLocks noGrp="1" noChangeAspect="1"/>
          </p:cNvPicPr>
          <p:nvPr>
            <p:ph idx="1"/>
          </p:nvPr>
        </p:nvPicPr>
        <p:blipFill>
          <a:blip r:embed="rId2"/>
          <a:stretch>
            <a:fillRect/>
          </a:stretch>
        </p:blipFill>
        <p:spPr>
          <a:xfrm>
            <a:off x="827584" y="2241029"/>
            <a:ext cx="755970" cy="3383573"/>
          </a:xfrm>
          <a:prstGeom prst="rect">
            <a:avLst/>
          </a:prstGeom>
        </p:spPr>
      </p:pic>
      <p:pic>
        <p:nvPicPr>
          <p:cNvPr id="8" name="Picture 7">
            <a:extLst>
              <a:ext uri="{FF2B5EF4-FFF2-40B4-BE49-F238E27FC236}">
                <a16:creationId xmlns:a16="http://schemas.microsoft.com/office/drawing/2014/main" id="{BA10685D-493B-48A7-B6CE-E796E9237AA8}"/>
              </a:ext>
            </a:extLst>
          </p:cNvPr>
          <p:cNvPicPr>
            <a:picLocks noChangeAspect="1"/>
          </p:cNvPicPr>
          <p:nvPr/>
        </p:nvPicPr>
        <p:blipFill>
          <a:blip r:embed="rId3"/>
          <a:stretch>
            <a:fillRect/>
          </a:stretch>
        </p:blipFill>
        <p:spPr>
          <a:xfrm>
            <a:off x="2339752" y="2241029"/>
            <a:ext cx="1176630" cy="3383573"/>
          </a:xfrm>
          <a:prstGeom prst="rect">
            <a:avLst/>
          </a:prstGeom>
        </p:spPr>
      </p:pic>
      <p:pic>
        <p:nvPicPr>
          <p:cNvPr id="9" name="Picture 8">
            <a:extLst>
              <a:ext uri="{FF2B5EF4-FFF2-40B4-BE49-F238E27FC236}">
                <a16:creationId xmlns:a16="http://schemas.microsoft.com/office/drawing/2014/main" id="{9CC968A7-3F7D-471D-9406-22474790E2CE}"/>
              </a:ext>
            </a:extLst>
          </p:cNvPr>
          <p:cNvPicPr>
            <a:picLocks noChangeAspect="1"/>
          </p:cNvPicPr>
          <p:nvPr/>
        </p:nvPicPr>
        <p:blipFill>
          <a:blip r:embed="rId4"/>
          <a:stretch>
            <a:fillRect/>
          </a:stretch>
        </p:blipFill>
        <p:spPr>
          <a:xfrm>
            <a:off x="5627620" y="2169019"/>
            <a:ext cx="755970" cy="3383573"/>
          </a:xfrm>
          <a:prstGeom prst="rect">
            <a:avLst/>
          </a:prstGeom>
        </p:spPr>
      </p:pic>
      <p:pic>
        <p:nvPicPr>
          <p:cNvPr id="10" name="Picture 9">
            <a:extLst>
              <a:ext uri="{FF2B5EF4-FFF2-40B4-BE49-F238E27FC236}">
                <a16:creationId xmlns:a16="http://schemas.microsoft.com/office/drawing/2014/main" id="{43B36920-E60C-4133-887E-31C90BBD728C}"/>
              </a:ext>
            </a:extLst>
          </p:cNvPr>
          <p:cNvPicPr>
            <a:picLocks noChangeAspect="1"/>
          </p:cNvPicPr>
          <p:nvPr/>
        </p:nvPicPr>
        <p:blipFill>
          <a:blip r:embed="rId5"/>
          <a:stretch>
            <a:fillRect/>
          </a:stretch>
        </p:blipFill>
        <p:spPr>
          <a:xfrm>
            <a:off x="7139786" y="2197682"/>
            <a:ext cx="1176630" cy="3383573"/>
          </a:xfrm>
          <a:prstGeom prst="rect">
            <a:avLst/>
          </a:prstGeom>
        </p:spPr>
      </p:pic>
      <p:pic>
        <p:nvPicPr>
          <p:cNvPr id="12" name="Picture 11">
            <a:extLst>
              <a:ext uri="{FF2B5EF4-FFF2-40B4-BE49-F238E27FC236}">
                <a16:creationId xmlns:a16="http://schemas.microsoft.com/office/drawing/2014/main" id="{B30EF430-6E78-426A-8A48-105AB27BA929}"/>
              </a:ext>
            </a:extLst>
          </p:cNvPr>
          <p:cNvPicPr>
            <a:picLocks noChangeAspect="1"/>
          </p:cNvPicPr>
          <p:nvPr/>
        </p:nvPicPr>
        <p:blipFill>
          <a:blip r:embed="rId6"/>
          <a:stretch>
            <a:fillRect/>
          </a:stretch>
        </p:blipFill>
        <p:spPr>
          <a:xfrm>
            <a:off x="-17487" y="1593761"/>
            <a:ext cx="4273666" cy="695004"/>
          </a:xfrm>
          <a:prstGeom prst="rect">
            <a:avLst/>
          </a:prstGeom>
        </p:spPr>
      </p:pic>
      <p:pic>
        <p:nvPicPr>
          <p:cNvPr id="13" name="Picture 12">
            <a:extLst>
              <a:ext uri="{FF2B5EF4-FFF2-40B4-BE49-F238E27FC236}">
                <a16:creationId xmlns:a16="http://schemas.microsoft.com/office/drawing/2014/main" id="{9E88336A-7A64-4D36-A9C9-AC868A65CFC2}"/>
              </a:ext>
            </a:extLst>
          </p:cNvPr>
          <p:cNvPicPr>
            <a:picLocks noChangeAspect="1"/>
          </p:cNvPicPr>
          <p:nvPr/>
        </p:nvPicPr>
        <p:blipFill>
          <a:blip r:embed="rId7"/>
          <a:stretch>
            <a:fillRect/>
          </a:stretch>
        </p:blipFill>
        <p:spPr>
          <a:xfrm>
            <a:off x="4575051" y="1569490"/>
            <a:ext cx="4243184" cy="695004"/>
          </a:xfrm>
          <a:prstGeom prst="rect">
            <a:avLst/>
          </a:prstGeom>
        </p:spPr>
      </p:pic>
      <p:cxnSp>
        <p:nvCxnSpPr>
          <p:cNvPr id="15" name="Straight Arrow Connector 14">
            <a:extLst>
              <a:ext uri="{FF2B5EF4-FFF2-40B4-BE49-F238E27FC236}">
                <a16:creationId xmlns:a16="http://schemas.microsoft.com/office/drawing/2014/main" id="{1A6EF21A-93E4-447A-B8CE-450EEF51634B}"/>
              </a:ext>
            </a:extLst>
          </p:cNvPr>
          <p:cNvCxnSpPr/>
          <p:nvPr/>
        </p:nvCxnSpPr>
        <p:spPr>
          <a:xfrm>
            <a:off x="1403648" y="3860805"/>
            <a:ext cx="100811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536115CD-461C-4E18-9833-A0416E9BAC83}"/>
              </a:ext>
            </a:extLst>
          </p:cNvPr>
          <p:cNvCxnSpPr>
            <a:endCxn id="10" idx="1"/>
          </p:cNvCxnSpPr>
          <p:nvPr/>
        </p:nvCxnSpPr>
        <p:spPr>
          <a:xfrm>
            <a:off x="6228184" y="3889467"/>
            <a:ext cx="911602" cy="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BA57E67C-9430-4FB9-B580-98D3CB110A5E}"/>
              </a:ext>
            </a:extLst>
          </p:cNvPr>
          <p:cNvCxnSpPr/>
          <p:nvPr/>
        </p:nvCxnSpPr>
        <p:spPr>
          <a:xfrm>
            <a:off x="4499992" y="1808981"/>
            <a:ext cx="0" cy="396044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34102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F9FD1-3BD5-4073-840B-6BB5444015A0}"/>
              </a:ext>
            </a:extLst>
          </p:cNvPr>
          <p:cNvSpPr>
            <a:spLocks noGrp="1"/>
          </p:cNvSpPr>
          <p:nvPr>
            <p:ph type="title"/>
          </p:nvPr>
        </p:nvSpPr>
        <p:spPr/>
        <p:txBody>
          <a:bodyPr/>
          <a:lstStyle/>
          <a:p>
            <a:r>
              <a:rPr lang="en-US" sz="3600" b="1" dirty="0"/>
              <a:t>ROLE OF LAND SURVEYORS</a:t>
            </a:r>
            <a:endParaRPr lang="en-GB" sz="3600" b="1" dirty="0"/>
          </a:p>
        </p:txBody>
      </p:sp>
      <p:sp>
        <p:nvSpPr>
          <p:cNvPr id="3" name="Content Placeholder 2">
            <a:extLst>
              <a:ext uri="{FF2B5EF4-FFF2-40B4-BE49-F238E27FC236}">
                <a16:creationId xmlns:a16="http://schemas.microsoft.com/office/drawing/2014/main" id="{4771978B-38D1-4C36-88D7-1860FAED9508}"/>
              </a:ext>
            </a:extLst>
          </p:cNvPr>
          <p:cNvSpPr>
            <a:spLocks noGrp="1"/>
          </p:cNvSpPr>
          <p:nvPr>
            <p:ph idx="1"/>
          </p:nvPr>
        </p:nvSpPr>
        <p:spPr/>
        <p:txBody>
          <a:bodyPr/>
          <a:lstStyle/>
          <a:p>
            <a:r>
              <a:rPr lang="en-US" sz="2800" b="1" dirty="0"/>
              <a:t>Section 11, LSA</a:t>
            </a:r>
          </a:p>
          <a:p>
            <a:pPr marL="457200" lvl="1" indent="0" algn="just">
              <a:buNone/>
            </a:pPr>
            <a:r>
              <a:rPr lang="en-US" sz="2600" dirty="0"/>
              <a:t>(a) carry out every survey undertaken by him or her in accordance with this Act, and in a manner that will ensure accurate results; </a:t>
            </a:r>
          </a:p>
          <a:p>
            <a:pPr marL="457200" lvl="1" indent="0" algn="just">
              <a:buNone/>
            </a:pPr>
            <a:r>
              <a:rPr lang="en-US" sz="2600" dirty="0"/>
              <a:t>(b) be responsible to the Surveyor-General for the correctness of every survey carried out by him or her or under his or her supervision, and of every general plan or diagram which bears his or her signature; </a:t>
            </a:r>
          </a:p>
        </p:txBody>
      </p:sp>
      <p:sp>
        <p:nvSpPr>
          <p:cNvPr id="4" name="Footer Placeholder 3">
            <a:extLst>
              <a:ext uri="{FF2B5EF4-FFF2-40B4-BE49-F238E27FC236}">
                <a16:creationId xmlns:a16="http://schemas.microsoft.com/office/drawing/2014/main" id="{9EBB4D9B-1738-4A79-8D3E-1E648661FD13}"/>
              </a:ext>
            </a:extLst>
          </p:cNvPr>
          <p:cNvSpPr>
            <a:spLocks noGrp="1"/>
          </p:cNvSpPr>
          <p:nvPr>
            <p:ph type="ftr" sz="quarter" idx="11"/>
          </p:nvPr>
        </p:nvSpPr>
        <p:spPr/>
        <p:txBody>
          <a:bodyPr/>
          <a:lstStyle/>
          <a:p>
            <a:pPr>
              <a:defRPr/>
            </a:pPr>
            <a:endParaRPr lang="en-ZA"/>
          </a:p>
        </p:txBody>
      </p:sp>
    </p:spTree>
    <p:extLst>
      <p:ext uri="{BB962C8B-B14F-4D97-AF65-F5344CB8AC3E}">
        <p14:creationId xmlns:p14="http://schemas.microsoft.com/office/powerpoint/2010/main" val="453734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F9FD1-3BD5-4073-840B-6BB5444015A0}"/>
              </a:ext>
            </a:extLst>
          </p:cNvPr>
          <p:cNvSpPr>
            <a:spLocks noGrp="1"/>
          </p:cNvSpPr>
          <p:nvPr>
            <p:ph type="title"/>
          </p:nvPr>
        </p:nvSpPr>
        <p:spPr/>
        <p:txBody>
          <a:bodyPr/>
          <a:lstStyle/>
          <a:p>
            <a:r>
              <a:rPr lang="en-US" sz="3600" b="1" dirty="0"/>
              <a:t>ROLE OF LAND SURVEYORS</a:t>
            </a:r>
            <a:endParaRPr lang="en-GB" sz="3600" b="1" dirty="0"/>
          </a:p>
        </p:txBody>
      </p:sp>
      <p:sp>
        <p:nvSpPr>
          <p:cNvPr id="3" name="Content Placeholder 2">
            <a:extLst>
              <a:ext uri="{FF2B5EF4-FFF2-40B4-BE49-F238E27FC236}">
                <a16:creationId xmlns:a16="http://schemas.microsoft.com/office/drawing/2014/main" id="{4771978B-38D1-4C36-88D7-1860FAED9508}"/>
              </a:ext>
            </a:extLst>
          </p:cNvPr>
          <p:cNvSpPr>
            <a:spLocks noGrp="1"/>
          </p:cNvSpPr>
          <p:nvPr>
            <p:ph idx="1"/>
          </p:nvPr>
        </p:nvSpPr>
        <p:spPr>
          <a:xfrm>
            <a:off x="452636" y="1376933"/>
            <a:ext cx="8229600" cy="4013075"/>
          </a:xfrm>
        </p:spPr>
        <p:txBody>
          <a:bodyPr/>
          <a:lstStyle/>
          <a:p>
            <a:r>
              <a:rPr lang="en-US" sz="2800" b="1" dirty="0"/>
              <a:t>Section 11, LSA</a:t>
            </a:r>
          </a:p>
          <a:p>
            <a:pPr marL="457200" lvl="1" indent="0" algn="just">
              <a:buNone/>
            </a:pPr>
            <a:r>
              <a:rPr lang="en-US" sz="2600" dirty="0"/>
              <a:t>(c) deposit with the Surveyor-General for the purpose of being examined and permanently filed in that Surveyor-General's office such records as may be prescribed in respect of any survey carried out by him or her for the purpose of, or in connection with, any registration of land in a deeds registry, and in respect of any general plan or diagram prepared as a result of that survey, and in respect of any survey carried out by him or her for the replacement of a beacon; and </a:t>
            </a:r>
          </a:p>
        </p:txBody>
      </p:sp>
      <p:sp>
        <p:nvSpPr>
          <p:cNvPr id="4" name="Footer Placeholder 3">
            <a:extLst>
              <a:ext uri="{FF2B5EF4-FFF2-40B4-BE49-F238E27FC236}">
                <a16:creationId xmlns:a16="http://schemas.microsoft.com/office/drawing/2014/main" id="{9EBB4D9B-1738-4A79-8D3E-1E648661FD13}"/>
              </a:ext>
            </a:extLst>
          </p:cNvPr>
          <p:cNvSpPr>
            <a:spLocks noGrp="1"/>
          </p:cNvSpPr>
          <p:nvPr>
            <p:ph type="ftr" sz="quarter" idx="11"/>
          </p:nvPr>
        </p:nvSpPr>
        <p:spPr/>
        <p:txBody>
          <a:bodyPr/>
          <a:lstStyle/>
          <a:p>
            <a:pPr>
              <a:defRPr/>
            </a:pPr>
            <a:endParaRPr lang="en-ZA"/>
          </a:p>
        </p:txBody>
      </p:sp>
    </p:spTree>
    <p:extLst>
      <p:ext uri="{BB962C8B-B14F-4D97-AF65-F5344CB8AC3E}">
        <p14:creationId xmlns:p14="http://schemas.microsoft.com/office/powerpoint/2010/main" val="4457061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iK3Je8RdRhGfwTKDCCHla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iK3Je8RdRhGfwTKDCCHla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EVdezcmcQpiqB4DjHwmc5A"/>
</p:tagLst>
</file>

<file path=ppt/tags/tag22.xml><?xml version="1.0" encoding="utf-8"?>
<p:tagLst xmlns:a="http://schemas.openxmlformats.org/drawingml/2006/main" xmlns:r="http://schemas.openxmlformats.org/officeDocument/2006/relationships" xmlns:p="http://schemas.openxmlformats.org/presentationml/2006/main">
  <p:tag name="NAME" val="Moon"/>
</p:tagLst>
</file>

<file path=ppt/tags/tag23.xml><?xml version="1.0" encoding="utf-8"?>
<p:tagLst xmlns:a="http://schemas.openxmlformats.org/drawingml/2006/main" xmlns:r="http://schemas.openxmlformats.org/officeDocument/2006/relationships" xmlns:p="http://schemas.openxmlformats.org/presentationml/2006/main">
  <p:tag name="NAME" val="Moon"/>
</p:tagLst>
</file>

<file path=ppt/tags/tag24.xml><?xml version="1.0" encoding="utf-8"?>
<p:tagLst xmlns:a="http://schemas.openxmlformats.org/drawingml/2006/main" xmlns:r="http://schemas.openxmlformats.org/officeDocument/2006/relationships" xmlns:p="http://schemas.openxmlformats.org/presentationml/2006/main">
  <p:tag name="NAME" val="Moon"/>
</p:tagLst>
</file>

<file path=ppt/tags/tag25.xml><?xml version="1.0" encoding="utf-8"?>
<p:tagLst xmlns:a="http://schemas.openxmlformats.org/drawingml/2006/main" xmlns:r="http://schemas.openxmlformats.org/officeDocument/2006/relationships" xmlns:p="http://schemas.openxmlformats.org/presentationml/2006/main">
  <p:tag name="NAME" val="Moon"/>
</p:tagLst>
</file>

<file path=ppt/tags/tag26.xml><?xml version="1.0" encoding="utf-8"?>
<p:tagLst xmlns:a="http://schemas.openxmlformats.org/drawingml/2006/main" xmlns:r="http://schemas.openxmlformats.org/officeDocument/2006/relationships" xmlns:p="http://schemas.openxmlformats.org/presentationml/2006/main">
  <p:tag name="NAME" val="Moon"/>
</p:tagLst>
</file>

<file path=ppt/tags/tag27.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2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9.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1.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3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3.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4.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5.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36.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iK3Je8RdRhGfwTKDCCHla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SPG9.2RVTZW9Vy36uQ5PLw"/>
</p:tagLst>
</file>

<file path=ppt/tags/tag43.xml><?xml version="1.0" encoding="utf-8"?>
<p:tagLst xmlns:a="http://schemas.openxmlformats.org/drawingml/2006/main" xmlns:r="http://schemas.openxmlformats.org/officeDocument/2006/relationships" xmlns:p="http://schemas.openxmlformats.org/presentationml/2006/main">
  <p:tag name="NAME" val="Moon"/>
</p:tagLst>
</file>

<file path=ppt/tags/tag44.xml><?xml version="1.0" encoding="utf-8"?>
<p:tagLst xmlns:a="http://schemas.openxmlformats.org/drawingml/2006/main" xmlns:r="http://schemas.openxmlformats.org/officeDocument/2006/relationships" xmlns:p="http://schemas.openxmlformats.org/presentationml/2006/main">
  <p:tag name="NAME" val="Moon"/>
</p:tagLst>
</file>

<file path=ppt/tags/tag45.xml><?xml version="1.0" encoding="utf-8"?>
<p:tagLst xmlns:a="http://schemas.openxmlformats.org/drawingml/2006/main" xmlns:r="http://schemas.openxmlformats.org/officeDocument/2006/relationships" xmlns:p="http://schemas.openxmlformats.org/presentationml/2006/main">
  <p:tag name="NAME" val="Moon"/>
</p:tagLst>
</file>

<file path=ppt/tags/tag46.xml><?xml version="1.0" encoding="utf-8"?>
<p:tagLst xmlns:a="http://schemas.openxmlformats.org/drawingml/2006/main" xmlns:r="http://schemas.openxmlformats.org/officeDocument/2006/relationships" xmlns:p="http://schemas.openxmlformats.org/presentationml/2006/main">
  <p:tag name="NAME" val="Moon"/>
</p:tagLst>
</file>

<file path=ppt/tags/tag47.xml><?xml version="1.0" encoding="utf-8"?>
<p:tagLst xmlns:a="http://schemas.openxmlformats.org/drawingml/2006/main" xmlns:r="http://schemas.openxmlformats.org/officeDocument/2006/relationships" xmlns:p="http://schemas.openxmlformats.org/presentationml/2006/main">
  <p:tag name="NAME" val="Moon"/>
</p:tagLst>
</file>

<file path=ppt/tags/tag48.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4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50.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5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52.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5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5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5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5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5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heme/theme1.xml><?xml version="1.0" encoding="utf-8"?>
<a:theme xmlns:a="http://schemas.openxmlformats.org/drawingml/2006/main" name="Theme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4" id="{B5B1B7EC-6D2D-874C-9A0F-20A77F02C9C0}" vid="{D29FE6B4-9610-0744-9EBC-E880961F776B}"/>
    </a:ext>
  </a:extLst>
</a:theme>
</file>

<file path=ppt/theme/theme2.xml><?xml version="1.0" encoding="utf-8"?>
<a:theme xmlns:a="http://schemas.openxmlformats.org/drawingml/2006/main" name="2_Firm Format - template_Blue">
  <a:themeElements>
    <a:clrScheme name="LETSEMA">
      <a:dk1>
        <a:srgbClr val="303333"/>
      </a:dk1>
      <a:lt1>
        <a:srgbClr val="FFFFFF"/>
      </a:lt1>
      <a:dk2>
        <a:srgbClr val="0A2E46"/>
      </a:dk2>
      <a:lt2>
        <a:srgbClr val="FFFFFF"/>
      </a:lt2>
      <a:accent1>
        <a:srgbClr val="0A2E46"/>
      </a:accent1>
      <a:accent2>
        <a:srgbClr val="1A6968"/>
      </a:accent2>
      <a:accent3>
        <a:srgbClr val="303333"/>
      </a:accent3>
      <a:accent4>
        <a:srgbClr val="61AC4A"/>
      </a:accent4>
      <a:accent5>
        <a:srgbClr val="AED363"/>
      </a:accent5>
      <a:accent6>
        <a:srgbClr val="0A2E46"/>
      </a:accent6>
      <a:hlink>
        <a:srgbClr val="1A6968"/>
      </a:hlink>
      <a:folHlink>
        <a:srgbClr val="303333"/>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400" dirty="0" smtClean="0">
            <a:solidFill>
              <a:schemeClr val="bg1"/>
            </a:solidFill>
            <a:latin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0A2E4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400" dirty="0" smtClean="0">
            <a:latin typeface="Calibri" panose="020F0502020204030204" pitchFamily="34" charset="0"/>
          </a:defRPr>
        </a:defPPr>
      </a:lstStyle>
    </a:txDef>
  </a:objectDefaults>
  <a:extraClrSchemeLst>
    <a:extraClrScheme>
      <a:clrScheme name="2_Firm Format - template_Blue 1">
        <a:dk1>
          <a:srgbClr val="000000"/>
        </a:dk1>
        <a:lt1>
          <a:srgbClr val="FFFFFF"/>
        </a:lt1>
        <a:dk2>
          <a:srgbClr val="002960"/>
        </a:dk2>
        <a:lt2>
          <a:srgbClr val="FFFFFF"/>
        </a:lt2>
        <a:accent1>
          <a:srgbClr val="C5C5C5"/>
        </a:accent1>
        <a:accent2>
          <a:srgbClr val="00ADEF"/>
        </a:accent2>
        <a:accent3>
          <a:srgbClr val="FFFFFF"/>
        </a:accent3>
        <a:accent4>
          <a:srgbClr val="000000"/>
        </a:accent4>
        <a:accent5>
          <a:srgbClr val="DFDFDF"/>
        </a:accent5>
        <a:accent6>
          <a:srgbClr val="009CD9"/>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2_Firm Format - template_Blue 2">
        <a:dk1>
          <a:srgbClr val="000000"/>
        </a:dk1>
        <a:lt1>
          <a:srgbClr val="FFFFFF"/>
        </a:lt1>
        <a:dk2>
          <a:srgbClr val="002960"/>
        </a:dk2>
        <a:lt2>
          <a:srgbClr val="FFFFFF"/>
        </a:lt2>
        <a:accent1>
          <a:srgbClr val="C5C5C5"/>
        </a:accent1>
        <a:accent2>
          <a:srgbClr val="00ADEF"/>
        </a:accent2>
        <a:accent3>
          <a:srgbClr val="FFFFFF"/>
        </a:accent3>
        <a:accent4>
          <a:srgbClr val="000000"/>
        </a:accent4>
        <a:accent5>
          <a:srgbClr val="DFDFDF"/>
        </a:accent5>
        <a:accent6>
          <a:srgbClr val="009CD9"/>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Format - template - blue - normal" id="{DFFC87FE-E378-48E5-880C-429190FD33BA}" vid="{9B5EF60C-54F3-4236-9E99-4AFEC72687A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Theme6</Template>
  <TotalTime>0</TotalTime>
  <Words>1865</Words>
  <Application>Microsoft Office PowerPoint</Application>
  <PresentationFormat>Custom</PresentationFormat>
  <Paragraphs>209</Paragraphs>
  <Slides>38</Slides>
  <Notes>0</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38</vt:i4>
      </vt:variant>
    </vt:vector>
  </HeadingPairs>
  <TitlesOfParts>
    <vt:vector size="50" baseType="lpstr">
      <vt:lpstr>Arial</vt:lpstr>
      <vt:lpstr>Arial Narrow</vt:lpstr>
      <vt:lpstr>Calibri</vt:lpstr>
      <vt:lpstr>Century Gothic</vt:lpstr>
      <vt:lpstr>Segoe UI</vt:lpstr>
      <vt:lpstr>Segoe UI Light</vt:lpstr>
      <vt:lpstr>Segoe UI Semibold</vt:lpstr>
      <vt:lpstr>Trebuchet MS</vt:lpstr>
      <vt:lpstr>Wingdings</vt:lpstr>
      <vt:lpstr>Theme4</vt:lpstr>
      <vt:lpstr>2_Firm Format - template_Blue</vt:lpstr>
      <vt:lpstr>think-cell Slide</vt:lpstr>
      <vt:lpstr> </vt:lpstr>
      <vt:lpstr>BRANCH NGMS MANDATE</vt:lpstr>
      <vt:lpstr>BRANCH NGMS MANDATE</vt:lpstr>
      <vt:lpstr>ENABLING LEGISLATION </vt:lpstr>
      <vt:lpstr>ENABLING LEGISLATION</vt:lpstr>
      <vt:lpstr>MACRO STRUCTURE</vt:lpstr>
      <vt:lpstr>THE CADASTRAL SYSTEM</vt:lpstr>
      <vt:lpstr>ROLE OF LAND SURVEYORS</vt:lpstr>
      <vt:lpstr>ROLE OF LAND SURVEYORS</vt:lpstr>
      <vt:lpstr>ROLE OF LAND SURVEYORS</vt:lpstr>
      <vt:lpstr>WHO IS A LAND SURVEYOR?</vt:lpstr>
      <vt:lpstr>WHO IS A LAND SURVEYOR?</vt:lpstr>
      <vt:lpstr>BOUNDARY BEACONS</vt:lpstr>
      <vt:lpstr>SURVEYOR-GENERAL OPERATIONS</vt:lpstr>
      <vt:lpstr>SURVEYOR-GENERAL OPERATIONS</vt:lpstr>
      <vt:lpstr>DIAGRAM</vt:lpstr>
      <vt:lpstr>GENERAL PLAN</vt:lpstr>
      <vt:lpstr>SECTIONAL PLAN</vt:lpstr>
      <vt:lpstr>SECTIONAL PLAN</vt:lpstr>
      <vt:lpstr>TURN AROUND TIMES</vt:lpstr>
      <vt:lpstr>PROCEDURE ON EXAMINATION AND APPROVAL OF CADASTRAL DOCUMENTS</vt:lpstr>
      <vt:lpstr>FEES OF OFFICE</vt:lpstr>
      <vt:lpstr>FEES OF OFFICE</vt:lpstr>
      <vt:lpstr>CHALLENGES</vt:lpstr>
      <vt:lpstr>WHERE TO FIND SG OFFICES</vt:lpstr>
      <vt:lpstr>WHERE TO FIND SG OFFICES</vt:lpstr>
      <vt:lpstr>WHERE TO FIND SG OFFICES</vt:lpstr>
      <vt:lpstr>WHERE TO FIND SG OFFICES</vt:lpstr>
      <vt:lpstr>WHERE TO FIND SG OFFICES</vt:lpstr>
      <vt:lpstr>WHERE TO FIND SG OFFICES</vt:lpstr>
      <vt:lpstr>WHERE TO FIND SG OFFICES</vt:lpstr>
      <vt:lpstr>WHERE TO FIND SG OFFICES</vt:lpstr>
      <vt:lpstr>FUNCTIONS PER CHIEF DIRECTORATE/DIRECTORATE</vt:lpstr>
      <vt:lpstr>FUNCTIONS PER CHIEF DIRECTORATE/DIRECTORATE</vt:lpstr>
      <vt:lpstr>PowerPoint Presentation</vt:lpstr>
      <vt:lpstr>FUNCTIONS PER CHIEF DIRECTORATE</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Lehlogonolo Ledwaba</dc:creator>
  <cp:lastModifiedBy>Duduzile Singeni</cp:lastModifiedBy>
  <cp:revision>400</cp:revision>
  <cp:lastPrinted>2021-04-21T10:23:45Z</cp:lastPrinted>
  <dcterms:created xsi:type="dcterms:W3CDTF">2020-06-30T11:34:27Z</dcterms:created>
  <dcterms:modified xsi:type="dcterms:W3CDTF">2025-03-25T06:23:44Z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7559d34-73b8-4a7a-bea0-29011fa0c1e3_Enabled">
    <vt:lpwstr>true</vt:lpwstr>
  </property>
  <property fmtid="{D5CDD505-2E9C-101B-9397-08002B2CF9AE}" pid="3" name="MSIP_Label_07559d34-73b8-4a7a-bea0-29011fa0c1e3_SetDate">
    <vt:lpwstr>2025-03-25T06:20:44Z</vt:lpwstr>
  </property>
  <property fmtid="{D5CDD505-2E9C-101B-9397-08002B2CF9AE}" pid="4" name="MSIP_Label_07559d34-73b8-4a7a-bea0-29011fa0c1e3_Method">
    <vt:lpwstr>Standard</vt:lpwstr>
  </property>
  <property fmtid="{D5CDD505-2E9C-101B-9397-08002B2CF9AE}" pid="5" name="MSIP_Label_07559d34-73b8-4a7a-bea0-29011fa0c1e3_Name">
    <vt:lpwstr>Ganeral</vt:lpwstr>
  </property>
  <property fmtid="{D5CDD505-2E9C-101B-9397-08002B2CF9AE}" pid="6" name="MSIP_Label_07559d34-73b8-4a7a-bea0-29011fa0c1e3_SiteId">
    <vt:lpwstr>d68a0803-f0aa-4014-840d-93eb8ae08d77</vt:lpwstr>
  </property>
  <property fmtid="{D5CDD505-2E9C-101B-9397-08002B2CF9AE}" pid="7" name="MSIP_Label_07559d34-73b8-4a7a-bea0-29011fa0c1e3_ActionId">
    <vt:lpwstr>b70228ce-c40d-4720-9016-08a14203913f</vt:lpwstr>
  </property>
  <property fmtid="{D5CDD505-2E9C-101B-9397-08002B2CF9AE}" pid="8" name="MSIP_Label_07559d34-73b8-4a7a-bea0-29011fa0c1e3_ContentBits">
    <vt:lpwstr>0</vt:lpwstr>
  </property>
  <property fmtid="{D5CDD505-2E9C-101B-9397-08002B2CF9AE}" pid="9" name="MSIP_Label_07559d34-73b8-4a7a-bea0-29011fa0c1e3_Tag">
    <vt:lpwstr>10, 3, 0, 1</vt:lpwstr>
  </property>
</Properties>
</file>