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0" r:id="rId4"/>
  </p:sldMasterIdLst>
  <p:notesMasterIdLst>
    <p:notesMasterId r:id="rId14"/>
  </p:notesMasterIdLst>
  <p:handoutMasterIdLst>
    <p:handoutMasterId r:id="rId15"/>
  </p:handoutMasterIdLst>
  <p:sldIdLst>
    <p:sldId id="704" r:id="rId5"/>
    <p:sldId id="702" r:id="rId6"/>
    <p:sldId id="664" r:id="rId7"/>
    <p:sldId id="724" r:id="rId8"/>
    <p:sldId id="670" r:id="rId9"/>
    <p:sldId id="705" r:id="rId10"/>
    <p:sldId id="726" r:id="rId11"/>
    <p:sldId id="727" r:id="rId12"/>
    <p:sldId id="728" r:id="rId13"/>
  </p:sldIdLst>
  <p:sldSz cx="9144000" cy="6858000" type="screen4x3"/>
  <p:notesSz cx="9944100" cy="68056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13912F"/>
    <a:srgbClr val="006600"/>
    <a:srgbClr val="0DA326"/>
    <a:srgbClr val="283214"/>
    <a:srgbClr val="C8B750"/>
    <a:srgbClr val="F6F2AA"/>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6283" autoAdjust="0"/>
  </p:normalViewPr>
  <p:slideViewPr>
    <p:cSldViewPr snapToGrid="0">
      <p:cViewPr varScale="1">
        <p:scale>
          <a:sx n="63" d="100"/>
          <a:sy n="63" d="100"/>
        </p:scale>
        <p:origin x="1592" y="44"/>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8CF74-C9AF-46CB-8CD2-C3D66D004ECB}" type="doc">
      <dgm:prSet loTypeId="urn:microsoft.com/office/officeart/2005/8/layout/chevron2" loCatId="list" qsTypeId="urn:microsoft.com/office/officeart/2005/8/quickstyle/simple1" qsCatId="simple" csTypeId="urn:microsoft.com/office/officeart/2005/8/colors/accent3_1" csCatId="accent3" phldr="1"/>
      <dgm:spPr/>
      <dgm:t>
        <a:bodyPr/>
        <a:lstStyle/>
        <a:p>
          <a:endParaRPr lang="en-ZA"/>
        </a:p>
      </dgm:t>
    </dgm:pt>
    <dgm:pt modelId="{9B1A1539-9738-4B46-A515-3DB2544757D1}">
      <dgm:prSet phldrT="[Text]" custT="1"/>
      <dgm:spPr>
        <a:ln>
          <a:solidFill>
            <a:srgbClr val="336600"/>
          </a:solidFill>
        </a:ln>
      </dgm:spPr>
      <dgm:t>
        <a:bodyPr/>
        <a:lstStyle/>
        <a:p>
          <a:r>
            <a:rPr lang="en-US" sz="1100" b="1" dirty="0">
              <a:solidFill>
                <a:schemeClr val="tx1"/>
              </a:solidFill>
              <a:latin typeface="Arial" panose="020B0604020202020204" pitchFamily="34" charset="0"/>
              <a:cs typeface="Arial" panose="020B0604020202020204" pitchFamily="34" charset="0"/>
            </a:rPr>
            <a:t>COMPLETE NEW APPLICATION</a:t>
          </a:r>
          <a:endParaRPr lang="en-ZA" sz="1100" b="1" dirty="0">
            <a:solidFill>
              <a:schemeClr val="tx1"/>
            </a:solidFill>
            <a:latin typeface="Arial" panose="020B0604020202020204" pitchFamily="34" charset="0"/>
            <a:cs typeface="Arial" panose="020B0604020202020204" pitchFamily="34" charset="0"/>
          </a:endParaRPr>
        </a:p>
      </dgm:t>
    </dgm:pt>
    <dgm:pt modelId="{1D4989BB-68DB-4A45-86E2-76E2A1D993C1}" type="parTrans" cxnId="{742C4C67-5325-4665-B619-47356289A271}">
      <dgm:prSet/>
      <dgm:spPr/>
      <dgm:t>
        <a:bodyPr/>
        <a:lstStyle/>
        <a:p>
          <a:endParaRPr lang="en-ZA" sz="1100"/>
        </a:p>
      </dgm:t>
    </dgm:pt>
    <dgm:pt modelId="{AE8B950B-FEB9-4415-A644-E86384082AE5}" type="sibTrans" cxnId="{742C4C67-5325-4665-B619-47356289A271}">
      <dgm:prSet/>
      <dgm:spPr/>
      <dgm:t>
        <a:bodyPr/>
        <a:lstStyle/>
        <a:p>
          <a:endParaRPr lang="en-ZA" sz="1100"/>
        </a:p>
      </dgm:t>
    </dgm:pt>
    <dgm:pt modelId="{B06FDE27-0804-4CC7-AD45-B979892F3E45}">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An applicant submits an application online and the Deputy Director receives a notification</a:t>
          </a:r>
          <a:endParaRPr lang="en-ZA" sz="1100" dirty="0">
            <a:latin typeface="Arial" panose="020B0604020202020204" pitchFamily="34" charset="0"/>
            <a:cs typeface="Arial" panose="020B0604020202020204" pitchFamily="34" charset="0"/>
          </a:endParaRPr>
        </a:p>
      </dgm:t>
    </dgm:pt>
    <dgm:pt modelId="{DDC477EC-D08E-41D3-86CD-C22A3DB7A8B6}" type="parTrans" cxnId="{B1F1C045-7005-4C0A-B2DC-74B6CD05180C}">
      <dgm:prSet/>
      <dgm:spPr/>
      <dgm:t>
        <a:bodyPr/>
        <a:lstStyle/>
        <a:p>
          <a:endParaRPr lang="en-ZA" sz="1100"/>
        </a:p>
      </dgm:t>
    </dgm:pt>
    <dgm:pt modelId="{123688A2-FFC9-4147-A7B9-F39B39223C80}" type="sibTrans" cxnId="{B1F1C045-7005-4C0A-B2DC-74B6CD05180C}">
      <dgm:prSet/>
      <dgm:spPr/>
      <dgm:t>
        <a:bodyPr/>
        <a:lstStyle/>
        <a:p>
          <a:endParaRPr lang="en-ZA" sz="1100"/>
        </a:p>
      </dgm:t>
    </dgm:pt>
    <dgm:pt modelId="{D182D514-FB3F-4E37-AF90-F40460A1B34B}">
      <dgm:prSet phldrT="[Text]" custT="1"/>
      <dgm:spPr>
        <a:noFill/>
        <a:ln>
          <a:solidFill>
            <a:srgbClr val="006600"/>
          </a:solidFill>
        </a:ln>
      </dgm:spPr>
      <dgm:t>
        <a:bodyPr/>
        <a:lstStyle/>
        <a:p>
          <a:r>
            <a:rPr lang="en-US" sz="1100" b="1" dirty="0">
              <a:solidFill>
                <a:schemeClr val="tx1"/>
              </a:solidFill>
              <a:latin typeface="Arial" panose="020B0604020202020204" pitchFamily="34" charset="0"/>
              <a:cs typeface="Arial" panose="020B0604020202020204" pitchFamily="34" charset="0"/>
            </a:rPr>
            <a:t>CIRCULATION STAGE</a:t>
          </a:r>
          <a:endParaRPr lang="en-ZA" sz="1100" b="1" dirty="0">
            <a:solidFill>
              <a:schemeClr val="tx1"/>
            </a:solidFill>
            <a:latin typeface="Arial" panose="020B0604020202020204" pitchFamily="34" charset="0"/>
            <a:cs typeface="Arial" panose="020B0604020202020204" pitchFamily="34" charset="0"/>
          </a:endParaRPr>
        </a:p>
      </dgm:t>
    </dgm:pt>
    <dgm:pt modelId="{81569875-A8BC-4080-A7A3-A18894A25010}" type="parTrans" cxnId="{7508B7D4-DA1E-46C2-97BC-7B2D26A5A6EC}">
      <dgm:prSet/>
      <dgm:spPr/>
      <dgm:t>
        <a:bodyPr/>
        <a:lstStyle/>
        <a:p>
          <a:endParaRPr lang="en-ZA" sz="1100"/>
        </a:p>
      </dgm:t>
    </dgm:pt>
    <dgm:pt modelId="{50B8D22D-F937-471A-B3AC-C123B783DF69}" type="sibTrans" cxnId="{7508B7D4-DA1E-46C2-97BC-7B2D26A5A6EC}">
      <dgm:prSet/>
      <dgm:spPr/>
      <dgm:t>
        <a:bodyPr/>
        <a:lstStyle/>
        <a:p>
          <a:endParaRPr lang="en-ZA" sz="1100"/>
        </a:p>
      </dgm:t>
    </dgm:pt>
    <dgm:pt modelId="{AC9A28EC-A9CB-4726-98A3-5D94E50AC34C}">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The responsible FH or PO circulates the application to the internal stakeholders (where external comments are required, the applicant must liaise with external stakeholders and provide those comments to the city).</a:t>
          </a:r>
          <a:endParaRPr lang="en-ZA" sz="1100" dirty="0">
            <a:latin typeface="Arial" panose="020B0604020202020204" pitchFamily="34" charset="0"/>
            <a:cs typeface="Arial" panose="020B0604020202020204" pitchFamily="34" charset="0"/>
          </a:endParaRPr>
        </a:p>
      </dgm:t>
    </dgm:pt>
    <dgm:pt modelId="{1EDC2EEA-4E8F-44B3-B689-32F3DDB51A68}" type="parTrans" cxnId="{9372B4D1-D34A-4BB0-9341-D7DC155A0987}">
      <dgm:prSet/>
      <dgm:spPr/>
      <dgm:t>
        <a:bodyPr/>
        <a:lstStyle/>
        <a:p>
          <a:endParaRPr lang="en-ZA" sz="1100"/>
        </a:p>
      </dgm:t>
    </dgm:pt>
    <dgm:pt modelId="{4F814A95-D12E-4123-872E-75D6A716ACA3}" type="sibTrans" cxnId="{9372B4D1-D34A-4BB0-9341-D7DC155A0987}">
      <dgm:prSet/>
      <dgm:spPr/>
      <dgm:t>
        <a:bodyPr/>
        <a:lstStyle/>
        <a:p>
          <a:endParaRPr lang="en-ZA" sz="1100"/>
        </a:p>
      </dgm:t>
    </dgm:pt>
    <dgm:pt modelId="{C53EA49C-1357-48E6-9658-2D6D6580DA6B}">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An administrative evaluation is done when all the required comments are received whether negative or positive (</a:t>
          </a:r>
          <a:r>
            <a:rPr lang="en-US" sz="1100" i="1" dirty="0">
              <a:latin typeface="Arial" panose="020B0604020202020204" pitchFamily="34" charset="0"/>
              <a:cs typeface="Arial" panose="020B0604020202020204" pitchFamily="34" charset="0"/>
            </a:rPr>
            <a:t>if comment(s) are negative, an A6 letter will be sent to the applicant</a:t>
          </a:r>
          <a:r>
            <a:rPr lang="en-US" sz="1100" dirty="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dgm:t>
    </dgm:pt>
    <dgm:pt modelId="{77761D92-827F-4198-BA58-DB7FB660CA2C}" type="parTrans" cxnId="{899AEF5A-FAF1-4950-8C32-2BCDD625284F}">
      <dgm:prSet/>
      <dgm:spPr/>
      <dgm:t>
        <a:bodyPr/>
        <a:lstStyle/>
        <a:p>
          <a:endParaRPr lang="en-ZA" sz="1100"/>
        </a:p>
      </dgm:t>
    </dgm:pt>
    <dgm:pt modelId="{04D7E775-16EE-484D-99EF-5F63091106FE}" type="sibTrans" cxnId="{899AEF5A-FAF1-4950-8C32-2BCDD625284F}">
      <dgm:prSet/>
      <dgm:spPr/>
      <dgm:t>
        <a:bodyPr/>
        <a:lstStyle/>
        <a:p>
          <a:endParaRPr lang="en-ZA" sz="1100"/>
        </a:p>
      </dgm:t>
    </dgm:pt>
    <dgm:pt modelId="{12327A08-94CB-4808-B17B-756B5CD79E17}">
      <dgm:prSet phldrT="[Text]" custT="1"/>
      <dgm:spPr>
        <a:noFill/>
        <a:ln>
          <a:solidFill>
            <a:srgbClr val="006600"/>
          </a:solidFill>
        </a:ln>
      </dgm:spPr>
      <dgm:t>
        <a:bodyPr/>
        <a:lstStyle/>
        <a:p>
          <a:r>
            <a:rPr lang="en-US" sz="1100" b="1" dirty="0">
              <a:solidFill>
                <a:schemeClr val="tx1"/>
              </a:solidFill>
              <a:latin typeface="Arial" panose="020B0604020202020204" pitchFamily="34" charset="0"/>
              <a:cs typeface="Arial" panose="020B0604020202020204" pitchFamily="34" charset="0"/>
            </a:rPr>
            <a:t>EVALUATION STAGE</a:t>
          </a:r>
          <a:endParaRPr lang="en-ZA" sz="1100" b="1" dirty="0">
            <a:solidFill>
              <a:schemeClr val="tx1"/>
            </a:solidFill>
            <a:latin typeface="Arial" panose="020B0604020202020204" pitchFamily="34" charset="0"/>
            <a:cs typeface="Arial" panose="020B0604020202020204" pitchFamily="34" charset="0"/>
          </a:endParaRPr>
        </a:p>
      </dgm:t>
    </dgm:pt>
    <dgm:pt modelId="{2FBB605E-CB31-44CC-9AE3-B8F76111232A}" type="parTrans" cxnId="{09CD9892-B3BB-4DEB-BA4B-40F1D4F4BEF2}">
      <dgm:prSet/>
      <dgm:spPr/>
      <dgm:t>
        <a:bodyPr/>
        <a:lstStyle/>
        <a:p>
          <a:endParaRPr lang="en-ZA" sz="1100"/>
        </a:p>
      </dgm:t>
    </dgm:pt>
    <dgm:pt modelId="{53FB9F2B-70B2-41DE-994E-781206F99A67}" type="sibTrans" cxnId="{09CD9892-B3BB-4DEB-BA4B-40F1D4F4BEF2}">
      <dgm:prSet/>
      <dgm:spPr/>
      <dgm:t>
        <a:bodyPr/>
        <a:lstStyle/>
        <a:p>
          <a:endParaRPr lang="en-ZA" sz="1100"/>
        </a:p>
      </dgm:t>
    </dgm:pt>
    <dgm:pt modelId="{C3E3F136-5F8D-4BF8-BA1B-DC0620898F60}">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When all the comments are positive the application will be referred to the PP for technical evaluation.</a:t>
          </a:r>
          <a:endParaRPr lang="en-ZA" sz="1100" dirty="0">
            <a:latin typeface="Arial" panose="020B0604020202020204" pitchFamily="34" charset="0"/>
            <a:cs typeface="Arial" panose="020B0604020202020204" pitchFamily="34" charset="0"/>
          </a:endParaRPr>
        </a:p>
      </dgm:t>
    </dgm:pt>
    <dgm:pt modelId="{C9A6E363-3F74-4314-BD1C-43FC94134BE4}" type="parTrans" cxnId="{495E513F-98B5-45E3-B854-AA9A6B4AD2A4}">
      <dgm:prSet/>
      <dgm:spPr/>
      <dgm:t>
        <a:bodyPr/>
        <a:lstStyle/>
        <a:p>
          <a:endParaRPr lang="en-ZA" sz="1100"/>
        </a:p>
      </dgm:t>
    </dgm:pt>
    <dgm:pt modelId="{1C7F89E9-54F9-43A2-956C-EDB87208700A}" type="sibTrans" cxnId="{495E513F-98B5-45E3-B854-AA9A6B4AD2A4}">
      <dgm:prSet/>
      <dgm:spPr/>
      <dgm:t>
        <a:bodyPr/>
        <a:lstStyle/>
        <a:p>
          <a:endParaRPr lang="en-ZA" sz="1100"/>
        </a:p>
      </dgm:t>
    </dgm:pt>
    <dgm:pt modelId="{064FF96B-465B-42D2-B2DB-94AA61C149EF}">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When there are objections and all comments are positive, the application will be referred to the PP for technical evaluation and drafting of the MPT</a:t>
          </a:r>
          <a:endParaRPr lang="en-ZA" sz="1100" dirty="0">
            <a:latin typeface="Arial" panose="020B0604020202020204" pitchFamily="34" charset="0"/>
            <a:cs typeface="Arial" panose="020B0604020202020204" pitchFamily="34" charset="0"/>
          </a:endParaRPr>
        </a:p>
      </dgm:t>
    </dgm:pt>
    <dgm:pt modelId="{28DF11A2-17A3-49F5-B29C-CFC78867C74E}" type="parTrans" cxnId="{76728E0B-D91A-4097-8700-963021BE5C97}">
      <dgm:prSet/>
      <dgm:spPr/>
      <dgm:t>
        <a:bodyPr/>
        <a:lstStyle/>
        <a:p>
          <a:endParaRPr lang="en-ZA" sz="1100"/>
        </a:p>
      </dgm:t>
    </dgm:pt>
    <dgm:pt modelId="{857ADBC1-4C95-42AF-8085-47164BD6E293}" type="sibTrans" cxnId="{76728E0B-D91A-4097-8700-963021BE5C97}">
      <dgm:prSet/>
      <dgm:spPr/>
      <dgm:t>
        <a:bodyPr/>
        <a:lstStyle/>
        <a:p>
          <a:endParaRPr lang="en-ZA" sz="1100"/>
        </a:p>
      </dgm:t>
    </dgm:pt>
    <dgm:pt modelId="{1D329BE2-7B8B-4573-A668-BB726F6D1914}">
      <dgm:prSe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DD allocates the application to the responsible FH or PO together with the PP</a:t>
          </a:r>
          <a:endParaRPr lang="en-ZA" sz="1100" dirty="0">
            <a:latin typeface="Arial" panose="020B0604020202020204" pitchFamily="34" charset="0"/>
            <a:cs typeface="Arial" panose="020B0604020202020204" pitchFamily="34" charset="0"/>
          </a:endParaRPr>
        </a:p>
      </dgm:t>
    </dgm:pt>
    <dgm:pt modelId="{0CFD7039-DB39-42F1-9290-E5C5B0B4DDA1}" type="parTrans" cxnId="{3D8988D9-5357-4AD8-A190-E6954276A91E}">
      <dgm:prSet/>
      <dgm:spPr/>
      <dgm:t>
        <a:bodyPr/>
        <a:lstStyle/>
        <a:p>
          <a:endParaRPr lang="en-ZA" sz="1100"/>
        </a:p>
      </dgm:t>
    </dgm:pt>
    <dgm:pt modelId="{AE255122-E522-4F00-8CEB-ACD8F99F35A6}" type="sibTrans" cxnId="{3D8988D9-5357-4AD8-A190-E6954276A91E}">
      <dgm:prSet/>
      <dgm:spPr/>
      <dgm:t>
        <a:bodyPr/>
        <a:lstStyle/>
        <a:p>
          <a:endParaRPr lang="en-ZA" sz="1100"/>
        </a:p>
      </dgm:t>
    </dgm:pt>
    <dgm:pt modelId="{A7FA7CCF-4D97-45A0-9577-02285A3DBA19}">
      <dgm:prSe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The responsible FH or PO conducts an administrative evaluation to check the completeness of the application (i.e., proof of payment and correct referencing).</a:t>
          </a:r>
          <a:endParaRPr lang="en-ZA" sz="1100" dirty="0">
            <a:latin typeface="Arial" panose="020B0604020202020204" pitchFamily="34" charset="0"/>
            <a:cs typeface="Arial" panose="020B0604020202020204" pitchFamily="34" charset="0"/>
          </a:endParaRPr>
        </a:p>
      </dgm:t>
    </dgm:pt>
    <dgm:pt modelId="{30C6F5A0-CD91-4E8E-9418-59329FB333C4}" type="parTrans" cxnId="{DF8ABCC7-B135-46D0-91E5-FC05B25CEADD}">
      <dgm:prSet/>
      <dgm:spPr/>
      <dgm:t>
        <a:bodyPr/>
        <a:lstStyle/>
        <a:p>
          <a:endParaRPr lang="en-ZA" sz="1100"/>
        </a:p>
      </dgm:t>
    </dgm:pt>
    <dgm:pt modelId="{A3347090-8EA7-48FC-85AB-A709AE1AE080}" type="sibTrans" cxnId="{DF8ABCC7-B135-46D0-91E5-FC05B25CEADD}">
      <dgm:prSet/>
      <dgm:spPr/>
      <dgm:t>
        <a:bodyPr/>
        <a:lstStyle/>
        <a:p>
          <a:endParaRPr lang="en-ZA" sz="1100"/>
        </a:p>
      </dgm:t>
    </dgm:pt>
    <dgm:pt modelId="{AF475A35-82F7-47D4-A5DB-904804F72E75}">
      <dgm:prSe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We await comments from the applicable departments (</a:t>
          </a:r>
          <a:r>
            <a:rPr lang="en-US" sz="1100" i="1" dirty="0">
              <a:latin typeface="Arial" panose="020B0604020202020204" pitchFamily="34" charset="0"/>
              <a:cs typeface="Arial" panose="020B0604020202020204" pitchFamily="34" charset="0"/>
            </a:rPr>
            <a:t>it is the responsibility of the applicant to follow-up on comments from both internal and external departments. If the applicants experience challenges in their pursuit, they must escalate the matter within specific department</a:t>
          </a:r>
          <a:r>
            <a:rPr lang="en-US" sz="1100" dirty="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dgm:t>
    </dgm:pt>
    <dgm:pt modelId="{92322AA7-016D-47B6-BC99-3900C704586E}" type="parTrans" cxnId="{459E8982-EF5A-4763-BC8A-664873468C45}">
      <dgm:prSet/>
      <dgm:spPr/>
      <dgm:t>
        <a:bodyPr/>
        <a:lstStyle/>
        <a:p>
          <a:endParaRPr lang="en-ZA" sz="1100"/>
        </a:p>
      </dgm:t>
    </dgm:pt>
    <dgm:pt modelId="{6D066C73-4F5D-4D60-B6F3-B74A4D8EBC15}" type="sibTrans" cxnId="{459E8982-EF5A-4763-BC8A-664873468C45}">
      <dgm:prSet/>
      <dgm:spPr/>
      <dgm:t>
        <a:bodyPr/>
        <a:lstStyle/>
        <a:p>
          <a:endParaRPr lang="en-ZA" sz="1100"/>
        </a:p>
      </dgm:t>
    </dgm:pt>
    <dgm:pt modelId="{C4825776-19B4-4524-A7C4-63AF21EA6874}">
      <dgm:prSet custT="1"/>
      <dgm:spPr>
        <a:solidFill>
          <a:schemeClr val="accent3">
            <a:tint val="40000"/>
            <a:hueOff val="0"/>
            <a:satOff val="0"/>
            <a:lumOff val="0"/>
            <a:alpha val="20000"/>
          </a:schemeClr>
        </a:solidFill>
        <a:ln>
          <a:solidFill>
            <a:srgbClr val="006600"/>
          </a:solidFill>
        </a:ln>
      </dgm:spPr>
      <dgm:t>
        <a:bodyPr/>
        <a:lstStyle/>
        <a:p>
          <a:r>
            <a:rPr lang="en-ZA" sz="1100" dirty="0">
              <a:latin typeface="Arial" panose="020B0604020202020204" pitchFamily="34" charset="0"/>
              <a:cs typeface="Arial" panose="020B0604020202020204" pitchFamily="34" charset="0"/>
            </a:rPr>
            <a:t>Administrative rejection occurs when:  an application is deemed incomplete.</a:t>
          </a:r>
        </a:p>
      </dgm:t>
    </dgm:pt>
    <dgm:pt modelId="{00A19D1C-4B89-4B2C-970C-61F34DDBE4AB}" type="parTrans" cxnId="{54343A00-E363-4D2B-B8A1-A0AC3A8B4099}">
      <dgm:prSet/>
      <dgm:spPr/>
      <dgm:t>
        <a:bodyPr/>
        <a:lstStyle/>
        <a:p>
          <a:endParaRPr lang="en-ZA" sz="1100"/>
        </a:p>
      </dgm:t>
    </dgm:pt>
    <dgm:pt modelId="{1445C336-7965-4DFF-AF03-208F64B6BB10}" type="sibTrans" cxnId="{54343A00-E363-4D2B-B8A1-A0AC3A8B4099}">
      <dgm:prSet/>
      <dgm:spPr/>
      <dgm:t>
        <a:bodyPr/>
        <a:lstStyle/>
        <a:p>
          <a:endParaRPr lang="en-ZA" sz="1100"/>
        </a:p>
      </dgm:t>
    </dgm:pt>
    <dgm:pt modelId="{FB88CD31-7951-4DCE-8A45-3AC15973E389}">
      <dgm:prSet phldrT="[Text]" custT="1"/>
      <dgm:spPr>
        <a:solidFill>
          <a:schemeClr val="accent3">
            <a:tint val="40000"/>
            <a:hueOff val="0"/>
            <a:satOff val="0"/>
            <a:lumOff val="0"/>
            <a:alpha val="20000"/>
          </a:schemeClr>
        </a:solidFill>
        <a:ln>
          <a:solidFill>
            <a:srgbClr val="006600"/>
          </a:solidFill>
        </a:ln>
      </dgm:spPr>
      <dgm:t>
        <a:bodyPr/>
        <a:lstStyle/>
        <a:p>
          <a:r>
            <a:rPr lang="en-US" sz="1100" dirty="0">
              <a:latin typeface="Arial" panose="020B0604020202020204" pitchFamily="34" charset="0"/>
              <a:cs typeface="Arial" panose="020B0604020202020204" pitchFamily="34" charset="0"/>
            </a:rPr>
            <a:t>Additionally, there are available computers at registry in Middestad and Centurion for the viewing  and monitoring of comments.</a:t>
          </a:r>
          <a:endParaRPr lang="en-ZA" sz="1100" dirty="0">
            <a:latin typeface="Arial" panose="020B0604020202020204" pitchFamily="34" charset="0"/>
            <a:cs typeface="Arial" panose="020B0604020202020204" pitchFamily="34" charset="0"/>
          </a:endParaRPr>
        </a:p>
      </dgm:t>
    </dgm:pt>
    <dgm:pt modelId="{6FE49EFC-852F-4D9B-B8E7-3C8A9641D3A5}" type="parTrans" cxnId="{26B7B750-B927-4CFF-89D0-ACF37F20D4BF}">
      <dgm:prSet/>
      <dgm:spPr/>
      <dgm:t>
        <a:bodyPr/>
        <a:lstStyle/>
        <a:p>
          <a:endParaRPr lang="en-ZA" sz="1100"/>
        </a:p>
      </dgm:t>
    </dgm:pt>
    <dgm:pt modelId="{715E3B63-450B-48F8-A8F3-EAA0C6E9F410}" type="sibTrans" cxnId="{26B7B750-B927-4CFF-89D0-ACF37F20D4BF}">
      <dgm:prSet/>
      <dgm:spPr/>
      <dgm:t>
        <a:bodyPr/>
        <a:lstStyle/>
        <a:p>
          <a:endParaRPr lang="en-ZA" sz="1100"/>
        </a:p>
      </dgm:t>
    </dgm:pt>
    <dgm:pt modelId="{41DF5649-4212-493F-BBA8-BEDBFF9BE7E1}">
      <dgm:prSet phldrT="[Text]" custT="1"/>
      <dgm:spPr>
        <a:solidFill>
          <a:schemeClr val="accent3">
            <a:tint val="40000"/>
            <a:hueOff val="0"/>
            <a:satOff val="0"/>
            <a:lumOff val="0"/>
            <a:alpha val="20000"/>
          </a:schemeClr>
        </a:solidFill>
        <a:ln>
          <a:solidFill>
            <a:srgbClr val="006600"/>
          </a:solidFill>
        </a:ln>
      </dgm:spPr>
      <dgm:t>
        <a:bodyPr/>
        <a:lstStyle/>
        <a:p>
          <a:r>
            <a:rPr lang="en-US" sz="1100" dirty="0">
              <a:solidFill>
                <a:prstClr val="black"/>
              </a:solidFill>
              <a:latin typeface="Arial" panose="020B0604020202020204" pitchFamily="34" charset="0"/>
              <a:cs typeface="Arial" panose="020B0604020202020204" pitchFamily="34" charset="0"/>
            </a:rPr>
            <a:t>Also, a decision can be issued within a period of 12 months provided all things in order</a:t>
          </a:r>
          <a:endParaRPr lang="en-ZA" sz="1100" dirty="0">
            <a:latin typeface="Arial" panose="020B0604020202020204" pitchFamily="34" charset="0"/>
            <a:cs typeface="Arial" panose="020B0604020202020204" pitchFamily="34" charset="0"/>
          </a:endParaRPr>
        </a:p>
      </dgm:t>
    </dgm:pt>
    <dgm:pt modelId="{7FA61B32-777E-4627-80CD-B833B4BF0FFA}" type="parTrans" cxnId="{B52C49A8-6BE9-47C4-9579-0D335E9C10E9}">
      <dgm:prSet/>
      <dgm:spPr/>
    </dgm:pt>
    <dgm:pt modelId="{5A81D796-9035-4EAC-B282-BC1E65B20EAA}" type="sibTrans" cxnId="{B52C49A8-6BE9-47C4-9579-0D335E9C10E9}">
      <dgm:prSet/>
      <dgm:spPr/>
    </dgm:pt>
    <dgm:pt modelId="{5AEBE636-CDE5-47C2-B948-98B7B1B1C8BA}" type="pres">
      <dgm:prSet presAssocID="{1768CF74-C9AF-46CB-8CD2-C3D66D004ECB}" presName="linearFlow" presStyleCnt="0">
        <dgm:presLayoutVars>
          <dgm:dir/>
          <dgm:animLvl val="lvl"/>
          <dgm:resizeHandles val="exact"/>
        </dgm:presLayoutVars>
      </dgm:prSet>
      <dgm:spPr/>
    </dgm:pt>
    <dgm:pt modelId="{6AE6239A-7B9A-41F4-B2E9-1264930E5E4D}" type="pres">
      <dgm:prSet presAssocID="{9B1A1539-9738-4B46-A515-3DB2544757D1}" presName="composite" presStyleCnt="0"/>
      <dgm:spPr/>
    </dgm:pt>
    <dgm:pt modelId="{E6073D05-421E-4EF2-A97A-17E6D74F9827}" type="pres">
      <dgm:prSet presAssocID="{9B1A1539-9738-4B46-A515-3DB2544757D1}" presName="parentText" presStyleLbl="alignNode1" presStyleIdx="0" presStyleCnt="3">
        <dgm:presLayoutVars>
          <dgm:chMax val="1"/>
          <dgm:bulletEnabled val="1"/>
        </dgm:presLayoutVars>
      </dgm:prSet>
      <dgm:spPr/>
    </dgm:pt>
    <dgm:pt modelId="{A910F2B4-4F4D-4FD2-A6AF-DD888654209C}" type="pres">
      <dgm:prSet presAssocID="{9B1A1539-9738-4B46-A515-3DB2544757D1}" presName="descendantText" presStyleLbl="alignAcc1" presStyleIdx="0" presStyleCnt="3" custScaleY="103860" custLinFactNeighborX="522">
        <dgm:presLayoutVars>
          <dgm:bulletEnabled val="1"/>
        </dgm:presLayoutVars>
      </dgm:prSet>
      <dgm:spPr/>
    </dgm:pt>
    <dgm:pt modelId="{7D64D2B0-85CD-4BC4-9AC9-69DC397054B8}" type="pres">
      <dgm:prSet presAssocID="{AE8B950B-FEB9-4415-A644-E86384082AE5}" presName="sp" presStyleCnt="0"/>
      <dgm:spPr/>
    </dgm:pt>
    <dgm:pt modelId="{243367E3-EB4F-48C7-BA2B-9F7F58157A26}" type="pres">
      <dgm:prSet presAssocID="{D182D514-FB3F-4E37-AF90-F40460A1B34B}" presName="composite" presStyleCnt="0"/>
      <dgm:spPr/>
    </dgm:pt>
    <dgm:pt modelId="{5B0D486E-DA12-4655-A4DE-78D8A1E0BDBB}" type="pres">
      <dgm:prSet presAssocID="{D182D514-FB3F-4E37-AF90-F40460A1B34B}" presName="parentText" presStyleLbl="alignNode1" presStyleIdx="1" presStyleCnt="3" custScaleY="132808">
        <dgm:presLayoutVars>
          <dgm:chMax val="1"/>
          <dgm:bulletEnabled val="1"/>
        </dgm:presLayoutVars>
      </dgm:prSet>
      <dgm:spPr/>
    </dgm:pt>
    <dgm:pt modelId="{D16CC4DA-A1F0-4559-B1EA-55666222F9DA}" type="pres">
      <dgm:prSet presAssocID="{D182D514-FB3F-4E37-AF90-F40460A1B34B}" presName="descendantText" presStyleLbl="alignAcc1" presStyleIdx="1" presStyleCnt="3" custScaleY="152716">
        <dgm:presLayoutVars>
          <dgm:bulletEnabled val="1"/>
        </dgm:presLayoutVars>
      </dgm:prSet>
      <dgm:spPr/>
    </dgm:pt>
    <dgm:pt modelId="{4F120237-E03D-4C50-9E9F-96789827E91E}" type="pres">
      <dgm:prSet presAssocID="{50B8D22D-F937-471A-B3AC-C123B783DF69}" presName="sp" presStyleCnt="0"/>
      <dgm:spPr/>
    </dgm:pt>
    <dgm:pt modelId="{9BF39995-B534-44CF-9FD3-B78BF58FD258}" type="pres">
      <dgm:prSet presAssocID="{12327A08-94CB-4808-B17B-756B5CD79E17}" presName="composite" presStyleCnt="0"/>
      <dgm:spPr/>
    </dgm:pt>
    <dgm:pt modelId="{FF998CCD-8B0A-4413-942C-CD0AF51C5B3B}" type="pres">
      <dgm:prSet presAssocID="{12327A08-94CB-4808-B17B-756B5CD79E17}" presName="parentText" presStyleLbl="alignNode1" presStyleIdx="2" presStyleCnt="3" custScaleY="92325">
        <dgm:presLayoutVars>
          <dgm:chMax val="1"/>
          <dgm:bulletEnabled val="1"/>
        </dgm:presLayoutVars>
      </dgm:prSet>
      <dgm:spPr/>
    </dgm:pt>
    <dgm:pt modelId="{8F54BB4F-C850-41A7-AEF8-CC963171171E}" type="pres">
      <dgm:prSet presAssocID="{12327A08-94CB-4808-B17B-756B5CD79E17}" presName="descendantText" presStyleLbl="alignAcc1" presStyleIdx="2" presStyleCnt="3" custScaleY="87756">
        <dgm:presLayoutVars>
          <dgm:bulletEnabled val="1"/>
        </dgm:presLayoutVars>
      </dgm:prSet>
      <dgm:spPr/>
    </dgm:pt>
  </dgm:ptLst>
  <dgm:cxnLst>
    <dgm:cxn modelId="{54343A00-E363-4D2B-B8A1-A0AC3A8B4099}" srcId="{9B1A1539-9738-4B46-A515-3DB2544757D1}" destId="{C4825776-19B4-4524-A7C4-63AF21EA6874}" srcOrd="3" destOrd="0" parTransId="{00A19D1C-4B89-4B2C-970C-61F34DDBE4AB}" sibTransId="{1445C336-7965-4DFF-AF03-208F64B6BB10}"/>
    <dgm:cxn modelId="{76728E0B-D91A-4097-8700-963021BE5C97}" srcId="{12327A08-94CB-4808-B17B-756B5CD79E17}" destId="{064FF96B-465B-42D2-B2DB-94AA61C149EF}" srcOrd="1" destOrd="0" parTransId="{28DF11A2-17A3-49F5-B29C-CFC78867C74E}" sibTransId="{857ADBC1-4C95-42AF-8085-47164BD6E293}"/>
    <dgm:cxn modelId="{76842020-DD0A-444C-93EF-F85948E3E510}" type="presOf" srcId="{AF475A35-82F7-47D4-A5DB-904804F72E75}" destId="{D16CC4DA-A1F0-4559-B1EA-55666222F9DA}" srcOrd="0" destOrd="1" presId="urn:microsoft.com/office/officeart/2005/8/layout/chevron2"/>
    <dgm:cxn modelId="{4B0CE02B-B4DF-4638-BE5B-BEF472F8439F}" type="presOf" srcId="{41DF5649-4212-493F-BBA8-BEDBFF9BE7E1}" destId="{8F54BB4F-C850-41A7-AEF8-CC963171171E}" srcOrd="0" destOrd="2" presId="urn:microsoft.com/office/officeart/2005/8/layout/chevron2"/>
    <dgm:cxn modelId="{495E513F-98B5-45E3-B854-AA9A6B4AD2A4}" srcId="{12327A08-94CB-4808-B17B-756B5CD79E17}" destId="{C3E3F136-5F8D-4BF8-BA1B-DC0620898F60}" srcOrd="0" destOrd="0" parTransId="{C9A6E363-3F74-4314-BD1C-43FC94134BE4}" sibTransId="{1C7F89E9-54F9-43A2-956C-EDB87208700A}"/>
    <dgm:cxn modelId="{60DA3A63-0753-40CF-922F-986C3D46594F}" type="presOf" srcId="{AC9A28EC-A9CB-4726-98A3-5D94E50AC34C}" destId="{D16CC4DA-A1F0-4559-B1EA-55666222F9DA}" srcOrd="0" destOrd="0" presId="urn:microsoft.com/office/officeart/2005/8/layout/chevron2"/>
    <dgm:cxn modelId="{B1F1C045-7005-4C0A-B2DC-74B6CD05180C}" srcId="{9B1A1539-9738-4B46-A515-3DB2544757D1}" destId="{B06FDE27-0804-4CC7-AD45-B979892F3E45}" srcOrd="0" destOrd="0" parTransId="{DDC477EC-D08E-41D3-86CD-C22A3DB7A8B6}" sibTransId="{123688A2-FFC9-4147-A7B9-F39B39223C80}"/>
    <dgm:cxn modelId="{ABE2C245-B753-4845-80C0-BEB0ACF9717C}" type="presOf" srcId="{9B1A1539-9738-4B46-A515-3DB2544757D1}" destId="{E6073D05-421E-4EF2-A97A-17E6D74F9827}" srcOrd="0" destOrd="0" presId="urn:microsoft.com/office/officeart/2005/8/layout/chevron2"/>
    <dgm:cxn modelId="{742C4C67-5325-4665-B619-47356289A271}" srcId="{1768CF74-C9AF-46CB-8CD2-C3D66D004ECB}" destId="{9B1A1539-9738-4B46-A515-3DB2544757D1}" srcOrd="0" destOrd="0" parTransId="{1D4989BB-68DB-4A45-86E2-76E2A1D993C1}" sibTransId="{AE8B950B-FEB9-4415-A644-E86384082AE5}"/>
    <dgm:cxn modelId="{D4700E4A-B671-41E1-9B84-381E52C6F40B}" type="presOf" srcId="{D182D514-FB3F-4E37-AF90-F40460A1B34B}" destId="{5B0D486E-DA12-4655-A4DE-78D8A1E0BDBB}" srcOrd="0" destOrd="0" presId="urn:microsoft.com/office/officeart/2005/8/layout/chevron2"/>
    <dgm:cxn modelId="{26B7B750-B927-4CFF-89D0-ACF37F20D4BF}" srcId="{C53EA49C-1357-48E6-9658-2D6D6580DA6B}" destId="{FB88CD31-7951-4DCE-8A45-3AC15973E389}" srcOrd="0" destOrd="0" parTransId="{6FE49EFC-852F-4D9B-B8E7-3C8A9641D3A5}" sibTransId="{715E3B63-450B-48F8-A8F3-EAA0C6E9F410}"/>
    <dgm:cxn modelId="{C7F65053-6CDD-4BB5-AEA4-F66CB90B6ABB}" type="presOf" srcId="{C3E3F136-5F8D-4BF8-BA1B-DC0620898F60}" destId="{8F54BB4F-C850-41A7-AEF8-CC963171171E}" srcOrd="0" destOrd="0" presId="urn:microsoft.com/office/officeart/2005/8/layout/chevron2"/>
    <dgm:cxn modelId="{15C61B59-4416-4569-A810-6B7F86599BC4}" type="presOf" srcId="{1D329BE2-7B8B-4573-A668-BB726F6D1914}" destId="{A910F2B4-4F4D-4FD2-A6AF-DD888654209C}" srcOrd="0" destOrd="1" presId="urn:microsoft.com/office/officeart/2005/8/layout/chevron2"/>
    <dgm:cxn modelId="{899AEF5A-FAF1-4950-8C32-2BCDD625284F}" srcId="{D182D514-FB3F-4E37-AF90-F40460A1B34B}" destId="{C53EA49C-1357-48E6-9658-2D6D6580DA6B}" srcOrd="2" destOrd="0" parTransId="{77761D92-827F-4198-BA58-DB7FB660CA2C}" sibTransId="{04D7E775-16EE-484D-99EF-5F63091106FE}"/>
    <dgm:cxn modelId="{459E8982-EF5A-4763-BC8A-664873468C45}" srcId="{D182D514-FB3F-4E37-AF90-F40460A1B34B}" destId="{AF475A35-82F7-47D4-A5DB-904804F72E75}" srcOrd="1" destOrd="0" parTransId="{92322AA7-016D-47B6-BC99-3900C704586E}" sibTransId="{6D066C73-4F5D-4D60-B6F3-B74A4D8EBC15}"/>
    <dgm:cxn modelId="{C7A01C86-3F4E-4C49-98C4-9217746E4BA0}" type="presOf" srcId="{064FF96B-465B-42D2-B2DB-94AA61C149EF}" destId="{8F54BB4F-C850-41A7-AEF8-CC963171171E}" srcOrd="0" destOrd="1" presId="urn:microsoft.com/office/officeart/2005/8/layout/chevron2"/>
    <dgm:cxn modelId="{3C3A3A8B-A642-47BD-AA18-4F8D02253EA0}" type="presOf" srcId="{FB88CD31-7951-4DCE-8A45-3AC15973E389}" destId="{D16CC4DA-A1F0-4559-B1EA-55666222F9DA}" srcOrd="0" destOrd="3" presId="urn:microsoft.com/office/officeart/2005/8/layout/chevron2"/>
    <dgm:cxn modelId="{09CD9892-B3BB-4DEB-BA4B-40F1D4F4BEF2}" srcId="{1768CF74-C9AF-46CB-8CD2-C3D66D004ECB}" destId="{12327A08-94CB-4808-B17B-756B5CD79E17}" srcOrd="2" destOrd="0" parTransId="{2FBB605E-CB31-44CC-9AE3-B8F76111232A}" sibTransId="{53FB9F2B-70B2-41DE-994E-781206F99A67}"/>
    <dgm:cxn modelId="{204BF192-1CA5-49C4-B994-44587039FAD2}" type="presOf" srcId="{12327A08-94CB-4808-B17B-756B5CD79E17}" destId="{FF998CCD-8B0A-4413-942C-CD0AF51C5B3B}" srcOrd="0" destOrd="0" presId="urn:microsoft.com/office/officeart/2005/8/layout/chevron2"/>
    <dgm:cxn modelId="{B52C49A8-6BE9-47C4-9579-0D335E9C10E9}" srcId="{12327A08-94CB-4808-B17B-756B5CD79E17}" destId="{41DF5649-4212-493F-BBA8-BEDBFF9BE7E1}" srcOrd="2" destOrd="0" parTransId="{7FA61B32-777E-4627-80CD-B833B4BF0FFA}" sibTransId="{5A81D796-9035-4EAC-B282-BC1E65B20EAA}"/>
    <dgm:cxn modelId="{98DB55C4-E568-4272-B495-CD36A5A4E78B}" type="presOf" srcId="{C4825776-19B4-4524-A7C4-63AF21EA6874}" destId="{A910F2B4-4F4D-4FD2-A6AF-DD888654209C}" srcOrd="0" destOrd="3" presId="urn:microsoft.com/office/officeart/2005/8/layout/chevron2"/>
    <dgm:cxn modelId="{E33D8AC4-6C8B-4BCA-BCD0-318CBD9F0BAC}" type="presOf" srcId="{C53EA49C-1357-48E6-9658-2D6D6580DA6B}" destId="{D16CC4DA-A1F0-4559-B1EA-55666222F9DA}" srcOrd="0" destOrd="2" presId="urn:microsoft.com/office/officeart/2005/8/layout/chevron2"/>
    <dgm:cxn modelId="{DF8ABCC7-B135-46D0-91E5-FC05B25CEADD}" srcId="{9B1A1539-9738-4B46-A515-3DB2544757D1}" destId="{A7FA7CCF-4D97-45A0-9577-02285A3DBA19}" srcOrd="2" destOrd="0" parTransId="{30C6F5A0-CD91-4E8E-9418-59329FB333C4}" sibTransId="{A3347090-8EA7-48FC-85AB-A709AE1AE080}"/>
    <dgm:cxn modelId="{9372B4D1-D34A-4BB0-9341-D7DC155A0987}" srcId="{D182D514-FB3F-4E37-AF90-F40460A1B34B}" destId="{AC9A28EC-A9CB-4726-98A3-5D94E50AC34C}" srcOrd="0" destOrd="0" parTransId="{1EDC2EEA-4E8F-44B3-B689-32F3DDB51A68}" sibTransId="{4F814A95-D12E-4123-872E-75D6A716ACA3}"/>
    <dgm:cxn modelId="{7508B7D4-DA1E-46C2-97BC-7B2D26A5A6EC}" srcId="{1768CF74-C9AF-46CB-8CD2-C3D66D004ECB}" destId="{D182D514-FB3F-4E37-AF90-F40460A1B34B}" srcOrd="1" destOrd="0" parTransId="{81569875-A8BC-4080-A7A3-A18894A25010}" sibTransId="{50B8D22D-F937-471A-B3AC-C123B783DF69}"/>
    <dgm:cxn modelId="{713DC3D4-6B98-4E00-BD0B-E720AA500D92}" type="presOf" srcId="{A7FA7CCF-4D97-45A0-9577-02285A3DBA19}" destId="{A910F2B4-4F4D-4FD2-A6AF-DD888654209C}" srcOrd="0" destOrd="2" presId="urn:microsoft.com/office/officeart/2005/8/layout/chevron2"/>
    <dgm:cxn modelId="{3D8988D9-5357-4AD8-A190-E6954276A91E}" srcId="{9B1A1539-9738-4B46-A515-3DB2544757D1}" destId="{1D329BE2-7B8B-4573-A668-BB726F6D1914}" srcOrd="1" destOrd="0" parTransId="{0CFD7039-DB39-42F1-9290-E5C5B0B4DDA1}" sibTransId="{AE255122-E522-4F00-8CEB-ACD8F99F35A6}"/>
    <dgm:cxn modelId="{8909EEDA-6E1D-4949-A87E-6F3B88BB3328}" type="presOf" srcId="{1768CF74-C9AF-46CB-8CD2-C3D66D004ECB}" destId="{5AEBE636-CDE5-47C2-B948-98B7B1B1C8BA}" srcOrd="0" destOrd="0" presId="urn:microsoft.com/office/officeart/2005/8/layout/chevron2"/>
    <dgm:cxn modelId="{015E5AE3-3E75-488C-9EF8-42D467DFBD0D}" type="presOf" srcId="{B06FDE27-0804-4CC7-AD45-B979892F3E45}" destId="{A910F2B4-4F4D-4FD2-A6AF-DD888654209C}" srcOrd="0" destOrd="0" presId="urn:microsoft.com/office/officeart/2005/8/layout/chevron2"/>
    <dgm:cxn modelId="{1585FFAF-139D-486D-B96E-AAFC20A6F3AC}" type="presParOf" srcId="{5AEBE636-CDE5-47C2-B948-98B7B1B1C8BA}" destId="{6AE6239A-7B9A-41F4-B2E9-1264930E5E4D}" srcOrd="0" destOrd="0" presId="urn:microsoft.com/office/officeart/2005/8/layout/chevron2"/>
    <dgm:cxn modelId="{6C3EA5ED-8750-443C-A5DB-B13A05941619}" type="presParOf" srcId="{6AE6239A-7B9A-41F4-B2E9-1264930E5E4D}" destId="{E6073D05-421E-4EF2-A97A-17E6D74F9827}" srcOrd="0" destOrd="0" presId="urn:microsoft.com/office/officeart/2005/8/layout/chevron2"/>
    <dgm:cxn modelId="{10DA1B8B-2A51-4782-8B07-35F01395C8FC}" type="presParOf" srcId="{6AE6239A-7B9A-41F4-B2E9-1264930E5E4D}" destId="{A910F2B4-4F4D-4FD2-A6AF-DD888654209C}" srcOrd="1" destOrd="0" presId="urn:microsoft.com/office/officeart/2005/8/layout/chevron2"/>
    <dgm:cxn modelId="{2F8921C8-F8B4-459F-9DB4-6DE8D731682F}" type="presParOf" srcId="{5AEBE636-CDE5-47C2-B948-98B7B1B1C8BA}" destId="{7D64D2B0-85CD-4BC4-9AC9-69DC397054B8}" srcOrd="1" destOrd="0" presId="urn:microsoft.com/office/officeart/2005/8/layout/chevron2"/>
    <dgm:cxn modelId="{D0631C17-6807-45B2-9C41-907C4AA0CA4E}" type="presParOf" srcId="{5AEBE636-CDE5-47C2-B948-98B7B1B1C8BA}" destId="{243367E3-EB4F-48C7-BA2B-9F7F58157A26}" srcOrd="2" destOrd="0" presId="urn:microsoft.com/office/officeart/2005/8/layout/chevron2"/>
    <dgm:cxn modelId="{6B7D807E-33DF-4607-B5F5-0FACDB21E097}" type="presParOf" srcId="{243367E3-EB4F-48C7-BA2B-9F7F58157A26}" destId="{5B0D486E-DA12-4655-A4DE-78D8A1E0BDBB}" srcOrd="0" destOrd="0" presId="urn:microsoft.com/office/officeart/2005/8/layout/chevron2"/>
    <dgm:cxn modelId="{56B795A5-D7CA-405E-86E4-DA5B66C0A688}" type="presParOf" srcId="{243367E3-EB4F-48C7-BA2B-9F7F58157A26}" destId="{D16CC4DA-A1F0-4559-B1EA-55666222F9DA}" srcOrd="1" destOrd="0" presId="urn:microsoft.com/office/officeart/2005/8/layout/chevron2"/>
    <dgm:cxn modelId="{F91B8DAD-B4DD-4C39-9840-CEA33E571451}" type="presParOf" srcId="{5AEBE636-CDE5-47C2-B948-98B7B1B1C8BA}" destId="{4F120237-E03D-4C50-9E9F-96789827E91E}" srcOrd="3" destOrd="0" presId="urn:microsoft.com/office/officeart/2005/8/layout/chevron2"/>
    <dgm:cxn modelId="{BBE42750-04D1-4552-8889-7B139826C522}" type="presParOf" srcId="{5AEBE636-CDE5-47C2-B948-98B7B1B1C8BA}" destId="{9BF39995-B534-44CF-9FD3-B78BF58FD258}" srcOrd="4" destOrd="0" presId="urn:microsoft.com/office/officeart/2005/8/layout/chevron2"/>
    <dgm:cxn modelId="{C040D06F-E714-4405-A646-52CD51B5F984}" type="presParOf" srcId="{9BF39995-B534-44CF-9FD3-B78BF58FD258}" destId="{FF998CCD-8B0A-4413-942C-CD0AF51C5B3B}" srcOrd="0" destOrd="0" presId="urn:microsoft.com/office/officeart/2005/8/layout/chevron2"/>
    <dgm:cxn modelId="{E7CDFDB6-419C-4F5E-9D26-2749D88D84CA}" type="presParOf" srcId="{9BF39995-B534-44CF-9FD3-B78BF58FD258}" destId="{8F54BB4F-C850-41A7-AEF8-CC96317117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C2F68-6648-499F-914B-55440CE89540}"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ZA"/>
        </a:p>
      </dgm:t>
    </dgm:pt>
    <dgm:pt modelId="{D748F33D-DDD4-40C3-AD0E-A56F18D061E8}">
      <dgm:prSet phldrT="[Tex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MPT report is drafted by the responsible planner for the application</a:t>
          </a:r>
          <a:endParaRPr lang="en-ZA" sz="1200" dirty="0">
            <a:latin typeface="Arial" panose="020B0604020202020204" pitchFamily="34" charset="0"/>
            <a:cs typeface="Arial" panose="020B0604020202020204" pitchFamily="34" charset="0"/>
          </a:endParaRPr>
        </a:p>
      </dgm:t>
    </dgm:pt>
    <dgm:pt modelId="{10E11A18-0D03-48B8-B4EB-81D75E8223A5}" type="parTrans" cxnId="{5D3EA20F-6AD9-4F6F-B688-72493B964E50}">
      <dgm:prSet/>
      <dgm:spPr/>
      <dgm:t>
        <a:bodyPr/>
        <a:lstStyle/>
        <a:p>
          <a:endParaRPr lang="en-ZA">
            <a:solidFill>
              <a:schemeClr val="tx1"/>
            </a:solidFill>
          </a:endParaRPr>
        </a:p>
      </dgm:t>
    </dgm:pt>
    <dgm:pt modelId="{E3768D18-F698-434A-ADEA-821D33AA2E3F}" type="sibTrans" cxnId="{5D3EA20F-6AD9-4F6F-B688-72493B964E50}">
      <dgm:prSet/>
      <dgm:spPr>
        <a:ln w="38100">
          <a:solidFill>
            <a:srgbClr val="92D050"/>
          </a:solidFill>
          <a:headEnd type="none" w="med" len="med"/>
          <a:tailEnd type="triangle" w="med" len="med"/>
        </a:ln>
      </dgm:spPr>
      <dgm:t>
        <a:bodyPr/>
        <a:lstStyle/>
        <a:p>
          <a:endParaRPr lang="en-ZA">
            <a:solidFill>
              <a:schemeClr val="tx1"/>
            </a:solidFill>
          </a:endParaRPr>
        </a:p>
      </dgm:t>
    </dgm:pt>
    <dgm:pt modelId="{2C323EAD-C306-423C-858A-D75ADA1D59A6}">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MPT is referred to the Deputy Director and Director for signature</a:t>
          </a:r>
          <a:endParaRPr lang="en-ZA" sz="1200" dirty="0">
            <a:latin typeface="Arial" panose="020B0604020202020204" pitchFamily="34" charset="0"/>
            <a:cs typeface="Arial" panose="020B0604020202020204" pitchFamily="34" charset="0"/>
          </a:endParaRPr>
        </a:p>
      </dgm:t>
    </dgm:pt>
    <dgm:pt modelId="{48ECA949-1CB7-42A5-A2C3-AC9F8B9CFBE4}" type="parTrans" cxnId="{359DF522-0990-432C-B66A-CEC218459B66}">
      <dgm:prSet/>
      <dgm:spPr/>
      <dgm:t>
        <a:bodyPr/>
        <a:lstStyle/>
        <a:p>
          <a:endParaRPr lang="en-ZA">
            <a:solidFill>
              <a:schemeClr val="tx1"/>
            </a:solidFill>
          </a:endParaRPr>
        </a:p>
      </dgm:t>
    </dgm:pt>
    <dgm:pt modelId="{A1C4E4D9-9321-4072-A865-E2B4377266ED}" type="sibTrans" cxnId="{359DF522-0990-432C-B66A-CEC218459B66}">
      <dgm:prSet/>
      <dgm:spPr>
        <a:ln w="38100">
          <a:solidFill>
            <a:srgbClr val="92D050"/>
          </a:solidFill>
          <a:headEnd type="none" w="med" len="med"/>
          <a:tailEnd type="triangle" w="med" len="med"/>
        </a:ln>
      </dgm:spPr>
      <dgm:t>
        <a:bodyPr/>
        <a:lstStyle/>
        <a:p>
          <a:endParaRPr lang="en-ZA">
            <a:solidFill>
              <a:schemeClr val="tx1"/>
            </a:solidFill>
          </a:endParaRPr>
        </a:p>
      </dgm:t>
    </dgm:pt>
    <dgm:pt modelId="{0BAB37F3-1C94-4B7E-9CB9-547D53127724}">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The Director forwards the report to the MPT Secretariat scheduling a hearing</a:t>
          </a:r>
          <a:endParaRPr lang="en-ZA" sz="1200" dirty="0">
            <a:latin typeface="Arial" panose="020B0604020202020204" pitchFamily="34" charset="0"/>
            <a:cs typeface="Arial" panose="020B0604020202020204" pitchFamily="34" charset="0"/>
          </a:endParaRPr>
        </a:p>
      </dgm:t>
    </dgm:pt>
    <dgm:pt modelId="{BEAFBE0C-18D1-4168-86DF-035E3876B7A5}" type="parTrans" cxnId="{71653FD6-C0FA-4211-892F-7F6481FD36F5}">
      <dgm:prSet/>
      <dgm:spPr/>
      <dgm:t>
        <a:bodyPr/>
        <a:lstStyle/>
        <a:p>
          <a:endParaRPr lang="en-ZA">
            <a:solidFill>
              <a:schemeClr val="tx1"/>
            </a:solidFill>
          </a:endParaRPr>
        </a:p>
      </dgm:t>
    </dgm:pt>
    <dgm:pt modelId="{E34F9C3E-12D8-4A6F-8FD6-35F3C6F8B009}" type="sibTrans" cxnId="{71653FD6-C0FA-4211-892F-7F6481FD36F5}">
      <dgm:prSet/>
      <dgm:spPr>
        <a:ln w="38100">
          <a:solidFill>
            <a:srgbClr val="92D050"/>
          </a:solidFill>
          <a:headEnd type="none" w="med" len="med"/>
          <a:tailEnd type="triangle" w="med" len="med"/>
        </a:ln>
      </dgm:spPr>
      <dgm:t>
        <a:bodyPr/>
        <a:lstStyle/>
        <a:p>
          <a:endParaRPr lang="en-ZA">
            <a:solidFill>
              <a:schemeClr val="tx1"/>
            </a:solidFill>
          </a:endParaRPr>
        </a:p>
      </dgm:t>
    </dgm:pt>
    <dgm:pt modelId="{6165F830-BB19-44B6-8EC4-1D7908902425}">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MPT Secretariat schedule a date and invite the drafter of the report, the applicant, objectors, required internal and external departments and interested parties (councilors, if applicable)</a:t>
          </a:r>
          <a:endParaRPr lang="en-ZA" sz="1200" dirty="0">
            <a:latin typeface="Arial" panose="020B0604020202020204" pitchFamily="34" charset="0"/>
            <a:cs typeface="Arial" panose="020B0604020202020204" pitchFamily="34" charset="0"/>
          </a:endParaRPr>
        </a:p>
      </dgm:t>
    </dgm:pt>
    <dgm:pt modelId="{67640881-98EE-46DE-A6C3-43D35B74B82D}" type="parTrans" cxnId="{B0179E15-ABA8-4CD7-A058-AE508C342F06}">
      <dgm:prSet/>
      <dgm:spPr/>
      <dgm:t>
        <a:bodyPr/>
        <a:lstStyle/>
        <a:p>
          <a:endParaRPr lang="en-ZA">
            <a:solidFill>
              <a:schemeClr val="tx1"/>
            </a:solidFill>
          </a:endParaRPr>
        </a:p>
      </dgm:t>
    </dgm:pt>
    <dgm:pt modelId="{8F9565ED-BF34-4B8B-8018-9B9E6977AE97}" type="sibTrans" cxnId="{B0179E15-ABA8-4CD7-A058-AE508C342F06}">
      <dgm:prSet/>
      <dgm:spPr>
        <a:ln w="38100">
          <a:solidFill>
            <a:srgbClr val="92D050"/>
          </a:solidFill>
          <a:headEnd type="none" w="med" len="med"/>
          <a:tailEnd type="triangle" w="med" len="med"/>
        </a:ln>
      </dgm:spPr>
      <dgm:t>
        <a:bodyPr/>
        <a:lstStyle/>
        <a:p>
          <a:endParaRPr lang="en-ZA">
            <a:solidFill>
              <a:schemeClr val="tx1"/>
            </a:solidFill>
          </a:endParaRPr>
        </a:p>
      </dgm:t>
    </dgm:pt>
    <dgm:pt modelId="{469AF57C-E874-4AA5-820E-958EC0E7A7DD}">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The matter is heard on the scheduled hearing and the MPT make their decision which is communicated  after the approval of the minutes </a:t>
          </a:r>
          <a:endParaRPr lang="en-ZA" sz="1200" dirty="0">
            <a:latin typeface="Arial" panose="020B0604020202020204" pitchFamily="34" charset="0"/>
            <a:cs typeface="Arial" panose="020B0604020202020204" pitchFamily="34" charset="0"/>
          </a:endParaRPr>
        </a:p>
      </dgm:t>
    </dgm:pt>
    <dgm:pt modelId="{B3459730-DE24-4D88-ADA8-4C3FF10A8D23}" type="parTrans" cxnId="{9AEFBBB3-E00E-4F37-BEC2-43D25B7B50AF}">
      <dgm:prSet/>
      <dgm:spPr/>
      <dgm:t>
        <a:bodyPr/>
        <a:lstStyle/>
        <a:p>
          <a:endParaRPr lang="en-ZA">
            <a:solidFill>
              <a:schemeClr val="tx1"/>
            </a:solidFill>
          </a:endParaRPr>
        </a:p>
      </dgm:t>
    </dgm:pt>
    <dgm:pt modelId="{0A8508EB-BAB8-4E45-AE3A-6AF3C7407B6D}" type="sibTrans" cxnId="{9AEFBBB3-E00E-4F37-BEC2-43D25B7B50AF}">
      <dgm:prSet/>
      <dgm:spPr>
        <a:ln w="38100">
          <a:solidFill>
            <a:srgbClr val="92D050"/>
          </a:solidFill>
          <a:headEnd type="none" w="med" len="med"/>
          <a:tailEnd type="triangle" w="med" len="med"/>
        </a:ln>
      </dgm:spPr>
      <dgm:t>
        <a:bodyPr/>
        <a:lstStyle/>
        <a:p>
          <a:endParaRPr lang="en-ZA">
            <a:solidFill>
              <a:schemeClr val="tx1"/>
            </a:solidFill>
          </a:endParaRPr>
        </a:p>
      </dgm:t>
    </dgm:pt>
    <dgm:pt modelId="{1C6812F4-161E-4DD4-88E7-FFF7389737F8}">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The party aggrieved by the decision has 21 days to lodge an appeal with the MPT Secretariat to be heard Municipal Appeals Tribunal</a:t>
          </a:r>
          <a:endParaRPr lang="en-ZA" sz="1200" dirty="0">
            <a:latin typeface="Arial" panose="020B0604020202020204" pitchFamily="34" charset="0"/>
            <a:cs typeface="Arial" panose="020B0604020202020204" pitchFamily="34" charset="0"/>
          </a:endParaRPr>
        </a:p>
      </dgm:t>
    </dgm:pt>
    <dgm:pt modelId="{E093518B-3355-4DA3-90F4-AC9FD1EFB92A}" type="parTrans" cxnId="{0143A768-B589-4147-9B65-FFA39A1D36FD}">
      <dgm:prSet/>
      <dgm:spPr/>
      <dgm:t>
        <a:bodyPr/>
        <a:lstStyle/>
        <a:p>
          <a:endParaRPr lang="en-ZA">
            <a:solidFill>
              <a:schemeClr val="tx1"/>
            </a:solidFill>
          </a:endParaRPr>
        </a:p>
      </dgm:t>
    </dgm:pt>
    <dgm:pt modelId="{9C766189-748A-4381-A282-C59EEC298EAC}" type="sibTrans" cxnId="{0143A768-B589-4147-9B65-FFA39A1D36FD}">
      <dgm:prSet/>
      <dgm:spPr>
        <a:ln w="38100">
          <a:solidFill>
            <a:srgbClr val="92D050"/>
          </a:solidFill>
          <a:headEnd type="none" w="med" len="med"/>
          <a:tailEnd type="triangle" w="med" len="med"/>
        </a:ln>
      </dgm:spPr>
      <dgm:t>
        <a:bodyPr/>
        <a:lstStyle/>
        <a:p>
          <a:endParaRPr lang="en-ZA">
            <a:solidFill>
              <a:schemeClr val="tx1"/>
            </a:solidFill>
          </a:endParaRPr>
        </a:p>
      </dgm:t>
    </dgm:pt>
    <dgm:pt modelId="{A9416887-075B-4F06-89DE-D5B8050C3590}">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MAT can uphold the decision of MPT or overrule it.</a:t>
          </a:r>
          <a:endParaRPr lang="en-ZA" sz="1200" dirty="0">
            <a:latin typeface="Arial" panose="020B0604020202020204" pitchFamily="34" charset="0"/>
            <a:cs typeface="Arial" panose="020B0604020202020204" pitchFamily="34" charset="0"/>
          </a:endParaRPr>
        </a:p>
      </dgm:t>
    </dgm:pt>
    <dgm:pt modelId="{2153C0F5-6987-45C6-B505-928EEA728573}" type="parTrans" cxnId="{368031ED-8E18-4241-8264-066BD76A01F2}">
      <dgm:prSet/>
      <dgm:spPr/>
      <dgm:t>
        <a:bodyPr/>
        <a:lstStyle/>
        <a:p>
          <a:endParaRPr lang="en-ZA">
            <a:solidFill>
              <a:schemeClr val="tx1"/>
            </a:solidFill>
          </a:endParaRPr>
        </a:p>
      </dgm:t>
    </dgm:pt>
    <dgm:pt modelId="{774251C2-52AB-420D-9730-10ACF2A959BF}" type="sibTrans" cxnId="{368031ED-8E18-4241-8264-066BD76A01F2}">
      <dgm:prSet/>
      <dgm:spPr>
        <a:ln w="38100">
          <a:solidFill>
            <a:srgbClr val="92D050"/>
          </a:solidFill>
          <a:headEnd type="none" w="med" len="med"/>
          <a:tailEnd type="triangle" w="med" len="med"/>
        </a:ln>
      </dgm:spPr>
      <dgm:t>
        <a:bodyPr/>
        <a:lstStyle/>
        <a:p>
          <a:endParaRPr lang="en-ZA">
            <a:solidFill>
              <a:schemeClr val="tx1"/>
            </a:solidFill>
          </a:endParaRPr>
        </a:p>
      </dgm:t>
    </dgm:pt>
    <dgm:pt modelId="{C1662D6E-A657-425A-95B5-6516835F4B30}">
      <dgm:prSet custT="1"/>
      <dgm:spPr>
        <a:ln>
          <a:solidFill>
            <a:srgbClr val="00B050"/>
          </a:solidFill>
        </a:ln>
      </dgm:spPr>
      <dgm:t>
        <a:bodyPr/>
        <a:lstStyle/>
        <a:p>
          <a:pPr algn="l"/>
          <a:r>
            <a:rPr lang="en-US" sz="1200">
              <a:latin typeface="Arial" panose="020B0604020202020204" pitchFamily="34" charset="0"/>
              <a:cs typeface="Arial" panose="020B0604020202020204" pitchFamily="34" charset="0"/>
            </a:rPr>
            <a:t>If the appellant is grieved by the decision of MAT, they can take it up with the court a for review </a:t>
          </a:r>
          <a:endParaRPr lang="en-ZA" sz="1200" dirty="0">
            <a:latin typeface="Arial" panose="020B0604020202020204" pitchFamily="34" charset="0"/>
            <a:cs typeface="Arial" panose="020B0604020202020204" pitchFamily="34" charset="0"/>
          </a:endParaRPr>
        </a:p>
      </dgm:t>
    </dgm:pt>
    <dgm:pt modelId="{FA862E3E-01EE-4902-9A55-AFCBA3484E92}" type="parTrans" cxnId="{346BE882-DDED-4E9B-A9F4-C066D00F77E0}">
      <dgm:prSet/>
      <dgm:spPr/>
      <dgm:t>
        <a:bodyPr/>
        <a:lstStyle/>
        <a:p>
          <a:endParaRPr lang="en-ZA">
            <a:solidFill>
              <a:schemeClr val="tx1"/>
            </a:solidFill>
          </a:endParaRPr>
        </a:p>
      </dgm:t>
    </dgm:pt>
    <dgm:pt modelId="{7DC8F6C2-BC47-4B66-B633-E156EAB376E3}" type="sibTrans" cxnId="{346BE882-DDED-4E9B-A9F4-C066D00F77E0}">
      <dgm:prSet/>
      <dgm:spPr/>
      <dgm:t>
        <a:bodyPr/>
        <a:lstStyle/>
        <a:p>
          <a:endParaRPr lang="en-ZA">
            <a:solidFill>
              <a:schemeClr val="tx1"/>
            </a:solidFill>
          </a:endParaRPr>
        </a:p>
      </dgm:t>
    </dgm:pt>
    <dgm:pt modelId="{CFE1E66F-C9E8-4D37-89F7-69915F21D46E}" type="pres">
      <dgm:prSet presAssocID="{9DBC2F68-6648-499F-914B-55440CE89540}" presName="Name0" presStyleCnt="0">
        <dgm:presLayoutVars>
          <dgm:dir/>
          <dgm:resizeHandles val="exact"/>
        </dgm:presLayoutVars>
      </dgm:prSet>
      <dgm:spPr/>
    </dgm:pt>
    <dgm:pt modelId="{61BF07A9-5352-480F-A616-22DCBE82D600}" type="pres">
      <dgm:prSet presAssocID="{D748F33D-DDD4-40C3-AD0E-A56F18D061E8}" presName="node" presStyleLbl="node1" presStyleIdx="0" presStyleCnt="8">
        <dgm:presLayoutVars>
          <dgm:bulletEnabled val="1"/>
        </dgm:presLayoutVars>
      </dgm:prSet>
      <dgm:spPr/>
    </dgm:pt>
    <dgm:pt modelId="{2AC679D2-03D7-49BF-B05C-E20BD8F6F0A9}" type="pres">
      <dgm:prSet presAssocID="{E3768D18-F698-434A-ADEA-821D33AA2E3F}" presName="sibTrans" presStyleLbl="sibTrans1D1" presStyleIdx="0" presStyleCnt="7"/>
      <dgm:spPr/>
    </dgm:pt>
    <dgm:pt modelId="{86595932-3DAF-4325-A44D-B1F0B4991F43}" type="pres">
      <dgm:prSet presAssocID="{E3768D18-F698-434A-ADEA-821D33AA2E3F}" presName="connectorText" presStyleLbl="sibTrans1D1" presStyleIdx="0" presStyleCnt="7"/>
      <dgm:spPr/>
    </dgm:pt>
    <dgm:pt modelId="{4F6E8C88-CD4B-4CB3-812B-4E568D084F88}" type="pres">
      <dgm:prSet presAssocID="{2C323EAD-C306-423C-858A-D75ADA1D59A6}" presName="node" presStyleLbl="node1" presStyleIdx="1" presStyleCnt="8">
        <dgm:presLayoutVars>
          <dgm:bulletEnabled val="1"/>
        </dgm:presLayoutVars>
      </dgm:prSet>
      <dgm:spPr/>
    </dgm:pt>
    <dgm:pt modelId="{4475B0F8-FD0D-4EF0-953E-53515D44B405}" type="pres">
      <dgm:prSet presAssocID="{A1C4E4D9-9321-4072-A865-E2B4377266ED}" presName="sibTrans" presStyleLbl="sibTrans1D1" presStyleIdx="1" presStyleCnt="7"/>
      <dgm:spPr/>
    </dgm:pt>
    <dgm:pt modelId="{CA948FC4-F445-437F-B5EB-B4C68D728469}" type="pres">
      <dgm:prSet presAssocID="{A1C4E4D9-9321-4072-A865-E2B4377266ED}" presName="connectorText" presStyleLbl="sibTrans1D1" presStyleIdx="1" presStyleCnt="7"/>
      <dgm:spPr/>
    </dgm:pt>
    <dgm:pt modelId="{27A1106D-7A21-4E6D-87DD-62E96DBD5922}" type="pres">
      <dgm:prSet presAssocID="{0BAB37F3-1C94-4B7E-9CB9-547D53127724}" presName="node" presStyleLbl="node1" presStyleIdx="2" presStyleCnt="8">
        <dgm:presLayoutVars>
          <dgm:bulletEnabled val="1"/>
        </dgm:presLayoutVars>
      </dgm:prSet>
      <dgm:spPr/>
    </dgm:pt>
    <dgm:pt modelId="{1A587700-ED1C-401B-8287-F76751E13DBE}" type="pres">
      <dgm:prSet presAssocID="{E34F9C3E-12D8-4A6F-8FD6-35F3C6F8B009}" presName="sibTrans" presStyleLbl="sibTrans1D1" presStyleIdx="2" presStyleCnt="7"/>
      <dgm:spPr/>
    </dgm:pt>
    <dgm:pt modelId="{14602CD6-FFA3-4FBC-B102-3EAE7E408A21}" type="pres">
      <dgm:prSet presAssocID="{E34F9C3E-12D8-4A6F-8FD6-35F3C6F8B009}" presName="connectorText" presStyleLbl="sibTrans1D1" presStyleIdx="2" presStyleCnt="7"/>
      <dgm:spPr/>
    </dgm:pt>
    <dgm:pt modelId="{4166B4A3-3AD1-4DFA-85BF-E24E472D98FA}" type="pres">
      <dgm:prSet presAssocID="{6165F830-BB19-44B6-8EC4-1D7908902425}" presName="node" presStyleLbl="node1" presStyleIdx="3" presStyleCnt="8">
        <dgm:presLayoutVars>
          <dgm:bulletEnabled val="1"/>
        </dgm:presLayoutVars>
      </dgm:prSet>
      <dgm:spPr/>
    </dgm:pt>
    <dgm:pt modelId="{C3396AA9-76AA-428B-A44A-5A4EEC3C1C03}" type="pres">
      <dgm:prSet presAssocID="{8F9565ED-BF34-4B8B-8018-9B9E6977AE97}" presName="sibTrans" presStyleLbl="sibTrans1D1" presStyleIdx="3" presStyleCnt="7"/>
      <dgm:spPr/>
    </dgm:pt>
    <dgm:pt modelId="{AC48B7CB-97B2-4AEC-BAE7-D028A96FEFBD}" type="pres">
      <dgm:prSet presAssocID="{8F9565ED-BF34-4B8B-8018-9B9E6977AE97}" presName="connectorText" presStyleLbl="sibTrans1D1" presStyleIdx="3" presStyleCnt="7"/>
      <dgm:spPr/>
    </dgm:pt>
    <dgm:pt modelId="{FED116AC-05B7-4202-A281-DE446A612D21}" type="pres">
      <dgm:prSet presAssocID="{469AF57C-E874-4AA5-820E-958EC0E7A7DD}" presName="node" presStyleLbl="node1" presStyleIdx="4" presStyleCnt="8">
        <dgm:presLayoutVars>
          <dgm:bulletEnabled val="1"/>
        </dgm:presLayoutVars>
      </dgm:prSet>
      <dgm:spPr/>
    </dgm:pt>
    <dgm:pt modelId="{C2BBA769-CB6D-44B5-87FA-731CC85C4526}" type="pres">
      <dgm:prSet presAssocID="{0A8508EB-BAB8-4E45-AE3A-6AF3C7407B6D}" presName="sibTrans" presStyleLbl="sibTrans1D1" presStyleIdx="4" presStyleCnt="7"/>
      <dgm:spPr/>
    </dgm:pt>
    <dgm:pt modelId="{DE73DC58-BE9C-4ACB-B6B7-431C697B92EB}" type="pres">
      <dgm:prSet presAssocID="{0A8508EB-BAB8-4E45-AE3A-6AF3C7407B6D}" presName="connectorText" presStyleLbl="sibTrans1D1" presStyleIdx="4" presStyleCnt="7"/>
      <dgm:spPr/>
    </dgm:pt>
    <dgm:pt modelId="{EEAF8931-2980-4AA9-AAD7-3A76FAF10D86}" type="pres">
      <dgm:prSet presAssocID="{1C6812F4-161E-4DD4-88E7-FFF7389737F8}" presName="node" presStyleLbl="node1" presStyleIdx="5" presStyleCnt="8">
        <dgm:presLayoutVars>
          <dgm:bulletEnabled val="1"/>
        </dgm:presLayoutVars>
      </dgm:prSet>
      <dgm:spPr/>
    </dgm:pt>
    <dgm:pt modelId="{1E264F19-2C9A-4433-B198-9D274B809E3B}" type="pres">
      <dgm:prSet presAssocID="{9C766189-748A-4381-A282-C59EEC298EAC}" presName="sibTrans" presStyleLbl="sibTrans1D1" presStyleIdx="5" presStyleCnt="7"/>
      <dgm:spPr/>
    </dgm:pt>
    <dgm:pt modelId="{8AD98070-D4A6-47ED-B4A0-D0138C26F465}" type="pres">
      <dgm:prSet presAssocID="{9C766189-748A-4381-A282-C59EEC298EAC}" presName="connectorText" presStyleLbl="sibTrans1D1" presStyleIdx="5" presStyleCnt="7"/>
      <dgm:spPr/>
    </dgm:pt>
    <dgm:pt modelId="{AE19F603-885B-4324-AD8D-B38880BA3016}" type="pres">
      <dgm:prSet presAssocID="{A9416887-075B-4F06-89DE-D5B8050C3590}" presName="node" presStyleLbl="node1" presStyleIdx="6" presStyleCnt="8">
        <dgm:presLayoutVars>
          <dgm:bulletEnabled val="1"/>
        </dgm:presLayoutVars>
      </dgm:prSet>
      <dgm:spPr/>
    </dgm:pt>
    <dgm:pt modelId="{81B45EDC-7622-4282-B784-1F13541302CE}" type="pres">
      <dgm:prSet presAssocID="{774251C2-52AB-420D-9730-10ACF2A959BF}" presName="sibTrans" presStyleLbl="sibTrans1D1" presStyleIdx="6" presStyleCnt="7"/>
      <dgm:spPr/>
    </dgm:pt>
    <dgm:pt modelId="{21361C26-43CC-4121-ACB7-1FE9BF46AE1D}" type="pres">
      <dgm:prSet presAssocID="{774251C2-52AB-420D-9730-10ACF2A959BF}" presName="connectorText" presStyleLbl="sibTrans1D1" presStyleIdx="6" presStyleCnt="7"/>
      <dgm:spPr/>
    </dgm:pt>
    <dgm:pt modelId="{331E2CAE-4175-4AEE-997F-04CFDE658F3D}" type="pres">
      <dgm:prSet presAssocID="{C1662D6E-A657-425A-95B5-6516835F4B30}" presName="node" presStyleLbl="node1" presStyleIdx="7" presStyleCnt="8">
        <dgm:presLayoutVars>
          <dgm:bulletEnabled val="1"/>
        </dgm:presLayoutVars>
      </dgm:prSet>
      <dgm:spPr/>
    </dgm:pt>
  </dgm:ptLst>
  <dgm:cxnLst>
    <dgm:cxn modelId="{8BFC5B0E-B40E-443D-A8A0-7F4BD3FBF44D}" type="presOf" srcId="{9DBC2F68-6648-499F-914B-55440CE89540}" destId="{CFE1E66F-C9E8-4D37-89F7-69915F21D46E}" srcOrd="0" destOrd="0" presId="urn:microsoft.com/office/officeart/2005/8/layout/bProcess3"/>
    <dgm:cxn modelId="{5D3EA20F-6AD9-4F6F-B688-72493B964E50}" srcId="{9DBC2F68-6648-499F-914B-55440CE89540}" destId="{D748F33D-DDD4-40C3-AD0E-A56F18D061E8}" srcOrd="0" destOrd="0" parTransId="{10E11A18-0D03-48B8-B4EB-81D75E8223A5}" sibTransId="{E3768D18-F698-434A-ADEA-821D33AA2E3F}"/>
    <dgm:cxn modelId="{DD7EBF0F-BC06-4A09-AC83-3DE7708B0D8B}" type="presOf" srcId="{A1C4E4D9-9321-4072-A865-E2B4377266ED}" destId="{CA948FC4-F445-437F-B5EB-B4C68D728469}" srcOrd="1" destOrd="0" presId="urn:microsoft.com/office/officeart/2005/8/layout/bProcess3"/>
    <dgm:cxn modelId="{B0179E15-ABA8-4CD7-A058-AE508C342F06}" srcId="{9DBC2F68-6648-499F-914B-55440CE89540}" destId="{6165F830-BB19-44B6-8EC4-1D7908902425}" srcOrd="3" destOrd="0" parTransId="{67640881-98EE-46DE-A6C3-43D35B74B82D}" sibTransId="{8F9565ED-BF34-4B8B-8018-9B9E6977AE97}"/>
    <dgm:cxn modelId="{EFF23121-6A4F-479A-AD61-474106E155BE}" type="presOf" srcId="{0A8508EB-BAB8-4E45-AE3A-6AF3C7407B6D}" destId="{C2BBA769-CB6D-44B5-87FA-731CC85C4526}" srcOrd="0" destOrd="0" presId="urn:microsoft.com/office/officeart/2005/8/layout/bProcess3"/>
    <dgm:cxn modelId="{359DF522-0990-432C-B66A-CEC218459B66}" srcId="{9DBC2F68-6648-499F-914B-55440CE89540}" destId="{2C323EAD-C306-423C-858A-D75ADA1D59A6}" srcOrd="1" destOrd="0" parTransId="{48ECA949-1CB7-42A5-A2C3-AC9F8B9CFBE4}" sibTransId="{A1C4E4D9-9321-4072-A865-E2B4377266ED}"/>
    <dgm:cxn modelId="{2AF0FC2F-CE05-46B9-961B-11A945DE4E23}" type="presOf" srcId="{6165F830-BB19-44B6-8EC4-1D7908902425}" destId="{4166B4A3-3AD1-4DFA-85BF-E24E472D98FA}" srcOrd="0" destOrd="0" presId="urn:microsoft.com/office/officeart/2005/8/layout/bProcess3"/>
    <dgm:cxn modelId="{7D62D55B-04B4-4F78-98FE-5FA8D914CB49}" type="presOf" srcId="{C1662D6E-A657-425A-95B5-6516835F4B30}" destId="{331E2CAE-4175-4AEE-997F-04CFDE658F3D}" srcOrd="0" destOrd="0" presId="urn:microsoft.com/office/officeart/2005/8/layout/bProcess3"/>
    <dgm:cxn modelId="{58907465-0902-4371-B33A-D208A287BA2E}" type="presOf" srcId="{E34F9C3E-12D8-4A6F-8FD6-35F3C6F8B009}" destId="{14602CD6-FFA3-4FBC-B102-3EAE7E408A21}" srcOrd="1" destOrd="0" presId="urn:microsoft.com/office/officeart/2005/8/layout/bProcess3"/>
    <dgm:cxn modelId="{8D5E7967-09D8-4E11-B9A6-AA06A366346A}" type="presOf" srcId="{E3768D18-F698-434A-ADEA-821D33AA2E3F}" destId="{86595932-3DAF-4325-A44D-B1F0B4991F43}" srcOrd="1" destOrd="0" presId="urn:microsoft.com/office/officeart/2005/8/layout/bProcess3"/>
    <dgm:cxn modelId="{0143A768-B589-4147-9B65-FFA39A1D36FD}" srcId="{9DBC2F68-6648-499F-914B-55440CE89540}" destId="{1C6812F4-161E-4DD4-88E7-FFF7389737F8}" srcOrd="5" destOrd="0" parTransId="{E093518B-3355-4DA3-90F4-AC9FD1EFB92A}" sibTransId="{9C766189-748A-4381-A282-C59EEC298EAC}"/>
    <dgm:cxn modelId="{915C9C4E-9ECF-4D84-AE6B-BE6131E6288D}" type="presOf" srcId="{2C323EAD-C306-423C-858A-D75ADA1D59A6}" destId="{4F6E8C88-CD4B-4CB3-812B-4E568D084F88}" srcOrd="0" destOrd="0" presId="urn:microsoft.com/office/officeart/2005/8/layout/bProcess3"/>
    <dgm:cxn modelId="{5288DA7B-97B7-4591-803A-993C6E9B5173}" type="presOf" srcId="{469AF57C-E874-4AA5-820E-958EC0E7A7DD}" destId="{FED116AC-05B7-4202-A281-DE446A612D21}" srcOrd="0" destOrd="0" presId="urn:microsoft.com/office/officeart/2005/8/layout/bProcess3"/>
    <dgm:cxn modelId="{346BE882-DDED-4E9B-A9F4-C066D00F77E0}" srcId="{9DBC2F68-6648-499F-914B-55440CE89540}" destId="{C1662D6E-A657-425A-95B5-6516835F4B30}" srcOrd="7" destOrd="0" parTransId="{FA862E3E-01EE-4902-9A55-AFCBA3484E92}" sibTransId="{7DC8F6C2-BC47-4B66-B633-E156EAB376E3}"/>
    <dgm:cxn modelId="{8D0DD78B-C660-4667-845C-90CAE633D12D}" type="presOf" srcId="{0A8508EB-BAB8-4E45-AE3A-6AF3C7407B6D}" destId="{DE73DC58-BE9C-4ACB-B6B7-431C697B92EB}" srcOrd="1" destOrd="0" presId="urn:microsoft.com/office/officeart/2005/8/layout/bProcess3"/>
    <dgm:cxn modelId="{0B62D28C-2EA9-4C31-9BEE-A7E87C708F3C}" type="presOf" srcId="{A1C4E4D9-9321-4072-A865-E2B4377266ED}" destId="{4475B0F8-FD0D-4EF0-953E-53515D44B405}" srcOrd="0" destOrd="0" presId="urn:microsoft.com/office/officeart/2005/8/layout/bProcess3"/>
    <dgm:cxn modelId="{F809DE92-ED10-4CA3-AB60-7827BFE431A9}" type="presOf" srcId="{D748F33D-DDD4-40C3-AD0E-A56F18D061E8}" destId="{61BF07A9-5352-480F-A616-22DCBE82D600}" srcOrd="0" destOrd="0" presId="urn:microsoft.com/office/officeart/2005/8/layout/bProcess3"/>
    <dgm:cxn modelId="{79935897-E274-4D69-A2C8-6C212E444BE4}" type="presOf" srcId="{8F9565ED-BF34-4B8B-8018-9B9E6977AE97}" destId="{C3396AA9-76AA-428B-A44A-5A4EEC3C1C03}" srcOrd="0" destOrd="0" presId="urn:microsoft.com/office/officeart/2005/8/layout/bProcess3"/>
    <dgm:cxn modelId="{4F013BA4-4CE2-440A-A375-7DE6219CE101}" type="presOf" srcId="{8F9565ED-BF34-4B8B-8018-9B9E6977AE97}" destId="{AC48B7CB-97B2-4AEC-BAE7-D028A96FEFBD}" srcOrd="1" destOrd="0" presId="urn:microsoft.com/office/officeart/2005/8/layout/bProcess3"/>
    <dgm:cxn modelId="{46A46EA8-C1ED-46AB-A110-AFC182B2BA09}" type="presOf" srcId="{E3768D18-F698-434A-ADEA-821D33AA2E3F}" destId="{2AC679D2-03D7-49BF-B05C-E20BD8F6F0A9}" srcOrd="0" destOrd="0" presId="urn:microsoft.com/office/officeart/2005/8/layout/bProcess3"/>
    <dgm:cxn modelId="{6F2C26AA-E19A-4A23-B43A-204108EC2338}" type="presOf" srcId="{9C766189-748A-4381-A282-C59EEC298EAC}" destId="{1E264F19-2C9A-4433-B198-9D274B809E3B}" srcOrd="0" destOrd="0" presId="urn:microsoft.com/office/officeart/2005/8/layout/bProcess3"/>
    <dgm:cxn modelId="{9AEFBBB3-E00E-4F37-BEC2-43D25B7B50AF}" srcId="{9DBC2F68-6648-499F-914B-55440CE89540}" destId="{469AF57C-E874-4AA5-820E-958EC0E7A7DD}" srcOrd="4" destOrd="0" parTransId="{B3459730-DE24-4D88-ADA8-4C3FF10A8D23}" sibTransId="{0A8508EB-BAB8-4E45-AE3A-6AF3C7407B6D}"/>
    <dgm:cxn modelId="{124395B7-0963-4E99-9A9A-6C5A4D797C8F}" type="presOf" srcId="{9C766189-748A-4381-A282-C59EEC298EAC}" destId="{8AD98070-D4A6-47ED-B4A0-D0138C26F465}" srcOrd="1" destOrd="0" presId="urn:microsoft.com/office/officeart/2005/8/layout/bProcess3"/>
    <dgm:cxn modelId="{AD5DC6C2-A7F8-4FE3-AED6-8FD231224B24}" type="presOf" srcId="{0BAB37F3-1C94-4B7E-9CB9-547D53127724}" destId="{27A1106D-7A21-4E6D-87DD-62E96DBD5922}" srcOrd="0" destOrd="0" presId="urn:microsoft.com/office/officeart/2005/8/layout/bProcess3"/>
    <dgm:cxn modelId="{6A81EEC3-A032-4BC6-9996-DEA38C322EC1}" type="presOf" srcId="{1C6812F4-161E-4DD4-88E7-FFF7389737F8}" destId="{EEAF8931-2980-4AA9-AAD7-3A76FAF10D86}" srcOrd="0" destOrd="0" presId="urn:microsoft.com/office/officeart/2005/8/layout/bProcess3"/>
    <dgm:cxn modelId="{E3AEDBD4-9E37-4A8B-B01B-A2164A71D5B6}" type="presOf" srcId="{774251C2-52AB-420D-9730-10ACF2A959BF}" destId="{81B45EDC-7622-4282-B784-1F13541302CE}" srcOrd="0" destOrd="0" presId="urn:microsoft.com/office/officeart/2005/8/layout/bProcess3"/>
    <dgm:cxn modelId="{71653FD6-C0FA-4211-892F-7F6481FD36F5}" srcId="{9DBC2F68-6648-499F-914B-55440CE89540}" destId="{0BAB37F3-1C94-4B7E-9CB9-547D53127724}" srcOrd="2" destOrd="0" parTransId="{BEAFBE0C-18D1-4168-86DF-035E3876B7A5}" sibTransId="{E34F9C3E-12D8-4A6F-8FD6-35F3C6F8B009}"/>
    <dgm:cxn modelId="{CC55EDE4-8CB4-4E80-89E6-FAD3A3FA2CBA}" type="presOf" srcId="{A9416887-075B-4F06-89DE-D5B8050C3590}" destId="{AE19F603-885B-4324-AD8D-B38880BA3016}" srcOrd="0" destOrd="0" presId="urn:microsoft.com/office/officeart/2005/8/layout/bProcess3"/>
    <dgm:cxn modelId="{368031ED-8E18-4241-8264-066BD76A01F2}" srcId="{9DBC2F68-6648-499F-914B-55440CE89540}" destId="{A9416887-075B-4F06-89DE-D5B8050C3590}" srcOrd="6" destOrd="0" parTransId="{2153C0F5-6987-45C6-B505-928EEA728573}" sibTransId="{774251C2-52AB-420D-9730-10ACF2A959BF}"/>
    <dgm:cxn modelId="{E9D9E5F5-E461-4929-88C7-D0F95F341895}" type="presOf" srcId="{E34F9C3E-12D8-4A6F-8FD6-35F3C6F8B009}" destId="{1A587700-ED1C-401B-8287-F76751E13DBE}" srcOrd="0" destOrd="0" presId="urn:microsoft.com/office/officeart/2005/8/layout/bProcess3"/>
    <dgm:cxn modelId="{85ED50FD-B0FF-43F1-93A5-0248364BEC71}" type="presOf" srcId="{774251C2-52AB-420D-9730-10ACF2A959BF}" destId="{21361C26-43CC-4121-ACB7-1FE9BF46AE1D}" srcOrd="1" destOrd="0" presId="urn:microsoft.com/office/officeart/2005/8/layout/bProcess3"/>
    <dgm:cxn modelId="{1A81059B-6104-4A61-98F7-3205C1DAF1E9}" type="presParOf" srcId="{CFE1E66F-C9E8-4D37-89F7-69915F21D46E}" destId="{61BF07A9-5352-480F-A616-22DCBE82D600}" srcOrd="0" destOrd="0" presId="urn:microsoft.com/office/officeart/2005/8/layout/bProcess3"/>
    <dgm:cxn modelId="{163BB146-FBE6-4BE7-851F-E32002783371}" type="presParOf" srcId="{CFE1E66F-C9E8-4D37-89F7-69915F21D46E}" destId="{2AC679D2-03D7-49BF-B05C-E20BD8F6F0A9}" srcOrd="1" destOrd="0" presId="urn:microsoft.com/office/officeart/2005/8/layout/bProcess3"/>
    <dgm:cxn modelId="{63163B9B-6FC8-459F-9D1A-84B452D3D057}" type="presParOf" srcId="{2AC679D2-03D7-49BF-B05C-E20BD8F6F0A9}" destId="{86595932-3DAF-4325-A44D-B1F0B4991F43}" srcOrd="0" destOrd="0" presId="urn:microsoft.com/office/officeart/2005/8/layout/bProcess3"/>
    <dgm:cxn modelId="{0A6EA103-FFA2-4B40-8603-BB1C733282E7}" type="presParOf" srcId="{CFE1E66F-C9E8-4D37-89F7-69915F21D46E}" destId="{4F6E8C88-CD4B-4CB3-812B-4E568D084F88}" srcOrd="2" destOrd="0" presId="urn:microsoft.com/office/officeart/2005/8/layout/bProcess3"/>
    <dgm:cxn modelId="{C524FAED-B12A-44E3-B355-3232D79F088B}" type="presParOf" srcId="{CFE1E66F-C9E8-4D37-89F7-69915F21D46E}" destId="{4475B0F8-FD0D-4EF0-953E-53515D44B405}" srcOrd="3" destOrd="0" presId="urn:microsoft.com/office/officeart/2005/8/layout/bProcess3"/>
    <dgm:cxn modelId="{691215B9-71B9-4E00-BC9A-E36DE0892CE0}" type="presParOf" srcId="{4475B0F8-FD0D-4EF0-953E-53515D44B405}" destId="{CA948FC4-F445-437F-B5EB-B4C68D728469}" srcOrd="0" destOrd="0" presId="urn:microsoft.com/office/officeart/2005/8/layout/bProcess3"/>
    <dgm:cxn modelId="{D1085791-FD1F-4873-873E-37C226119AD2}" type="presParOf" srcId="{CFE1E66F-C9E8-4D37-89F7-69915F21D46E}" destId="{27A1106D-7A21-4E6D-87DD-62E96DBD5922}" srcOrd="4" destOrd="0" presId="urn:microsoft.com/office/officeart/2005/8/layout/bProcess3"/>
    <dgm:cxn modelId="{7A7F9CC4-52B1-43D0-BCB1-23E4BA312E5B}" type="presParOf" srcId="{CFE1E66F-C9E8-4D37-89F7-69915F21D46E}" destId="{1A587700-ED1C-401B-8287-F76751E13DBE}" srcOrd="5" destOrd="0" presId="urn:microsoft.com/office/officeart/2005/8/layout/bProcess3"/>
    <dgm:cxn modelId="{4AA6144E-6495-4539-A61B-75E7B8D9DC65}" type="presParOf" srcId="{1A587700-ED1C-401B-8287-F76751E13DBE}" destId="{14602CD6-FFA3-4FBC-B102-3EAE7E408A21}" srcOrd="0" destOrd="0" presId="urn:microsoft.com/office/officeart/2005/8/layout/bProcess3"/>
    <dgm:cxn modelId="{5F60A84D-81F7-483D-B352-DAF939DEEC02}" type="presParOf" srcId="{CFE1E66F-C9E8-4D37-89F7-69915F21D46E}" destId="{4166B4A3-3AD1-4DFA-85BF-E24E472D98FA}" srcOrd="6" destOrd="0" presId="urn:microsoft.com/office/officeart/2005/8/layout/bProcess3"/>
    <dgm:cxn modelId="{3E3F2B28-96A9-47D9-B7B2-882948B89ACE}" type="presParOf" srcId="{CFE1E66F-C9E8-4D37-89F7-69915F21D46E}" destId="{C3396AA9-76AA-428B-A44A-5A4EEC3C1C03}" srcOrd="7" destOrd="0" presId="urn:microsoft.com/office/officeart/2005/8/layout/bProcess3"/>
    <dgm:cxn modelId="{8DF5A7BD-4021-4F68-A4F2-F6CE407FD206}" type="presParOf" srcId="{C3396AA9-76AA-428B-A44A-5A4EEC3C1C03}" destId="{AC48B7CB-97B2-4AEC-BAE7-D028A96FEFBD}" srcOrd="0" destOrd="0" presId="urn:microsoft.com/office/officeart/2005/8/layout/bProcess3"/>
    <dgm:cxn modelId="{8CF17B06-B846-43E3-BAAB-4421FD5F5093}" type="presParOf" srcId="{CFE1E66F-C9E8-4D37-89F7-69915F21D46E}" destId="{FED116AC-05B7-4202-A281-DE446A612D21}" srcOrd="8" destOrd="0" presId="urn:microsoft.com/office/officeart/2005/8/layout/bProcess3"/>
    <dgm:cxn modelId="{0601CA39-3CFE-414F-99CB-8F88913F2CB9}" type="presParOf" srcId="{CFE1E66F-C9E8-4D37-89F7-69915F21D46E}" destId="{C2BBA769-CB6D-44B5-87FA-731CC85C4526}" srcOrd="9" destOrd="0" presId="urn:microsoft.com/office/officeart/2005/8/layout/bProcess3"/>
    <dgm:cxn modelId="{8C3DEC2A-86BC-45CE-976C-0AB2E9761591}" type="presParOf" srcId="{C2BBA769-CB6D-44B5-87FA-731CC85C4526}" destId="{DE73DC58-BE9C-4ACB-B6B7-431C697B92EB}" srcOrd="0" destOrd="0" presId="urn:microsoft.com/office/officeart/2005/8/layout/bProcess3"/>
    <dgm:cxn modelId="{1A151516-1CA8-4573-AC01-665EA939C9A3}" type="presParOf" srcId="{CFE1E66F-C9E8-4D37-89F7-69915F21D46E}" destId="{EEAF8931-2980-4AA9-AAD7-3A76FAF10D86}" srcOrd="10" destOrd="0" presId="urn:microsoft.com/office/officeart/2005/8/layout/bProcess3"/>
    <dgm:cxn modelId="{73EF4B4C-40E3-4D48-B43D-ED13DE514F9A}" type="presParOf" srcId="{CFE1E66F-C9E8-4D37-89F7-69915F21D46E}" destId="{1E264F19-2C9A-4433-B198-9D274B809E3B}" srcOrd="11" destOrd="0" presId="urn:microsoft.com/office/officeart/2005/8/layout/bProcess3"/>
    <dgm:cxn modelId="{389F526F-D7A4-46E7-A507-D51C38590047}" type="presParOf" srcId="{1E264F19-2C9A-4433-B198-9D274B809E3B}" destId="{8AD98070-D4A6-47ED-B4A0-D0138C26F465}" srcOrd="0" destOrd="0" presId="urn:microsoft.com/office/officeart/2005/8/layout/bProcess3"/>
    <dgm:cxn modelId="{B84C179C-F36B-49FB-A8E4-1C1BB98A25EF}" type="presParOf" srcId="{CFE1E66F-C9E8-4D37-89F7-69915F21D46E}" destId="{AE19F603-885B-4324-AD8D-B38880BA3016}" srcOrd="12" destOrd="0" presId="urn:microsoft.com/office/officeart/2005/8/layout/bProcess3"/>
    <dgm:cxn modelId="{75E2E945-E5E9-4EC7-8C3B-6CB65B08B588}" type="presParOf" srcId="{CFE1E66F-C9E8-4D37-89F7-69915F21D46E}" destId="{81B45EDC-7622-4282-B784-1F13541302CE}" srcOrd="13" destOrd="0" presId="urn:microsoft.com/office/officeart/2005/8/layout/bProcess3"/>
    <dgm:cxn modelId="{992B8D5F-A7C1-4596-903E-55AB6A58065F}" type="presParOf" srcId="{81B45EDC-7622-4282-B784-1F13541302CE}" destId="{21361C26-43CC-4121-ACB7-1FE9BF46AE1D}" srcOrd="0" destOrd="0" presId="urn:microsoft.com/office/officeart/2005/8/layout/bProcess3"/>
    <dgm:cxn modelId="{B4CF1362-A128-41CF-9C17-D5FABC16A597}" type="presParOf" srcId="{CFE1E66F-C9E8-4D37-89F7-69915F21D46E}" destId="{331E2CAE-4175-4AEE-997F-04CFDE658F3D}" srcOrd="14" destOrd="0" presId="urn:microsoft.com/office/officeart/2005/8/layout/b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D892D-B11D-4154-8C1F-DFF043C6ACB3}" type="doc">
      <dgm:prSet loTypeId="urn:microsoft.com/office/officeart/2005/8/layout/pyramid2" loCatId="pyramid" qsTypeId="urn:microsoft.com/office/officeart/2005/8/quickstyle/simple1" qsCatId="simple" csTypeId="urn:microsoft.com/office/officeart/2005/8/colors/colorful3" csCatId="colorful" phldr="1"/>
      <dgm:spPr/>
    </dgm:pt>
    <dgm:pt modelId="{295A0978-2A17-46BD-9F75-560B548CD6DA}">
      <dgm:prSet phldrT="[Text]" custT="1"/>
      <dgm:spPr/>
      <dgm:t>
        <a:bodyPr/>
        <a:lstStyle/>
        <a:p>
          <a:pPr algn="l"/>
          <a:r>
            <a:rPr lang="en-US" sz="1600" b="1" dirty="0">
              <a:latin typeface="Arial" panose="020B0604020202020204" pitchFamily="34" charset="0"/>
              <a:cs typeface="Arial" panose="020B0604020202020204" pitchFamily="34" charset="0"/>
            </a:rPr>
            <a:t>Pre-consultation with services departments before submitting a township establishment application </a:t>
          </a:r>
          <a:endParaRPr lang="en-ZA" sz="1600" b="1" dirty="0">
            <a:latin typeface="Arial" panose="020B0604020202020204" pitchFamily="34" charset="0"/>
            <a:cs typeface="Arial" panose="020B0604020202020204" pitchFamily="34" charset="0"/>
          </a:endParaRPr>
        </a:p>
      </dgm:t>
    </dgm:pt>
    <dgm:pt modelId="{4408ECBC-F64D-4098-B628-84125DFEF784}" type="parTrans" cxnId="{A847A105-2FCE-449E-BB4B-30C7400B846A}">
      <dgm:prSet/>
      <dgm:spPr/>
      <dgm:t>
        <a:bodyPr/>
        <a:lstStyle/>
        <a:p>
          <a:endParaRPr lang="en-ZA"/>
        </a:p>
      </dgm:t>
    </dgm:pt>
    <dgm:pt modelId="{358D4C7A-2633-4765-8B60-CC1A0ACD0CC2}" type="sibTrans" cxnId="{A847A105-2FCE-449E-BB4B-30C7400B846A}">
      <dgm:prSet/>
      <dgm:spPr/>
      <dgm:t>
        <a:bodyPr/>
        <a:lstStyle/>
        <a:p>
          <a:endParaRPr lang="en-ZA"/>
        </a:p>
      </dgm:t>
    </dgm:pt>
    <dgm:pt modelId="{E0CC991A-FD9B-4396-8179-04547A336B84}">
      <dgm:prSet custT="1"/>
      <dgm:spPr/>
      <dgm:t>
        <a:bodyPr/>
        <a:lstStyle/>
        <a:p>
          <a:pPr algn="l"/>
          <a:r>
            <a:rPr lang="en-US" sz="1600" b="1" dirty="0">
              <a:latin typeface="Arial" panose="020B0604020202020204" pitchFamily="34" charset="0"/>
              <a:cs typeface="Arial" panose="020B0604020202020204" pitchFamily="34" charset="0"/>
            </a:rPr>
            <a:t>Provision of town planning comments on city’s reports for acquiring land for human settlement purposes</a:t>
          </a:r>
          <a:endParaRPr lang="en-ZA" sz="1600" b="1" dirty="0">
            <a:latin typeface="Arial" panose="020B0604020202020204" pitchFamily="34" charset="0"/>
            <a:cs typeface="Arial" panose="020B0604020202020204" pitchFamily="34" charset="0"/>
          </a:endParaRPr>
        </a:p>
      </dgm:t>
    </dgm:pt>
    <dgm:pt modelId="{1AD3F67D-4801-472F-BCB4-45F79CA9B7CE}" type="parTrans" cxnId="{5E6E1A82-2FD7-4C69-AAFC-603410B09789}">
      <dgm:prSet/>
      <dgm:spPr/>
      <dgm:t>
        <a:bodyPr/>
        <a:lstStyle/>
        <a:p>
          <a:endParaRPr lang="en-ZA"/>
        </a:p>
      </dgm:t>
    </dgm:pt>
    <dgm:pt modelId="{B45E3BA6-171F-41F4-8535-1D11D2E7044C}" type="sibTrans" cxnId="{5E6E1A82-2FD7-4C69-AAFC-603410B09789}">
      <dgm:prSet/>
      <dgm:spPr/>
      <dgm:t>
        <a:bodyPr/>
        <a:lstStyle/>
        <a:p>
          <a:endParaRPr lang="en-ZA"/>
        </a:p>
      </dgm:t>
    </dgm:pt>
    <dgm:pt modelId="{2EBD3000-CD7F-46FE-A448-AB948F2D4D4F}">
      <dgm:prSet custT="1"/>
      <dgm:spPr/>
      <dgm:t>
        <a:bodyPr/>
        <a:lstStyle/>
        <a:p>
          <a:pPr algn="l"/>
          <a:r>
            <a:rPr lang="en-US" sz="1600" b="1" dirty="0">
              <a:latin typeface="Arial" panose="020B0604020202020204" pitchFamily="34" charset="0"/>
              <a:cs typeface="Arial" panose="020B0604020202020204" pitchFamily="34" charset="0"/>
            </a:rPr>
            <a:t>A dedicated Development Facilitation Unit that aids with facilitating government led projects </a:t>
          </a:r>
          <a:endParaRPr lang="en-ZA" sz="1600" b="1" dirty="0">
            <a:latin typeface="Arial" panose="020B0604020202020204" pitchFamily="34" charset="0"/>
            <a:cs typeface="Arial" panose="020B0604020202020204" pitchFamily="34" charset="0"/>
          </a:endParaRPr>
        </a:p>
      </dgm:t>
    </dgm:pt>
    <dgm:pt modelId="{F1CD6303-2879-42EE-8DBE-8F2A54B032A2}" type="parTrans" cxnId="{8745C805-F60A-4738-805C-225A09892F16}">
      <dgm:prSet/>
      <dgm:spPr/>
      <dgm:t>
        <a:bodyPr/>
        <a:lstStyle/>
        <a:p>
          <a:endParaRPr lang="en-ZA"/>
        </a:p>
      </dgm:t>
    </dgm:pt>
    <dgm:pt modelId="{E35AE48F-24DB-4410-ABCE-44AAFE21B2E4}" type="sibTrans" cxnId="{8745C805-F60A-4738-805C-225A09892F16}">
      <dgm:prSet/>
      <dgm:spPr/>
      <dgm:t>
        <a:bodyPr/>
        <a:lstStyle/>
        <a:p>
          <a:endParaRPr lang="en-ZA"/>
        </a:p>
      </dgm:t>
    </dgm:pt>
    <dgm:pt modelId="{FE41DFD3-157E-4D61-9567-12344981531B}">
      <dgm:prSet custT="1"/>
      <dgm:spPr/>
      <dgm:t>
        <a:bodyPr/>
        <a:lstStyle/>
        <a:p>
          <a:pPr algn="l"/>
          <a:r>
            <a:rPr lang="en-US" sz="1600" b="1" dirty="0">
              <a:latin typeface="Arial" panose="020B0604020202020204" pitchFamily="34" charset="0"/>
              <a:cs typeface="Arial" panose="020B0604020202020204" pitchFamily="34" charset="0"/>
            </a:rPr>
            <a:t>Establishment of Planning Forum as well as Planning Development Forum</a:t>
          </a:r>
          <a:endParaRPr lang="en-ZA" sz="1600" b="1" dirty="0">
            <a:latin typeface="Arial" panose="020B0604020202020204" pitchFamily="34" charset="0"/>
            <a:cs typeface="Arial" panose="020B0604020202020204" pitchFamily="34" charset="0"/>
          </a:endParaRPr>
        </a:p>
      </dgm:t>
    </dgm:pt>
    <dgm:pt modelId="{AB0514BF-3FD2-497B-A6D6-1098182FCA47}" type="parTrans" cxnId="{DD55F22A-1991-494D-B8C1-D79840210591}">
      <dgm:prSet/>
      <dgm:spPr/>
      <dgm:t>
        <a:bodyPr/>
        <a:lstStyle/>
        <a:p>
          <a:endParaRPr lang="en-ZA"/>
        </a:p>
      </dgm:t>
    </dgm:pt>
    <dgm:pt modelId="{102ACA94-9798-416D-93A5-D13D2A98A6CA}" type="sibTrans" cxnId="{DD55F22A-1991-494D-B8C1-D79840210591}">
      <dgm:prSet/>
      <dgm:spPr/>
      <dgm:t>
        <a:bodyPr/>
        <a:lstStyle/>
        <a:p>
          <a:endParaRPr lang="en-ZA"/>
        </a:p>
      </dgm:t>
    </dgm:pt>
    <dgm:pt modelId="{B5AE0C14-235F-4335-86A2-2EF3B6674C18}" type="pres">
      <dgm:prSet presAssocID="{417D892D-B11D-4154-8C1F-DFF043C6ACB3}" presName="compositeShape" presStyleCnt="0">
        <dgm:presLayoutVars>
          <dgm:dir/>
          <dgm:resizeHandles/>
        </dgm:presLayoutVars>
      </dgm:prSet>
      <dgm:spPr/>
    </dgm:pt>
    <dgm:pt modelId="{B4983A5F-CBBE-4846-A308-21960C34F514}" type="pres">
      <dgm:prSet presAssocID="{417D892D-B11D-4154-8C1F-DFF043C6ACB3}" presName="pyramid" presStyleLbl="node1" presStyleIdx="0" presStyleCnt="1" custScaleX="77335" custScaleY="78401" custLinFactNeighborX="-24126" custLinFactNeighborY="-1260"/>
      <dgm:spPr>
        <a:solidFill>
          <a:schemeClr val="accent3">
            <a:lumMod val="20000"/>
            <a:lumOff val="80000"/>
            <a:alpha val="50000"/>
          </a:schemeClr>
        </a:solidFill>
        <a:ln>
          <a:solidFill>
            <a:srgbClr val="006600"/>
          </a:solidFill>
        </a:ln>
      </dgm:spPr>
    </dgm:pt>
    <dgm:pt modelId="{476DF8E4-20D2-4F81-A958-D9265C146438}" type="pres">
      <dgm:prSet presAssocID="{417D892D-B11D-4154-8C1F-DFF043C6ACB3}" presName="theList" presStyleCnt="0"/>
      <dgm:spPr/>
    </dgm:pt>
    <dgm:pt modelId="{BD3A75BE-26EA-48AF-B8B3-8CF5FA845260}" type="pres">
      <dgm:prSet presAssocID="{295A0978-2A17-46BD-9F75-560B548CD6DA}" presName="aNode" presStyleLbl="fgAcc1" presStyleIdx="0" presStyleCnt="4" custScaleX="173259">
        <dgm:presLayoutVars>
          <dgm:bulletEnabled val="1"/>
        </dgm:presLayoutVars>
      </dgm:prSet>
      <dgm:spPr/>
    </dgm:pt>
    <dgm:pt modelId="{E5A3791D-6718-4A3A-A754-BBCCD3260281}" type="pres">
      <dgm:prSet presAssocID="{295A0978-2A17-46BD-9F75-560B548CD6DA}" presName="aSpace" presStyleCnt="0"/>
      <dgm:spPr/>
    </dgm:pt>
    <dgm:pt modelId="{C3255521-AA7C-418E-A88D-BA0E4BB4DB6C}" type="pres">
      <dgm:prSet presAssocID="{E0CC991A-FD9B-4396-8179-04547A336B84}" presName="aNode" presStyleLbl="fgAcc1" presStyleIdx="1" presStyleCnt="4" custScaleX="173259">
        <dgm:presLayoutVars>
          <dgm:bulletEnabled val="1"/>
        </dgm:presLayoutVars>
      </dgm:prSet>
      <dgm:spPr/>
    </dgm:pt>
    <dgm:pt modelId="{150C576E-51D4-4D1D-9860-4AAA320DFC5C}" type="pres">
      <dgm:prSet presAssocID="{E0CC991A-FD9B-4396-8179-04547A336B84}" presName="aSpace" presStyleCnt="0"/>
      <dgm:spPr/>
    </dgm:pt>
    <dgm:pt modelId="{793DCD5B-8B75-4007-A363-D5048379D98F}" type="pres">
      <dgm:prSet presAssocID="{2EBD3000-CD7F-46FE-A448-AB948F2D4D4F}" presName="aNode" presStyleLbl="fgAcc1" presStyleIdx="2" presStyleCnt="4" custScaleX="173259">
        <dgm:presLayoutVars>
          <dgm:bulletEnabled val="1"/>
        </dgm:presLayoutVars>
      </dgm:prSet>
      <dgm:spPr/>
    </dgm:pt>
    <dgm:pt modelId="{9353A6A1-9EF5-4546-9416-0B3EEE31513C}" type="pres">
      <dgm:prSet presAssocID="{2EBD3000-CD7F-46FE-A448-AB948F2D4D4F}" presName="aSpace" presStyleCnt="0"/>
      <dgm:spPr/>
    </dgm:pt>
    <dgm:pt modelId="{213443AF-D5BF-47A4-A4BD-5720B5C7370E}" type="pres">
      <dgm:prSet presAssocID="{FE41DFD3-157E-4D61-9567-12344981531B}" presName="aNode" presStyleLbl="fgAcc1" presStyleIdx="3" presStyleCnt="4" custScaleX="173259">
        <dgm:presLayoutVars>
          <dgm:bulletEnabled val="1"/>
        </dgm:presLayoutVars>
      </dgm:prSet>
      <dgm:spPr/>
    </dgm:pt>
    <dgm:pt modelId="{A8D5CAB4-7CD5-424E-9303-AEBF6583A1CE}" type="pres">
      <dgm:prSet presAssocID="{FE41DFD3-157E-4D61-9567-12344981531B}" presName="aSpace" presStyleCnt="0"/>
      <dgm:spPr/>
    </dgm:pt>
  </dgm:ptLst>
  <dgm:cxnLst>
    <dgm:cxn modelId="{A847A105-2FCE-449E-BB4B-30C7400B846A}" srcId="{417D892D-B11D-4154-8C1F-DFF043C6ACB3}" destId="{295A0978-2A17-46BD-9F75-560B548CD6DA}" srcOrd="0" destOrd="0" parTransId="{4408ECBC-F64D-4098-B628-84125DFEF784}" sibTransId="{358D4C7A-2633-4765-8B60-CC1A0ACD0CC2}"/>
    <dgm:cxn modelId="{8745C805-F60A-4738-805C-225A09892F16}" srcId="{417D892D-B11D-4154-8C1F-DFF043C6ACB3}" destId="{2EBD3000-CD7F-46FE-A448-AB948F2D4D4F}" srcOrd="2" destOrd="0" parTransId="{F1CD6303-2879-42EE-8DBE-8F2A54B032A2}" sibTransId="{E35AE48F-24DB-4410-ABCE-44AAFE21B2E4}"/>
    <dgm:cxn modelId="{DD55F22A-1991-494D-B8C1-D79840210591}" srcId="{417D892D-B11D-4154-8C1F-DFF043C6ACB3}" destId="{FE41DFD3-157E-4D61-9567-12344981531B}" srcOrd="3" destOrd="0" parTransId="{AB0514BF-3FD2-497B-A6D6-1098182FCA47}" sibTransId="{102ACA94-9798-416D-93A5-D13D2A98A6CA}"/>
    <dgm:cxn modelId="{DED7F76A-DB37-4949-8247-3D72B2ECFD4A}" type="presOf" srcId="{417D892D-B11D-4154-8C1F-DFF043C6ACB3}" destId="{B5AE0C14-235F-4335-86A2-2EF3B6674C18}" srcOrd="0" destOrd="0" presId="urn:microsoft.com/office/officeart/2005/8/layout/pyramid2"/>
    <dgm:cxn modelId="{5E6E1A82-2FD7-4C69-AAFC-603410B09789}" srcId="{417D892D-B11D-4154-8C1F-DFF043C6ACB3}" destId="{E0CC991A-FD9B-4396-8179-04547A336B84}" srcOrd="1" destOrd="0" parTransId="{1AD3F67D-4801-472F-BCB4-45F79CA9B7CE}" sibTransId="{B45E3BA6-171F-41F4-8535-1D11D2E7044C}"/>
    <dgm:cxn modelId="{E24F30D9-4878-4E07-98F8-22142C29D941}" type="presOf" srcId="{295A0978-2A17-46BD-9F75-560B548CD6DA}" destId="{BD3A75BE-26EA-48AF-B8B3-8CF5FA845260}" srcOrd="0" destOrd="0" presId="urn:microsoft.com/office/officeart/2005/8/layout/pyramid2"/>
    <dgm:cxn modelId="{4364BCE3-FCCE-497C-87D1-78851F627E2C}" type="presOf" srcId="{FE41DFD3-157E-4D61-9567-12344981531B}" destId="{213443AF-D5BF-47A4-A4BD-5720B5C7370E}" srcOrd="0" destOrd="0" presId="urn:microsoft.com/office/officeart/2005/8/layout/pyramid2"/>
    <dgm:cxn modelId="{9C5C58EE-F58E-4FC0-BE43-24B21C7C67C8}" type="presOf" srcId="{E0CC991A-FD9B-4396-8179-04547A336B84}" destId="{C3255521-AA7C-418E-A88D-BA0E4BB4DB6C}" srcOrd="0" destOrd="0" presId="urn:microsoft.com/office/officeart/2005/8/layout/pyramid2"/>
    <dgm:cxn modelId="{93F274F6-2D23-454E-B5D9-18BEA6CD439C}" type="presOf" srcId="{2EBD3000-CD7F-46FE-A448-AB948F2D4D4F}" destId="{793DCD5B-8B75-4007-A363-D5048379D98F}" srcOrd="0" destOrd="0" presId="urn:microsoft.com/office/officeart/2005/8/layout/pyramid2"/>
    <dgm:cxn modelId="{3F0B18E3-F511-41D8-A824-FD619074F8E4}" type="presParOf" srcId="{B5AE0C14-235F-4335-86A2-2EF3B6674C18}" destId="{B4983A5F-CBBE-4846-A308-21960C34F514}" srcOrd="0" destOrd="0" presId="urn:microsoft.com/office/officeart/2005/8/layout/pyramid2"/>
    <dgm:cxn modelId="{FC819179-1E99-4FB6-B049-460FEEF49175}" type="presParOf" srcId="{B5AE0C14-235F-4335-86A2-2EF3B6674C18}" destId="{476DF8E4-20D2-4F81-A958-D9265C146438}" srcOrd="1" destOrd="0" presId="urn:microsoft.com/office/officeart/2005/8/layout/pyramid2"/>
    <dgm:cxn modelId="{F5DCD604-51DB-42EA-B25B-5D9C6D6735FF}" type="presParOf" srcId="{476DF8E4-20D2-4F81-A958-D9265C146438}" destId="{BD3A75BE-26EA-48AF-B8B3-8CF5FA845260}" srcOrd="0" destOrd="0" presId="urn:microsoft.com/office/officeart/2005/8/layout/pyramid2"/>
    <dgm:cxn modelId="{9335C1B3-2BD3-4C3F-937B-BA976C8F4D8A}" type="presParOf" srcId="{476DF8E4-20D2-4F81-A958-D9265C146438}" destId="{E5A3791D-6718-4A3A-A754-BBCCD3260281}" srcOrd="1" destOrd="0" presId="urn:microsoft.com/office/officeart/2005/8/layout/pyramid2"/>
    <dgm:cxn modelId="{7E000E1C-2D55-4F8F-95C4-9393C1007B1C}" type="presParOf" srcId="{476DF8E4-20D2-4F81-A958-D9265C146438}" destId="{C3255521-AA7C-418E-A88D-BA0E4BB4DB6C}" srcOrd="2" destOrd="0" presId="urn:microsoft.com/office/officeart/2005/8/layout/pyramid2"/>
    <dgm:cxn modelId="{42120EDC-B275-4845-9137-E5FF4348A161}" type="presParOf" srcId="{476DF8E4-20D2-4F81-A958-D9265C146438}" destId="{150C576E-51D4-4D1D-9860-4AAA320DFC5C}" srcOrd="3" destOrd="0" presId="urn:microsoft.com/office/officeart/2005/8/layout/pyramid2"/>
    <dgm:cxn modelId="{C307893A-5472-4634-9F0D-4D59FDBA0DFB}" type="presParOf" srcId="{476DF8E4-20D2-4F81-A958-D9265C146438}" destId="{793DCD5B-8B75-4007-A363-D5048379D98F}" srcOrd="4" destOrd="0" presId="urn:microsoft.com/office/officeart/2005/8/layout/pyramid2"/>
    <dgm:cxn modelId="{FBD34EE3-33E3-44E7-BA22-9B4F3967F7CF}" type="presParOf" srcId="{476DF8E4-20D2-4F81-A958-D9265C146438}" destId="{9353A6A1-9EF5-4546-9416-0B3EEE31513C}" srcOrd="5" destOrd="0" presId="urn:microsoft.com/office/officeart/2005/8/layout/pyramid2"/>
    <dgm:cxn modelId="{8494035B-D72E-440C-A669-36C9247DD075}" type="presParOf" srcId="{476DF8E4-20D2-4F81-A958-D9265C146438}" destId="{213443AF-D5BF-47A4-A4BD-5720B5C7370E}" srcOrd="6" destOrd="0" presId="urn:microsoft.com/office/officeart/2005/8/layout/pyramid2"/>
    <dgm:cxn modelId="{EABC522A-F1A0-4EF8-954F-9BE306FBDE99}" type="presParOf" srcId="{476DF8E4-20D2-4F81-A958-D9265C146438}" destId="{A8D5CAB4-7CD5-424E-9303-AEBF6583A1C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73D05-421E-4EF2-A97A-17E6D74F9827}">
      <dsp:nvSpPr>
        <dsp:cNvPr id="0" name=""/>
        <dsp:cNvSpPr/>
      </dsp:nvSpPr>
      <dsp:spPr>
        <a:xfrm rot="5400000">
          <a:off x="-252899" y="516958"/>
          <a:ext cx="1685994" cy="1180196"/>
        </a:xfrm>
        <a:prstGeom prst="chevron">
          <a:avLst/>
        </a:prstGeom>
        <a:solidFill>
          <a:schemeClr val="lt1">
            <a:hueOff val="0"/>
            <a:satOff val="0"/>
            <a:lumOff val="0"/>
            <a:alphaOff val="0"/>
          </a:schemeClr>
        </a:solidFill>
        <a:ln w="25400" cap="flat" cmpd="sng" algn="ctr">
          <a:solidFill>
            <a:srgbClr val="33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COMPLETE NEW APPLICATION</a:t>
          </a:r>
          <a:endParaRPr lang="en-ZA" sz="1100" b="1" kern="1200" dirty="0">
            <a:solidFill>
              <a:schemeClr val="tx1"/>
            </a:solidFill>
            <a:latin typeface="Arial" panose="020B0604020202020204" pitchFamily="34" charset="0"/>
            <a:cs typeface="Arial" panose="020B0604020202020204" pitchFamily="34" charset="0"/>
          </a:endParaRPr>
        </a:p>
      </dsp:txBody>
      <dsp:txXfrm rot="-5400000">
        <a:off x="0" y="854157"/>
        <a:ext cx="1180196" cy="505798"/>
      </dsp:txXfrm>
    </dsp:sp>
    <dsp:sp modelId="{A910F2B4-4F4D-4FD2-A6AF-DD888654209C}">
      <dsp:nvSpPr>
        <dsp:cNvPr id="0" name=""/>
        <dsp:cNvSpPr/>
      </dsp:nvSpPr>
      <dsp:spPr>
        <a:xfrm rot="5400000">
          <a:off x="4490535" y="-3067431"/>
          <a:ext cx="1138198" cy="7758876"/>
        </a:xfrm>
        <a:prstGeom prst="round2SameRect">
          <a:avLst/>
        </a:prstGeom>
        <a:solidFill>
          <a:schemeClr val="accent3">
            <a:tint val="40000"/>
            <a:hueOff val="0"/>
            <a:satOff val="0"/>
            <a:lumOff val="0"/>
            <a:alpha val="2000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An applicant submits an application online and the Deputy Director receives a notification</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DD allocates the application to the responsible FH or PO together with the PP</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The responsible FH or PO conducts an administrative evaluation to check the completeness of the application (i.e., proof of payment and correct referencing).</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ZA" sz="1100" kern="1200" dirty="0">
              <a:latin typeface="Arial" panose="020B0604020202020204" pitchFamily="34" charset="0"/>
              <a:cs typeface="Arial" panose="020B0604020202020204" pitchFamily="34" charset="0"/>
            </a:rPr>
            <a:t>Administrative rejection occurs when:  an application is deemed incomplete.</a:t>
          </a:r>
        </a:p>
      </dsp:txBody>
      <dsp:txXfrm rot="-5400000">
        <a:off x="1180196" y="298470"/>
        <a:ext cx="7703314" cy="1027074"/>
      </dsp:txXfrm>
    </dsp:sp>
    <dsp:sp modelId="{5B0D486E-DA12-4655-A4DE-78D8A1E0BDBB}">
      <dsp:nvSpPr>
        <dsp:cNvPr id="0" name=""/>
        <dsp:cNvSpPr/>
      </dsp:nvSpPr>
      <dsp:spPr>
        <a:xfrm rot="5400000">
          <a:off x="-529469" y="2318824"/>
          <a:ext cx="2239136" cy="1180196"/>
        </a:xfrm>
        <a:prstGeom prst="chevron">
          <a:avLst/>
        </a:prstGeom>
        <a:no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CIRCULATION STAGE</a:t>
          </a:r>
          <a:endParaRPr lang="en-ZA" sz="1100" b="1" kern="1200" dirty="0">
            <a:solidFill>
              <a:schemeClr val="tx1"/>
            </a:solidFill>
            <a:latin typeface="Arial" panose="020B0604020202020204" pitchFamily="34" charset="0"/>
            <a:cs typeface="Arial" panose="020B0604020202020204" pitchFamily="34" charset="0"/>
          </a:endParaRPr>
        </a:p>
      </dsp:txBody>
      <dsp:txXfrm rot="-5400000">
        <a:off x="1" y="2379452"/>
        <a:ext cx="1180196" cy="1058940"/>
      </dsp:txXfrm>
    </dsp:sp>
    <dsp:sp modelId="{D16CC4DA-A1F0-4559-B1EA-55666222F9DA}">
      <dsp:nvSpPr>
        <dsp:cNvPr id="0" name=""/>
        <dsp:cNvSpPr/>
      </dsp:nvSpPr>
      <dsp:spPr>
        <a:xfrm rot="5400000">
          <a:off x="4222829" y="-1265565"/>
          <a:ext cx="1673609" cy="7758876"/>
        </a:xfrm>
        <a:prstGeom prst="round2SameRect">
          <a:avLst/>
        </a:prstGeom>
        <a:solidFill>
          <a:schemeClr val="accent3">
            <a:tint val="40000"/>
            <a:hueOff val="0"/>
            <a:satOff val="0"/>
            <a:lumOff val="0"/>
            <a:alpha val="2000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The responsible FH or PO circulates the application to the internal stakeholders (where external comments are required, the applicant must liaise with external stakeholders and provide those comments to the city).</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We await comments from the applicable departments (</a:t>
          </a:r>
          <a:r>
            <a:rPr lang="en-US" sz="1100" i="1" kern="1200" dirty="0">
              <a:latin typeface="Arial" panose="020B0604020202020204" pitchFamily="34" charset="0"/>
              <a:cs typeface="Arial" panose="020B0604020202020204" pitchFamily="34" charset="0"/>
            </a:rPr>
            <a:t>it is the responsibility of the applicant to follow-up on comments from both internal and external departments. If the applicants experience challenges in their pursuit, they must escalate the matter within specific department</a:t>
          </a:r>
          <a:r>
            <a:rPr lang="en-US" sz="1100" kern="1200" dirty="0">
              <a:latin typeface="Arial" panose="020B0604020202020204" pitchFamily="34" charset="0"/>
              <a:cs typeface="Arial" panose="020B0604020202020204" pitchFamily="34" charset="0"/>
            </a:rPr>
            <a:t>).</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An administrative evaluation is done when all the required comments are received whether negative or positive (</a:t>
          </a:r>
          <a:r>
            <a:rPr lang="en-US" sz="1100" i="1" kern="1200" dirty="0">
              <a:latin typeface="Arial" panose="020B0604020202020204" pitchFamily="34" charset="0"/>
              <a:cs typeface="Arial" panose="020B0604020202020204" pitchFamily="34" charset="0"/>
            </a:rPr>
            <a:t>if comment(s) are negative, an A6 letter will be sent to the applicant</a:t>
          </a:r>
          <a:r>
            <a:rPr lang="en-US" sz="1100" kern="1200" dirty="0">
              <a:latin typeface="Arial" panose="020B0604020202020204" pitchFamily="34" charset="0"/>
              <a:cs typeface="Arial" panose="020B0604020202020204" pitchFamily="34" charset="0"/>
            </a:rPr>
            <a:t>).</a:t>
          </a:r>
          <a:endParaRPr lang="en-ZA" sz="1100" kern="1200" dirty="0">
            <a:latin typeface="Arial" panose="020B0604020202020204" pitchFamily="34" charset="0"/>
            <a:cs typeface="Arial" panose="020B0604020202020204" pitchFamily="34" charset="0"/>
          </a:endParaRPr>
        </a:p>
        <a:p>
          <a:pPr marL="114300" lvl="2"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Additionally, there are available computers at registry in Middestad and Centurion for the viewing  and monitoring of comments.</a:t>
          </a:r>
          <a:endParaRPr lang="en-ZA" sz="1100" kern="1200" dirty="0">
            <a:latin typeface="Arial" panose="020B0604020202020204" pitchFamily="34" charset="0"/>
            <a:cs typeface="Arial" panose="020B0604020202020204" pitchFamily="34" charset="0"/>
          </a:endParaRPr>
        </a:p>
      </dsp:txBody>
      <dsp:txXfrm rot="-5400000">
        <a:off x="1180196" y="1858767"/>
        <a:ext cx="7677177" cy="1510211"/>
      </dsp:txXfrm>
    </dsp:sp>
    <dsp:sp modelId="{FF998CCD-8B0A-4413-942C-CD0AF51C5B3B}">
      <dsp:nvSpPr>
        <dsp:cNvPr id="0" name=""/>
        <dsp:cNvSpPr/>
      </dsp:nvSpPr>
      <dsp:spPr>
        <a:xfrm rot="5400000">
          <a:off x="-188199" y="4043704"/>
          <a:ext cx="1556594" cy="1180196"/>
        </a:xfrm>
        <a:prstGeom prst="chevron">
          <a:avLst/>
        </a:prstGeom>
        <a:no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EVALUATION STAGE</a:t>
          </a:r>
          <a:endParaRPr lang="en-ZA" sz="1100" b="1" kern="1200" dirty="0">
            <a:solidFill>
              <a:schemeClr val="tx1"/>
            </a:solidFill>
            <a:latin typeface="Arial" panose="020B0604020202020204" pitchFamily="34" charset="0"/>
            <a:cs typeface="Arial" panose="020B0604020202020204" pitchFamily="34" charset="0"/>
          </a:endParaRPr>
        </a:p>
      </dsp:txBody>
      <dsp:txXfrm rot="-5400000">
        <a:off x="0" y="4445603"/>
        <a:ext cx="1180196" cy="376398"/>
      </dsp:txXfrm>
    </dsp:sp>
    <dsp:sp modelId="{8F54BB4F-C850-41A7-AEF8-CC963171171E}">
      <dsp:nvSpPr>
        <dsp:cNvPr id="0" name=""/>
        <dsp:cNvSpPr/>
      </dsp:nvSpPr>
      <dsp:spPr>
        <a:xfrm rot="5400000">
          <a:off x="4578777" y="459315"/>
          <a:ext cx="961715" cy="7758876"/>
        </a:xfrm>
        <a:prstGeom prst="round2SameRect">
          <a:avLst/>
        </a:prstGeom>
        <a:solidFill>
          <a:schemeClr val="accent3">
            <a:tint val="40000"/>
            <a:hueOff val="0"/>
            <a:satOff val="0"/>
            <a:lumOff val="0"/>
            <a:alpha val="2000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When all the comments are positive the application will be referred to the PP for technical evaluation.</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When there are objections and all comments are positive, the application will be referred to the PP for technical evaluation and drafting of the MPT</a:t>
          </a:r>
          <a:endParaRPr lang="en-ZA"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dirty="0">
              <a:solidFill>
                <a:prstClr val="black"/>
              </a:solidFill>
              <a:latin typeface="Arial" panose="020B0604020202020204" pitchFamily="34" charset="0"/>
              <a:cs typeface="Arial" panose="020B0604020202020204" pitchFamily="34" charset="0"/>
            </a:rPr>
            <a:t>Also, a decision can be issued within a period of 12 months provided all things in order</a:t>
          </a:r>
          <a:endParaRPr lang="en-ZA" sz="1100" kern="1200" dirty="0">
            <a:latin typeface="Arial" panose="020B0604020202020204" pitchFamily="34" charset="0"/>
            <a:cs typeface="Arial" panose="020B0604020202020204" pitchFamily="34" charset="0"/>
          </a:endParaRPr>
        </a:p>
      </dsp:txBody>
      <dsp:txXfrm rot="-5400000">
        <a:off x="1180197" y="3904843"/>
        <a:ext cx="7711929" cy="867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679D2-03D7-49BF-B05C-E20BD8F6F0A9}">
      <dsp:nvSpPr>
        <dsp:cNvPr id="0" name=""/>
        <dsp:cNvSpPr/>
      </dsp:nvSpPr>
      <dsp:spPr>
        <a:xfrm>
          <a:off x="2139511" y="651348"/>
          <a:ext cx="460596" cy="91440"/>
        </a:xfrm>
        <a:custGeom>
          <a:avLst/>
          <a:gdLst/>
          <a:ahLst/>
          <a:cxnLst/>
          <a:rect l="0" t="0" r="0" b="0"/>
          <a:pathLst>
            <a:path>
              <a:moveTo>
                <a:pt x="0" y="45720"/>
              </a:moveTo>
              <a:lnTo>
                <a:pt x="460596" y="45720"/>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2357530" y="694612"/>
        <a:ext cx="24559" cy="4911"/>
      </dsp:txXfrm>
    </dsp:sp>
    <dsp:sp modelId="{61BF07A9-5352-480F-A616-22DCBE82D600}">
      <dsp:nvSpPr>
        <dsp:cNvPr id="0" name=""/>
        <dsp:cNvSpPr/>
      </dsp:nvSpPr>
      <dsp:spPr>
        <a:xfrm>
          <a:off x="5673" y="5637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MPT report is drafted by the responsible planner for the application</a:t>
          </a:r>
          <a:endParaRPr lang="en-ZA" sz="1200" kern="1200" dirty="0">
            <a:latin typeface="Arial" panose="020B0604020202020204" pitchFamily="34" charset="0"/>
            <a:cs typeface="Arial" panose="020B0604020202020204" pitchFamily="34" charset="0"/>
          </a:endParaRPr>
        </a:p>
      </dsp:txBody>
      <dsp:txXfrm>
        <a:off x="5673" y="56377"/>
        <a:ext cx="2135638" cy="1281382"/>
      </dsp:txXfrm>
    </dsp:sp>
    <dsp:sp modelId="{4475B0F8-FD0D-4EF0-953E-53515D44B405}">
      <dsp:nvSpPr>
        <dsp:cNvPr id="0" name=""/>
        <dsp:cNvSpPr/>
      </dsp:nvSpPr>
      <dsp:spPr>
        <a:xfrm>
          <a:off x="4766346" y="651348"/>
          <a:ext cx="460596" cy="91440"/>
        </a:xfrm>
        <a:custGeom>
          <a:avLst/>
          <a:gdLst/>
          <a:ahLst/>
          <a:cxnLst/>
          <a:rect l="0" t="0" r="0" b="0"/>
          <a:pathLst>
            <a:path>
              <a:moveTo>
                <a:pt x="0" y="45720"/>
              </a:moveTo>
              <a:lnTo>
                <a:pt x="460596" y="45720"/>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4984365" y="694612"/>
        <a:ext cx="24559" cy="4911"/>
      </dsp:txXfrm>
    </dsp:sp>
    <dsp:sp modelId="{4F6E8C88-CD4B-4CB3-812B-4E568D084F88}">
      <dsp:nvSpPr>
        <dsp:cNvPr id="0" name=""/>
        <dsp:cNvSpPr/>
      </dsp:nvSpPr>
      <dsp:spPr>
        <a:xfrm>
          <a:off x="2632508" y="5637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MPT is referred to the Deputy Director and Director for signature</a:t>
          </a:r>
          <a:endParaRPr lang="en-ZA" sz="1200" kern="1200" dirty="0">
            <a:latin typeface="Arial" panose="020B0604020202020204" pitchFamily="34" charset="0"/>
            <a:cs typeface="Arial" panose="020B0604020202020204" pitchFamily="34" charset="0"/>
          </a:endParaRPr>
        </a:p>
      </dsp:txBody>
      <dsp:txXfrm>
        <a:off x="2632508" y="56377"/>
        <a:ext cx="2135638" cy="1281382"/>
      </dsp:txXfrm>
    </dsp:sp>
    <dsp:sp modelId="{1A587700-ED1C-401B-8287-F76751E13DBE}">
      <dsp:nvSpPr>
        <dsp:cNvPr id="0" name=""/>
        <dsp:cNvSpPr/>
      </dsp:nvSpPr>
      <dsp:spPr>
        <a:xfrm>
          <a:off x="1073492" y="1335960"/>
          <a:ext cx="5253670" cy="460596"/>
        </a:xfrm>
        <a:custGeom>
          <a:avLst/>
          <a:gdLst/>
          <a:ahLst/>
          <a:cxnLst/>
          <a:rect l="0" t="0" r="0" b="0"/>
          <a:pathLst>
            <a:path>
              <a:moveTo>
                <a:pt x="5253670" y="0"/>
              </a:moveTo>
              <a:lnTo>
                <a:pt x="5253670" y="247398"/>
              </a:lnTo>
              <a:lnTo>
                <a:pt x="0" y="247398"/>
              </a:lnTo>
              <a:lnTo>
                <a:pt x="0" y="460596"/>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3568412" y="1563802"/>
        <a:ext cx="263829" cy="4911"/>
      </dsp:txXfrm>
    </dsp:sp>
    <dsp:sp modelId="{27A1106D-7A21-4E6D-87DD-62E96DBD5922}">
      <dsp:nvSpPr>
        <dsp:cNvPr id="0" name=""/>
        <dsp:cNvSpPr/>
      </dsp:nvSpPr>
      <dsp:spPr>
        <a:xfrm>
          <a:off x="5259343" y="5637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The Director forwards the report to the MPT Secretariat scheduling a hearing</a:t>
          </a:r>
          <a:endParaRPr lang="en-ZA" sz="1200" kern="1200" dirty="0">
            <a:latin typeface="Arial" panose="020B0604020202020204" pitchFamily="34" charset="0"/>
            <a:cs typeface="Arial" panose="020B0604020202020204" pitchFamily="34" charset="0"/>
          </a:endParaRPr>
        </a:p>
      </dsp:txBody>
      <dsp:txXfrm>
        <a:off x="5259343" y="56377"/>
        <a:ext cx="2135638" cy="1281382"/>
      </dsp:txXfrm>
    </dsp:sp>
    <dsp:sp modelId="{C3396AA9-76AA-428B-A44A-5A4EEC3C1C03}">
      <dsp:nvSpPr>
        <dsp:cNvPr id="0" name=""/>
        <dsp:cNvSpPr/>
      </dsp:nvSpPr>
      <dsp:spPr>
        <a:xfrm>
          <a:off x="2139511" y="2423928"/>
          <a:ext cx="460596" cy="91440"/>
        </a:xfrm>
        <a:custGeom>
          <a:avLst/>
          <a:gdLst/>
          <a:ahLst/>
          <a:cxnLst/>
          <a:rect l="0" t="0" r="0" b="0"/>
          <a:pathLst>
            <a:path>
              <a:moveTo>
                <a:pt x="0" y="45720"/>
              </a:moveTo>
              <a:lnTo>
                <a:pt x="460596" y="45720"/>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2357530" y="2467192"/>
        <a:ext cx="24559" cy="4911"/>
      </dsp:txXfrm>
    </dsp:sp>
    <dsp:sp modelId="{4166B4A3-3AD1-4DFA-85BF-E24E472D98FA}">
      <dsp:nvSpPr>
        <dsp:cNvPr id="0" name=""/>
        <dsp:cNvSpPr/>
      </dsp:nvSpPr>
      <dsp:spPr>
        <a:xfrm>
          <a:off x="5673" y="182895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MPT Secretariat schedule a date and invite the drafter of the report, the applicant, objectors, required internal and external departments and interested parties (councilors, if applicable)</a:t>
          </a:r>
          <a:endParaRPr lang="en-ZA" sz="1200" kern="1200" dirty="0">
            <a:latin typeface="Arial" panose="020B0604020202020204" pitchFamily="34" charset="0"/>
            <a:cs typeface="Arial" panose="020B0604020202020204" pitchFamily="34" charset="0"/>
          </a:endParaRPr>
        </a:p>
      </dsp:txBody>
      <dsp:txXfrm>
        <a:off x="5673" y="1828957"/>
        <a:ext cx="2135638" cy="1281382"/>
      </dsp:txXfrm>
    </dsp:sp>
    <dsp:sp modelId="{C2BBA769-CB6D-44B5-87FA-731CC85C4526}">
      <dsp:nvSpPr>
        <dsp:cNvPr id="0" name=""/>
        <dsp:cNvSpPr/>
      </dsp:nvSpPr>
      <dsp:spPr>
        <a:xfrm>
          <a:off x="4766346" y="2423928"/>
          <a:ext cx="460596" cy="91440"/>
        </a:xfrm>
        <a:custGeom>
          <a:avLst/>
          <a:gdLst/>
          <a:ahLst/>
          <a:cxnLst/>
          <a:rect l="0" t="0" r="0" b="0"/>
          <a:pathLst>
            <a:path>
              <a:moveTo>
                <a:pt x="0" y="45720"/>
              </a:moveTo>
              <a:lnTo>
                <a:pt x="460596" y="45720"/>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4984365" y="2467192"/>
        <a:ext cx="24559" cy="4911"/>
      </dsp:txXfrm>
    </dsp:sp>
    <dsp:sp modelId="{FED116AC-05B7-4202-A281-DE446A612D21}">
      <dsp:nvSpPr>
        <dsp:cNvPr id="0" name=""/>
        <dsp:cNvSpPr/>
      </dsp:nvSpPr>
      <dsp:spPr>
        <a:xfrm>
          <a:off x="2632508" y="182895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The matter is heard on the scheduled hearing and the MPT make their decision which is communicated  after the approval of the minutes </a:t>
          </a:r>
          <a:endParaRPr lang="en-ZA" sz="1200" kern="1200" dirty="0">
            <a:latin typeface="Arial" panose="020B0604020202020204" pitchFamily="34" charset="0"/>
            <a:cs typeface="Arial" panose="020B0604020202020204" pitchFamily="34" charset="0"/>
          </a:endParaRPr>
        </a:p>
      </dsp:txBody>
      <dsp:txXfrm>
        <a:off x="2632508" y="1828957"/>
        <a:ext cx="2135638" cy="1281382"/>
      </dsp:txXfrm>
    </dsp:sp>
    <dsp:sp modelId="{1E264F19-2C9A-4433-B198-9D274B809E3B}">
      <dsp:nvSpPr>
        <dsp:cNvPr id="0" name=""/>
        <dsp:cNvSpPr/>
      </dsp:nvSpPr>
      <dsp:spPr>
        <a:xfrm>
          <a:off x="1073492" y="3108539"/>
          <a:ext cx="5253670" cy="460596"/>
        </a:xfrm>
        <a:custGeom>
          <a:avLst/>
          <a:gdLst/>
          <a:ahLst/>
          <a:cxnLst/>
          <a:rect l="0" t="0" r="0" b="0"/>
          <a:pathLst>
            <a:path>
              <a:moveTo>
                <a:pt x="5253670" y="0"/>
              </a:moveTo>
              <a:lnTo>
                <a:pt x="5253670" y="247398"/>
              </a:lnTo>
              <a:lnTo>
                <a:pt x="0" y="247398"/>
              </a:lnTo>
              <a:lnTo>
                <a:pt x="0" y="460596"/>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3568412" y="3336382"/>
        <a:ext cx="263829" cy="4911"/>
      </dsp:txXfrm>
    </dsp:sp>
    <dsp:sp modelId="{EEAF8931-2980-4AA9-AAD7-3A76FAF10D86}">
      <dsp:nvSpPr>
        <dsp:cNvPr id="0" name=""/>
        <dsp:cNvSpPr/>
      </dsp:nvSpPr>
      <dsp:spPr>
        <a:xfrm>
          <a:off x="5259343" y="1828957"/>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The party aggrieved by the decision has 21 days to lodge an appeal with the MPT Secretariat to be heard Municipal Appeals Tribunal</a:t>
          </a:r>
          <a:endParaRPr lang="en-ZA" sz="1200" kern="1200" dirty="0">
            <a:latin typeface="Arial" panose="020B0604020202020204" pitchFamily="34" charset="0"/>
            <a:cs typeface="Arial" panose="020B0604020202020204" pitchFamily="34" charset="0"/>
          </a:endParaRPr>
        </a:p>
      </dsp:txBody>
      <dsp:txXfrm>
        <a:off x="5259343" y="1828957"/>
        <a:ext cx="2135638" cy="1281382"/>
      </dsp:txXfrm>
    </dsp:sp>
    <dsp:sp modelId="{81B45EDC-7622-4282-B784-1F13541302CE}">
      <dsp:nvSpPr>
        <dsp:cNvPr id="0" name=""/>
        <dsp:cNvSpPr/>
      </dsp:nvSpPr>
      <dsp:spPr>
        <a:xfrm>
          <a:off x="2139511" y="4196508"/>
          <a:ext cx="460596" cy="91440"/>
        </a:xfrm>
        <a:custGeom>
          <a:avLst/>
          <a:gdLst/>
          <a:ahLst/>
          <a:cxnLst/>
          <a:rect l="0" t="0" r="0" b="0"/>
          <a:pathLst>
            <a:path>
              <a:moveTo>
                <a:pt x="0" y="45720"/>
              </a:moveTo>
              <a:lnTo>
                <a:pt x="460596" y="45720"/>
              </a:lnTo>
            </a:path>
          </a:pathLst>
        </a:custGeom>
        <a:noFill/>
        <a:ln w="38100" cap="flat" cmpd="sng" algn="ctr">
          <a:solidFill>
            <a:srgbClr val="92D05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solidFill>
              <a:schemeClr val="tx1"/>
            </a:solidFill>
          </a:endParaRPr>
        </a:p>
      </dsp:txBody>
      <dsp:txXfrm>
        <a:off x="2357530" y="4239772"/>
        <a:ext cx="24559" cy="4911"/>
      </dsp:txXfrm>
    </dsp:sp>
    <dsp:sp modelId="{AE19F603-885B-4324-AD8D-B38880BA3016}">
      <dsp:nvSpPr>
        <dsp:cNvPr id="0" name=""/>
        <dsp:cNvSpPr/>
      </dsp:nvSpPr>
      <dsp:spPr>
        <a:xfrm>
          <a:off x="5673" y="3601536"/>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MAT can uphold the decision of MPT or overrule it.</a:t>
          </a:r>
          <a:endParaRPr lang="en-ZA" sz="1200" kern="1200" dirty="0">
            <a:latin typeface="Arial" panose="020B0604020202020204" pitchFamily="34" charset="0"/>
            <a:cs typeface="Arial" panose="020B0604020202020204" pitchFamily="34" charset="0"/>
          </a:endParaRPr>
        </a:p>
      </dsp:txBody>
      <dsp:txXfrm>
        <a:off x="5673" y="3601536"/>
        <a:ext cx="2135638" cy="1281382"/>
      </dsp:txXfrm>
    </dsp:sp>
    <dsp:sp modelId="{331E2CAE-4175-4AEE-997F-04CFDE658F3D}">
      <dsp:nvSpPr>
        <dsp:cNvPr id="0" name=""/>
        <dsp:cNvSpPr/>
      </dsp:nvSpPr>
      <dsp:spPr>
        <a:xfrm>
          <a:off x="2632508" y="3601536"/>
          <a:ext cx="2135638" cy="1281382"/>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If the appellant is grieved by the decision of MAT, they can take it up with the court a for review </a:t>
          </a:r>
          <a:endParaRPr lang="en-ZA" sz="1200" kern="1200" dirty="0">
            <a:latin typeface="Arial" panose="020B0604020202020204" pitchFamily="34" charset="0"/>
            <a:cs typeface="Arial" panose="020B0604020202020204" pitchFamily="34" charset="0"/>
          </a:endParaRPr>
        </a:p>
      </dsp:txBody>
      <dsp:txXfrm>
        <a:off x="2632508" y="3601536"/>
        <a:ext cx="2135638" cy="1281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83A5F-CBBE-4846-A308-21960C34F514}">
      <dsp:nvSpPr>
        <dsp:cNvPr id="0" name=""/>
        <dsp:cNvSpPr/>
      </dsp:nvSpPr>
      <dsp:spPr>
        <a:xfrm>
          <a:off x="272930" y="461553"/>
          <a:ext cx="3741727" cy="3793304"/>
        </a:xfrm>
        <a:prstGeom prst="triangle">
          <a:avLst/>
        </a:prstGeom>
        <a:solidFill>
          <a:schemeClr val="accent3">
            <a:lumMod val="20000"/>
            <a:lumOff val="80000"/>
            <a:alpha val="5000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sp>
    <dsp:sp modelId="{BD3A75BE-26EA-48AF-B8B3-8CF5FA845260}">
      <dsp:nvSpPr>
        <dsp:cNvPr id="0" name=""/>
        <dsp:cNvSpPr/>
      </dsp:nvSpPr>
      <dsp:spPr>
        <a:xfrm>
          <a:off x="2159123" y="484306"/>
          <a:ext cx="5448855" cy="859938"/>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Pre-consultation with services departments before submitting a township establishment application </a:t>
          </a:r>
          <a:endParaRPr lang="en-ZA" sz="1600" b="1" kern="1200" dirty="0">
            <a:latin typeface="Arial" panose="020B0604020202020204" pitchFamily="34" charset="0"/>
            <a:cs typeface="Arial" panose="020B0604020202020204" pitchFamily="34" charset="0"/>
          </a:endParaRPr>
        </a:p>
      </dsp:txBody>
      <dsp:txXfrm>
        <a:off x="2201102" y="526285"/>
        <a:ext cx="5364897" cy="775980"/>
      </dsp:txXfrm>
    </dsp:sp>
    <dsp:sp modelId="{C3255521-AA7C-418E-A88D-BA0E4BB4DB6C}">
      <dsp:nvSpPr>
        <dsp:cNvPr id="0" name=""/>
        <dsp:cNvSpPr/>
      </dsp:nvSpPr>
      <dsp:spPr>
        <a:xfrm>
          <a:off x="2159123" y="1451737"/>
          <a:ext cx="5448855" cy="859938"/>
        </a:xfrm>
        <a:prstGeom prst="round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Provision of town planning comments on city’s reports for acquiring land for human settlement purposes</a:t>
          </a:r>
          <a:endParaRPr lang="en-ZA" sz="1600" b="1" kern="1200" dirty="0">
            <a:latin typeface="Arial" panose="020B0604020202020204" pitchFamily="34" charset="0"/>
            <a:cs typeface="Arial" panose="020B0604020202020204" pitchFamily="34" charset="0"/>
          </a:endParaRPr>
        </a:p>
      </dsp:txBody>
      <dsp:txXfrm>
        <a:off x="2201102" y="1493716"/>
        <a:ext cx="5364897" cy="775980"/>
      </dsp:txXfrm>
    </dsp:sp>
    <dsp:sp modelId="{793DCD5B-8B75-4007-A363-D5048379D98F}">
      <dsp:nvSpPr>
        <dsp:cNvPr id="0" name=""/>
        <dsp:cNvSpPr/>
      </dsp:nvSpPr>
      <dsp:spPr>
        <a:xfrm>
          <a:off x="2159123" y="2419168"/>
          <a:ext cx="5448855" cy="859938"/>
        </a:xfrm>
        <a:prstGeom prst="round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 dedicated Development Facilitation Unit that aids with facilitating government led projects </a:t>
          </a:r>
          <a:endParaRPr lang="en-ZA" sz="1600" b="1" kern="1200" dirty="0">
            <a:latin typeface="Arial" panose="020B0604020202020204" pitchFamily="34" charset="0"/>
            <a:cs typeface="Arial" panose="020B0604020202020204" pitchFamily="34" charset="0"/>
          </a:endParaRPr>
        </a:p>
      </dsp:txBody>
      <dsp:txXfrm>
        <a:off x="2201102" y="2461147"/>
        <a:ext cx="5364897" cy="775980"/>
      </dsp:txXfrm>
    </dsp:sp>
    <dsp:sp modelId="{213443AF-D5BF-47A4-A4BD-5720B5C7370E}">
      <dsp:nvSpPr>
        <dsp:cNvPr id="0" name=""/>
        <dsp:cNvSpPr/>
      </dsp:nvSpPr>
      <dsp:spPr>
        <a:xfrm>
          <a:off x="2159123" y="3386599"/>
          <a:ext cx="5448855" cy="859938"/>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Establishment of Planning Forum as well as Planning Development Forum</a:t>
          </a:r>
          <a:endParaRPr lang="en-ZA" sz="1600" b="1" kern="1200" dirty="0">
            <a:latin typeface="Arial" panose="020B0604020202020204" pitchFamily="34" charset="0"/>
            <a:cs typeface="Arial" panose="020B0604020202020204" pitchFamily="34" charset="0"/>
          </a:endParaRPr>
        </a:p>
      </dsp:txBody>
      <dsp:txXfrm>
        <a:off x="2201102" y="3428578"/>
        <a:ext cx="5364897" cy="7759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0271B9-95E5-30C2-D263-6449C1F04C72}"/>
              </a:ext>
            </a:extLst>
          </p:cNvPr>
          <p:cNvSpPr>
            <a:spLocks noGrp="1"/>
          </p:cNvSpPr>
          <p:nvPr>
            <p:ph type="hdr" sz="quarter"/>
          </p:nvPr>
        </p:nvSpPr>
        <p:spPr>
          <a:xfrm>
            <a:off x="0" y="0"/>
            <a:ext cx="4308475" cy="341313"/>
          </a:xfrm>
          <a:prstGeom prst="rect">
            <a:avLst/>
          </a:prstGeom>
        </p:spPr>
        <p:txBody>
          <a:bodyPr vert="horz" lIns="88331" tIns="44166" rIns="88331" bIns="44166" rtlCol="0"/>
          <a:lstStyle>
            <a:lvl1pPr algn="l" eaLnBrk="1" hangingPunct="1">
              <a:defRPr sz="1200"/>
            </a:lvl1pPr>
          </a:lstStyle>
          <a:p>
            <a:pPr>
              <a:defRPr/>
            </a:pPr>
            <a:endParaRPr lang="en-ZA"/>
          </a:p>
        </p:txBody>
      </p:sp>
      <p:sp>
        <p:nvSpPr>
          <p:cNvPr id="3" name="Date Placeholder 2">
            <a:extLst>
              <a:ext uri="{FF2B5EF4-FFF2-40B4-BE49-F238E27FC236}">
                <a16:creationId xmlns:a16="http://schemas.microsoft.com/office/drawing/2014/main" id="{9B3EA394-01DA-498E-8038-C8BF3F3109A2}"/>
              </a:ext>
            </a:extLst>
          </p:cNvPr>
          <p:cNvSpPr>
            <a:spLocks noGrp="1"/>
          </p:cNvSpPr>
          <p:nvPr>
            <p:ph type="dt" sz="quarter" idx="1"/>
          </p:nvPr>
        </p:nvSpPr>
        <p:spPr>
          <a:xfrm>
            <a:off x="5632450" y="0"/>
            <a:ext cx="4310063" cy="341313"/>
          </a:xfrm>
          <a:prstGeom prst="rect">
            <a:avLst/>
          </a:prstGeom>
        </p:spPr>
        <p:txBody>
          <a:bodyPr vert="horz" lIns="88331" tIns="44166" rIns="88331" bIns="44166" rtlCol="0"/>
          <a:lstStyle>
            <a:lvl1pPr algn="r" eaLnBrk="1" hangingPunct="1">
              <a:defRPr sz="1200"/>
            </a:lvl1pPr>
          </a:lstStyle>
          <a:p>
            <a:pPr>
              <a:defRPr/>
            </a:pPr>
            <a:fld id="{5E839830-B995-4C83-9A2E-3A04E97E3649}" type="datetimeFigureOut">
              <a:rPr lang="en-ZA"/>
              <a:pPr>
                <a:defRPr/>
              </a:pPr>
              <a:t>2025/03/24</a:t>
            </a:fld>
            <a:endParaRPr lang="en-ZA" dirty="0"/>
          </a:p>
        </p:txBody>
      </p:sp>
      <p:sp>
        <p:nvSpPr>
          <p:cNvPr id="4" name="Footer Placeholder 3">
            <a:extLst>
              <a:ext uri="{FF2B5EF4-FFF2-40B4-BE49-F238E27FC236}">
                <a16:creationId xmlns:a16="http://schemas.microsoft.com/office/drawing/2014/main" id="{915C9B3B-FEEE-A4E9-2011-0027B8360694}"/>
              </a:ext>
            </a:extLst>
          </p:cNvPr>
          <p:cNvSpPr>
            <a:spLocks noGrp="1"/>
          </p:cNvSpPr>
          <p:nvPr>
            <p:ph type="ftr" sz="quarter" idx="2"/>
          </p:nvPr>
        </p:nvSpPr>
        <p:spPr>
          <a:xfrm>
            <a:off x="0" y="6464300"/>
            <a:ext cx="4308475" cy="339725"/>
          </a:xfrm>
          <a:prstGeom prst="rect">
            <a:avLst/>
          </a:prstGeom>
        </p:spPr>
        <p:txBody>
          <a:bodyPr vert="horz" lIns="88331" tIns="44166" rIns="88331" bIns="44166" rtlCol="0" anchor="b"/>
          <a:lstStyle>
            <a:lvl1pPr algn="l" eaLnBrk="1" hangingPunct="1">
              <a:defRPr sz="1200"/>
            </a:lvl1pPr>
          </a:lstStyle>
          <a:p>
            <a:pPr>
              <a:defRPr/>
            </a:pPr>
            <a:endParaRPr lang="en-ZA"/>
          </a:p>
        </p:txBody>
      </p:sp>
      <p:sp>
        <p:nvSpPr>
          <p:cNvPr id="5" name="Slide Number Placeholder 4">
            <a:extLst>
              <a:ext uri="{FF2B5EF4-FFF2-40B4-BE49-F238E27FC236}">
                <a16:creationId xmlns:a16="http://schemas.microsoft.com/office/drawing/2014/main" id="{7FD9226B-4533-307C-B124-8F2FAFC7A31D}"/>
              </a:ext>
            </a:extLst>
          </p:cNvPr>
          <p:cNvSpPr>
            <a:spLocks noGrp="1"/>
          </p:cNvSpPr>
          <p:nvPr>
            <p:ph type="sldNum" sz="quarter" idx="3"/>
          </p:nvPr>
        </p:nvSpPr>
        <p:spPr>
          <a:xfrm>
            <a:off x="5632450" y="6464300"/>
            <a:ext cx="4310063" cy="339725"/>
          </a:xfrm>
          <a:prstGeom prst="rect">
            <a:avLst/>
          </a:prstGeom>
        </p:spPr>
        <p:txBody>
          <a:bodyPr vert="horz" wrap="square" lIns="88331" tIns="44166" rIns="88331" bIns="44166" numCol="1" anchor="b" anchorCtr="0" compatLnSpc="1">
            <a:prstTxWarp prst="textNoShape">
              <a:avLst/>
            </a:prstTxWarp>
          </a:bodyPr>
          <a:lstStyle>
            <a:lvl1pPr algn="r" eaLnBrk="1" hangingPunct="1">
              <a:defRPr sz="1200"/>
            </a:lvl1pPr>
          </a:lstStyle>
          <a:p>
            <a:pPr>
              <a:defRPr/>
            </a:pPr>
            <a:fld id="{57C10248-DA40-42FC-8FD6-15E5815B674F}" type="slidenum">
              <a:rPr lang="en-ZA" altLang="en-US"/>
              <a:pPr>
                <a:defRPr/>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AB97A8-A5F0-9CE7-6ED9-3B3E18872576}"/>
              </a:ext>
            </a:extLst>
          </p:cNvPr>
          <p:cNvSpPr>
            <a:spLocks noGrp="1"/>
          </p:cNvSpPr>
          <p:nvPr>
            <p:ph type="hdr" sz="quarter"/>
          </p:nvPr>
        </p:nvSpPr>
        <p:spPr>
          <a:xfrm>
            <a:off x="0" y="0"/>
            <a:ext cx="4311650" cy="341313"/>
          </a:xfrm>
          <a:prstGeom prst="rect">
            <a:avLst/>
          </a:prstGeom>
        </p:spPr>
        <p:txBody>
          <a:bodyPr vert="horz" lIns="91545" tIns="45773" rIns="91545" bIns="45773"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0E77191F-F5B0-A1FF-B4CF-2AAA6C925151}"/>
              </a:ext>
            </a:extLst>
          </p:cNvPr>
          <p:cNvSpPr>
            <a:spLocks noGrp="1"/>
          </p:cNvSpPr>
          <p:nvPr>
            <p:ph type="dt" idx="1"/>
          </p:nvPr>
        </p:nvSpPr>
        <p:spPr>
          <a:xfrm>
            <a:off x="5630863" y="0"/>
            <a:ext cx="4311650" cy="341313"/>
          </a:xfrm>
          <a:prstGeom prst="rect">
            <a:avLst/>
          </a:prstGeom>
        </p:spPr>
        <p:txBody>
          <a:bodyPr vert="horz" lIns="91545" tIns="45773" rIns="91545" bIns="45773" rtlCol="0"/>
          <a:lstStyle>
            <a:lvl1pPr algn="r" eaLnBrk="1" hangingPunct="1">
              <a:defRPr sz="1200"/>
            </a:lvl1pPr>
          </a:lstStyle>
          <a:p>
            <a:pPr>
              <a:defRPr/>
            </a:pPr>
            <a:fld id="{51D286F4-E9BE-4CE9-88F1-6494852EF91C}" type="datetimeFigureOut">
              <a:rPr lang="en-US"/>
              <a:pPr>
                <a:defRPr/>
              </a:pPr>
              <a:t>3/24/2025</a:t>
            </a:fld>
            <a:endParaRPr lang="en-US" dirty="0"/>
          </a:p>
        </p:txBody>
      </p:sp>
      <p:sp>
        <p:nvSpPr>
          <p:cNvPr id="4" name="Slide Image Placeholder 3">
            <a:extLst>
              <a:ext uri="{FF2B5EF4-FFF2-40B4-BE49-F238E27FC236}">
                <a16:creationId xmlns:a16="http://schemas.microsoft.com/office/drawing/2014/main" id="{D7968DDC-D201-B915-9E5A-FD7D5B8C3984}"/>
              </a:ext>
            </a:extLst>
          </p:cNvPr>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1545" tIns="45773" rIns="91545" bIns="45773" rtlCol="0" anchor="ctr"/>
          <a:lstStyle/>
          <a:p>
            <a:pPr lvl="0"/>
            <a:endParaRPr lang="en-US" noProof="0" dirty="0"/>
          </a:p>
        </p:txBody>
      </p:sp>
      <p:sp>
        <p:nvSpPr>
          <p:cNvPr id="5" name="Notes Placeholder 4">
            <a:extLst>
              <a:ext uri="{FF2B5EF4-FFF2-40B4-BE49-F238E27FC236}">
                <a16:creationId xmlns:a16="http://schemas.microsoft.com/office/drawing/2014/main" id="{0FC0B542-91E1-A9A0-3868-7C2A28F4A9EA}"/>
              </a:ext>
            </a:extLst>
          </p:cNvPr>
          <p:cNvSpPr>
            <a:spLocks noGrp="1"/>
          </p:cNvSpPr>
          <p:nvPr>
            <p:ph type="body" sz="quarter" idx="3"/>
          </p:nvPr>
        </p:nvSpPr>
        <p:spPr>
          <a:xfrm>
            <a:off x="993775" y="3232150"/>
            <a:ext cx="7956550" cy="3062288"/>
          </a:xfrm>
          <a:prstGeom prst="rect">
            <a:avLst/>
          </a:prstGeom>
        </p:spPr>
        <p:txBody>
          <a:bodyPr vert="horz" lIns="91545" tIns="45773" rIns="91545" bIns="457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81F40AD-8750-C28F-2826-F94A1E3DD1A5}"/>
              </a:ext>
            </a:extLst>
          </p:cNvPr>
          <p:cNvSpPr>
            <a:spLocks noGrp="1"/>
          </p:cNvSpPr>
          <p:nvPr>
            <p:ph type="ftr" sz="quarter" idx="4"/>
          </p:nvPr>
        </p:nvSpPr>
        <p:spPr>
          <a:xfrm>
            <a:off x="0" y="6462713"/>
            <a:ext cx="4311650" cy="341312"/>
          </a:xfrm>
          <a:prstGeom prst="rect">
            <a:avLst/>
          </a:prstGeom>
        </p:spPr>
        <p:txBody>
          <a:bodyPr vert="horz" lIns="91545" tIns="45773" rIns="91545" bIns="45773"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32D9969-B0FA-C7B0-3233-EE9647E77807}"/>
              </a:ext>
            </a:extLst>
          </p:cNvPr>
          <p:cNvSpPr>
            <a:spLocks noGrp="1"/>
          </p:cNvSpPr>
          <p:nvPr>
            <p:ph type="sldNum" sz="quarter" idx="5"/>
          </p:nvPr>
        </p:nvSpPr>
        <p:spPr>
          <a:xfrm>
            <a:off x="5630863" y="6462713"/>
            <a:ext cx="4311650" cy="341312"/>
          </a:xfrm>
          <a:prstGeom prst="rect">
            <a:avLst/>
          </a:prstGeom>
        </p:spPr>
        <p:txBody>
          <a:bodyPr vert="horz" wrap="square" lIns="91545" tIns="45773" rIns="91545" bIns="45773" numCol="1" anchor="b" anchorCtr="0" compatLnSpc="1">
            <a:prstTxWarp prst="textNoShape">
              <a:avLst/>
            </a:prstTxWarp>
          </a:bodyPr>
          <a:lstStyle>
            <a:lvl1pPr algn="r" eaLnBrk="1" hangingPunct="1">
              <a:defRPr sz="1200"/>
            </a:lvl1pPr>
          </a:lstStyle>
          <a:p>
            <a:pPr>
              <a:defRPr/>
            </a:pPr>
            <a:fld id="{0EA7E862-86AE-4430-B29A-1ECB80B79D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005FF5-F16A-498E-D7A0-2FA0696A28D9}"/>
              </a:ext>
            </a:extLst>
          </p:cNvPr>
          <p:cNvSpPr>
            <a:spLocks noGrp="1"/>
          </p:cNvSpPr>
          <p:nvPr>
            <p:ph type="dt" sz="half" idx="10"/>
          </p:nvPr>
        </p:nvSpPr>
        <p:spPr/>
        <p:txBody>
          <a:bodyPr/>
          <a:lstStyle>
            <a:lvl1pPr>
              <a:defRPr/>
            </a:lvl1pPr>
          </a:lstStyle>
          <a:p>
            <a:pPr>
              <a:defRPr/>
            </a:pPr>
            <a:fld id="{A0C67719-B50A-48FB-AF86-3E31A68143F8}"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AFC00BD0-6DA0-3CE9-C542-C4D0F4C7B5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B8670-C36D-8619-C420-E9DEC29B7E2C}"/>
              </a:ext>
            </a:extLst>
          </p:cNvPr>
          <p:cNvSpPr>
            <a:spLocks noGrp="1"/>
          </p:cNvSpPr>
          <p:nvPr>
            <p:ph type="sldNum" sz="quarter" idx="12"/>
          </p:nvPr>
        </p:nvSpPr>
        <p:spPr/>
        <p:txBody>
          <a:bodyPr/>
          <a:lstStyle>
            <a:lvl1pPr>
              <a:defRPr/>
            </a:lvl1pPr>
          </a:lstStyle>
          <a:p>
            <a:pPr>
              <a:defRPr/>
            </a:pPr>
            <a:fld id="{BE6E8BAD-746E-4660-8156-9B75F98DAB56}" type="slidenum">
              <a:rPr lang="en-US" altLang="en-US"/>
              <a:pPr>
                <a:defRPr/>
              </a:pPr>
              <a:t>‹#›</a:t>
            </a:fld>
            <a:endParaRPr lang="en-US" altLang="en-US"/>
          </a:p>
        </p:txBody>
      </p:sp>
    </p:spTree>
    <p:extLst>
      <p:ext uri="{BB962C8B-B14F-4D97-AF65-F5344CB8AC3E}">
        <p14:creationId xmlns:p14="http://schemas.microsoft.com/office/powerpoint/2010/main" val="20321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156B95-D249-7D6F-A1DC-BC19703A90B4}"/>
              </a:ext>
            </a:extLst>
          </p:cNvPr>
          <p:cNvSpPr>
            <a:spLocks noGrp="1"/>
          </p:cNvSpPr>
          <p:nvPr>
            <p:ph type="dt" sz="half" idx="10"/>
          </p:nvPr>
        </p:nvSpPr>
        <p:spPr/>
        <p:txBody>
          <a:bodyPr/>
          <a:lstStyle>
            <a:lvl1pPr>
              <a:defRPr/>
            </a:lvl1pPr>
          </a:lstStyle>
          <a:p>
            <a:pPr>
              <a:defRPr/>
            </a:pPr>
            <a:fld id="{864CCF48-E7F6-4B4A-BCAE-A9BB3209484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EFFEABA6-DAAF-FF7B-2C16-70CB931CE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40A225-686B-F3C7-2299-59F33E1875BA}"/>
              </a:ext>
            </a:extLst>
          </p:cNvPr>
          <p:cNvSpPr>
            <a:spLocks noGrp="1"/>
          </p:cNvSpPr>
          <p:nvPr>
            <p:ph type="sldNum" sz="quarter" idx="12"/>
          </p:nvPr>
        </p:nvSpPr>
        <p:spPr/>
        <p:txBody>
          <a:bodyPr/>
          <a:lstStyle>
            <a:lvl1pPr>
              <a:defRPr/>
            </a:lvl1pPr>
          </a:lstStyle>
          <a:p>
            <a:pPr>
              <a:defRPr/>
            </a:pPr>
            <a:fld id="{FFA28517-A330-4B0D-A518-D385557E592F}" type="slidenum">
              <a:rPr lang="en-US" altLang="en-US"/>
              <a:pPr>
                <a:defRPr/>
              </a:pPr>
              <a:t>‹#›</a:t>
            </a:fld>
            <a:endParaRPr lang="en-US" altLang="en-US"/>
          </a:p>
        </p:txBody>
      </p:sp>
    </p:spTree>
    <p:extLst>
      <p:ext uri="{BB962C8B-B14F-4D97-AF65-F5344CB8AC3E}">
        <p14:creationId xmlns:p14="http://schemas.microsoft.com/office/powerpoint/2010/main" val="177368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545480-96B7-3BB5-46FE-6BBB14F6138E}"/>
              </a:ext>
            </a:extLst>
          </p:cNvPr>
          <p:cNvSpPr>
            <a:spLocks noGrp="1"/>
          </p:cNvSpPr>
          <p:nvPr>
            <p:ph type="dt" sz="half" idx="10"/>
          </p:nvPr>
        </p:nvSpPr>
        <p:spPr/>
        <p:txBody>
          <a:bodyPr/>
          <a:lstStyle>
            <a:lvl1pPr>
              <a:defRPr/>
            </a:lvl1pPr>
          </a:lstStyle>
          <a:p>
            <a:pPr>
              <a:defRPr/>
            </a:pPr>
            <a:fld id="{CB3FC6D8-5D28-48D5-8681-530BBA8FACF3}"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523888F1-08B2-326E-84B8-3864499073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6C2410-84BF-CA8D-9511-41763B06E63C}"/>
              </a:ext>
            </a:extLst>
          </p:cNvPr>
          <p:cNvSpPr>
            <a:spLocks noGrp="1"/>
          </p:cNvSpPr>
          <p:nvPr>
            <p:ph type="sldNum" sz="quarter" idx="12"/>
          </p:nvPr>
        </p:nvSpPr>
        <p:spPr/>
        <p:txBody>
          <a:bodyPr/>
          <a:lstStyle>
            <a:lvl1pPr>
              <a:defRPr/>
            </a:lvl1pPr>
          </a:lstStyle>
          <a:p>
            <a:pPr>
              <a:defRPr/>
            </a:pPr>
            <a:fld id="{40EB88D6-26D7-42E9-BE2A-C6BC24CDCD44}" type="slidenum">
              <a:rPr lang="en-US" altLang="en-US"/>
              <a:pPr>
                <a:defRPr/>
              </a:pPr>
              <a:t>‹#›</a:t>
            </a:fld>
            <a:endParaRPr lang="en-US" altLang="en-US"/>
          </a:p>
        </p:txBody>
      </p:sp>
    </p:spTree>
    <p:extLst>
      <p:ext uri="{BB962C8B-B14F-4D97-AF65-F5344CB8AC3E}">
        <p14:creationId xmlns:p14="http://schemas.microsoft.com/office/powerpoint/2010/main" val="85222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005FF5-F16A-498E-D7A0-2FA0696A28D9}"/>
              </a:ext>
            </a:extLst>
          </p:cNvPr>
          <p:cNvSpPr>
            <a:spLocks noGrp="1"/>
          </p:cNvSpPr>
          <p:nvPr>
            <p:ph type="dt" sz="half" idx="10"/>
          </p:nvPr>
        </p:nvSpPr>
        <p:spPr/>
        <p:txBody>
          <a:bodyPr/>
          <a:lstStyle>
            <a:lvl1pPr>
              <a:defRPr/>
            </a:lvl1pPr>
          </a:lstStyle>
          <a:p>
            <a:pPr>
              <a:defRPr/>
            </a:pPr>
            <a:fld id="{A0C67719-B50A-48FB-AF86-3E31A68143F8}"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AFC00BD0-6DA0-3CE9-C542-C4D0F4C7B5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B8670-C36D-8619-C420-E9DEC29B7E2C}"/>
              </a:ext>
            </a:extLst>
          </p:cNvPr>
          <p:cNvSpPr>
            <a:spLocks noGrp="1"/>
          </p:cNvSpPr>
          <p:nvPr>
            <p:ph type="sldNum" sz="quarter" idx="12"/>
          </p:nvPr>
        </p:nvSpPr>
        <p:spPr/>
        <p:txBody>
          <a:bodyPr/>
          <a:lstStyle>
            <a:lvl1pPr>
              <a:defRPr/>
            </a:lvl1pPr>
          </a:lstStyle>
          <a:p>
            <a:pPr>
              <a:defRPr/>
            </a:pPr>
            <a:fld id="{BE6E8BAD-746E-4660-8156-9B75F98DAB56}" type="slidenum">
              <a:rPr lang="en-US" altLang="en-US"/>
              <a:pPr>
                <a:defRPr/>
              </a:pPr>
              <a:t>‹#›</a:t>
            </a:fld>
            <a:endParaRPr lang="en-US" altLang="en-US"/>
          </a:p>
        </p:txBody>
      </p:sp>
    </p:spTree>
    <p:extLst>
      <p:ext uri="{BB962C8B-B14F-4D97-AF65-F5344CB8AC3E}">
        <p14:creationId xmlns:p14="http://schemas.microsoft.com/office/powerpoint/2010/main" val="164471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3AF45-FA1C-AF4A-4B62-DBE8A38715E0}"/>
              </a:ext>
            </a:extLst>
          </p:cNvPr>
          <p:cNvSpPr>
            <a:spLocks noGrp="1"/>
          </p:cNvSpPr>
          <p:nvPr>
            <p:ph type="dt" sz="half" idx="10"/>
          </p:nvPr>
        </p:nvSpPr>
        <p:spPr/>
        <p:txBody>
          <a:bodyPr/>
          <a:lstStyle>
            <a:lvl1pPr>
              <a:defRPr/>
            </a:lvl1pPr>
          </a:lstStyle>
          <a:p>
            <a:pPr>
              <a:defRPr/>
            </a:pPr>
            <a:fld id="{8257BD73-8724-4463-8795-5CFEE3B83AD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69BBB013-B472-9D6D-3A4C-B15BDF5C7A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5018C2-94F3-6043-E1AA-17A831B716CE}"/>
              </a:ext>
            </a:extLst>
          </p:cNvPr>
          <p:cNvSpPr>
            <a:spLocks noGrp="1"/>
          </p:cNvSpPr>
          <p:nvPr>
            <p:ph type="sldNum" sz="quarter" idx="12"/>
          </p:nvPr>
        </p:nvSpPr>
        <p:spPr/>
        <p:txBody>
          <a:bodyPr/>
          <a:lstStyle>
            <a:lvl1pPr>
              <a:defRPr/>
            </a:lvl1pPr>
          </a:lstStyle>
          <a:p>
            <a:pPr>
              <a:defRPr/>
            </a:pPr>
            <a:fld id="{59AEFAC0-FAED-4D6B-B79B-A65169B5FCA3}" type="slidenum">
              <a:rPr lang="en-US" altLang="en-US"/>
              <a:pPr>
                <a:defRPr/>
              </a:pPr>
              <a:t>‹#›</a:t>
            </a:fld>
            <a:endParaRPr lang="en-US" altLang="en-US"/>
          </a:p>
        </p:txBody>
      </p:sp>
    </p:spTree>
    <p:extLst>
      <p:ext uri="{BB962C8B-B14F-4D97-AF65-F5344CB8AC3E}">
        <p14:creationId xmlns:p14="http://schemas.microsoft.com/office/powerpoint/2010/main" val="393195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C433AB-1CA5-20AF-8A25-5F2225A572A1}"/>
              </a:ext>
            </a:extLst>
          </p:cNvPr>
          <p:cNvSpPr>
            <a:spLocks noGrp="1"/>
          </p:cNvSpPr>
          <p:nvPr>
            <p:ph type="dt" sz="half" idx="10"/>
          </p:nvPr>
        </p:nvSpPr>
        <p:spPr/>
        <p:txBody>
          <a:bodyPr/>
          <a:lstStyle>
            <a:lvl1pPr>
              <a:defRPr/>
            </a:lvl1pPr>
          </a:lstStyle>
          <a:p>
            <a:pPr>
              <a:defRPr/>
            </a:pPr>
            <a:fld id="{AE697C7F-E9FB-456D-AA7D-FCA6A963580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1882176E-DE1E-D299-8395-0A8CD13E1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D04DD3-4485-DADB-AE22-24BFE508025F}"/>
              </a:ext>
            </a:extLst>
          </p:cNvPr>
          <p:cNvSpPr>
            <a:spLocks noGrp="1"/>
          </p:cNvSpPr>
          <p:nvPr>
            <p:ph type="sldNum" sz="quarter" idx="12"/>
          </p:nvPr>
        </p:nvSpPr>
        <p:spPr/>
        <p:txBody>
          <a:bodyPr/>
          <a:lstStyle>
            <a:lvl1pPr>
              <a:defRPr/>
            </a:lvl1pPr>
          </a:lstStyle>
          <a:p>
            <a:pPr>
              <a:defRPr/>
            </a:pPr>
            <a:fld id="{6A4930D7-830B-488C-9BFE-1227C650C8D0}" type="slidenum">
              <a:rPr lang="en-US" altLang="en-US"/>
              <a:pPr>
                <a:defRPr/>
              </a:pPr>
              <a:t>‹#›</a:t>
            </a:fld>
            <a:endParaRPr lang="en-US" altLang="en-US"/>
          </a:p>
        </p:txBody>
      </p:sp>
    </p:spTree>
    <p:extLst>
      <p:ext uri="{BB962C8B-B14F-4D97-AF65-F5344CB8AC3E}">
        <p14:creationId xmlns:p14="http://schemas.microsoft.com/office/powerpoint/2010/main" val="94333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85FE418-CD2E-8FEE-CDB8-6B87C5CC0C11}"/>
              </a:ext>
            </a:extLst>
          </p:cNvPr>
          <p:cNvSpPr>
            <a:spLocks noGrp="1"/>
          </p:cNvSpPr>
          <p:nvPr>
            <p:ph type="dt" sz="half" idx="10"/>
          </p:nvPr>
        </p:nvSpPr>
        <p:spPr/>
        <p:txBody>
          <a:bodyPr/>
          <a:lstStyle>
            <a:lvl1pPr>
              <a:defRPr/>
            </a:lvl1pPr>
          </a:lstStyle>
          <a:p>
            <a:pPr>
              <a:defRPr/>
            </a:pPr>
            <a:fld id="{6E010291-BA25-4BDE-8D84-BBF87AFF23EE}"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3D6184DC-2CFD-9C2C-49FD-4E4353FF03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701F3D-EF2A-6119-BE13-323FC8BFDF8A}"/>
              </a:ext>
            </a:extLst>
          </p:cNvPr>
          <p:cNvSpPr>
            <a:spLocks noGrp="1"/>
          </p:cNvSpPr>
          <p:nvPr>
            <p:ph type="sldNum" sz="quarter" idx="12"/>
          </p:nvPr>
        </p:nvSpPr>
        <p:spPr/>
        <p:txBody>
          <a:bodyPr/>
          <a:lstStyle>
            <a:lvl1pPr>
              <a:defRPr/>
            </a:lvl1pPr>
          </a:lstStyle>
          <a:p>
            <a:pPr>
              <a:defRPr/>
            </a:pPr>
            <a:fld id="{72702A14-F8E7-4F4A-B95D-7DCA151A0CA0}" type="slidenum">
              <a:rPr lang="en-US" altLang="en-US"/>
              <a:pPr>
                <a:defRPr/>
              </a:pPr>
              <a:t>‹#›</a:t>
            </a:fld>
            <a:endParaRPr lang="en-US" altLang="en-US"/>
          </a:p>
        </p:txBody>
      </p:sp>
    </p:spTree>
    <p:extLst>
      <p:ext uri="{BB962C8B-B14F-4D97-AF65-F5344CB8AC3E}">
        <p14:creationId xmlns:p14="http://schemas.microsoft.com/office/powerpoint/2010/main" val="390859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C9A2E401-3091-0AC7-064E-7212393C4804}"/>
              </a:ext>
            </a:extLst>
          </p:cNvPr>
          <p:cNvSpPr>
            <a:spLocks noGrp="1"/>
          </p:cNvSpPr>
          <p:nvPr>
            <p:ph type="dt" sz="half" idx="10"/>
          </p:nvPr>
        </p:nvSpPr>
        <p:spPr/>
        <p:txBody>
          <a:bodyPr/>
          <a:lstStyle>
            <a:lvl1pPr>
              <a:defRPr/>
            </a:lvl1pPr>
          </a:lstStyle>
          <a:p>
            <a:pPr>
              <a:defRPr/>
            </a:pPr>
            <a:fld id="{27B5A333-1E48-41BD-B09A-ACFFBA3E1EAB}" type="datetimeFigureOut">
              <a:rPr lang="en-US"/>
              <a:pPr>
                <a:defRPr/>
              </a:pPr>
              <a:t>3/24/2025</a:t>
            </a:fld>
            <a:endParaRPr lang="en-US" dirty="0"/>
          </a:p>
        </p:txBody>
      </p:sp>
      <p:sp>
        <p:nvSpPr>
          <p:cNvPr id="8" name="Footer Placeholder 4">
            <a:extLst>
              <a:ext uri="{FF2B5EF4-FFF2-40B4-BE49-F238E27FC236}">
                <a16:creationId xmlns:a16="http://schemas.microsoft.com/office/drawing/2014/main" id="{5BFC3832-11C1-5706-88F7-B9420C2C7A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2C4429-F30E-8661-9B9A-D24390D3C8CC}"/>
              </a:ext>
            </a:extLst>
          </p:cNvPr>
          <p:cNvSpPr>
            <a:spLocks noGrp="1"/>
          </p:cNvSpPr>
          <p:nvPr>
            <p:ph type="sldNum" sz="quarter" idx="12"/>
          </p:nvPr>
        </p:nvSpPr>
        <p:spPr/>
        <p:txBody>
          <a:bodyPr/>
          <a:lstStyle>
            <a:lvl1pPr>
              <a:defRPr/>
            </a:lvl1pPr>
          </a:lstStyle>
          <a:p>
            <a:pPr>
              <a:defRPr/>
            </a:pPr>
            <a:fld id="{5FC41962-55F2-48C1-9BD7-A526E5852DDC}" type="slidenum">
              <a:rPr lang="en-US" altLang="en-US"/>
              <a:pPr>
                <a:defRPr/>
              </a:pPr>
              <a:t>‹#›</a:t>
            </a:fld>
            <a:endParaRPr lang="en-US" altLang="en-US"/>
          </a:p>
        </p:txBody>
      </p:sp>
    </p:spTree>
    <p:extLst>
      <p:ext uri="{BB962C8B-B14F-4D97-AF65-F5344CB8AC3E}">
        <p14:creationId xmlns:p14="http://schemas.microsoft.com/office/powerpoint/2010/main" val="117553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81262EC-E8CB-CDBA-1917-F5458D04C8E9}"/>
              </a:ext>
            </a:extLst>
          </p:cNvPr>
          <p:cNvSpPr>
            <a:spLocks noGrp="1"/>
          </p:cNvSpPr>
          <p:nvPr>
            <p:ph type="dt" sz="half" idx="10"/>
          </p:nvPr>
        </p:nvSpPr>
        <p:spPr/>
        <p:txBody>
          <a:bodyPr/>
          <a:lstStyle>
            <a:lvl1pPr>
              <a:defRPr/>
            </a:lvl1pPr>
          </a:lstStyle>
          <a:p>
            <a:pPr>
              <a:defRPr/>
            </a:pPr>
            <a:fld id="{F14DC9CC-A0B4-475E-9EBF-23C4D0F0FD6B}" type="datetimeFigureOut">
              <a:rPr lang="en-US"/>
              <a:pPr>
                <a:defRPr/>
              </a:pPr>
              <a:t>3/24/2025</a:t>
            </a:fld>
            <a:endParaRPr lang="en-US" dirty="0"/>
          </a:p>
        </p:txBody>
      </p:sp>
      <p:sp>
        <p:nvSpPr>
          <p:cNvPr id="4" name="Footer Placeholder 4">
            <a:extLst>
              <a:ext uri="{FF2B5EF4-FFF2-40B4-BE49-F238E27FC236}">
                <a16:creationId xmlns:a16="http://schemas.microsoft.com/office/drawing/2014/main" id="{81A9608A-EF70-EB5B-C70C-CE0D1AB1E9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666414-FD0C-9BA8-51FD-F7DDE45EEA42}"/>
              </a:ext>
            </a:extLst>
          </p:cNvPr>
          <p:cNvSpPr>
            <a:spLocks noGrp="1"/>
          </p:cNvSpPr>
          <p:nvPr>
            <p:ph type="sldNum" sz="quarter" idx="12"/>
          </p:nvPr>
        </p:nvSpPr>
        <p:spPr/>
        <p:txBody>
          <a:bodyPr/>
          <a:lstStyle>
            <a:lvl1pPr>
              <a:defRPr/>
            </a:lvl1pPr>
          </a:lstStyle>
          <a:p>
            <a:pPr>
              <a:defRPr/>
            </a:pPr>
            <a:fld id="{20208356-EBF4-4E08-876D-B4D334504777}" type="slidenum">
              <a:rPr lang="en-US" altLang="en-US"/>
              <a:pPr>
                <a:defRPr/>
              </a:pPr>
              <a:t>‹#›</a:t>
            </a:fld>
            <a:endParaRPr lang="en-US" altLang="en-US"/>
          </a:p>
        </p:txBody>
      </p:sp>
    </p:spTree>
    <p:extLst>
      <p:ext uri="{BB962C8B-B14F-4D97-AF65-F5344CB8AC3E}">
        <p14:creationId xmlns:p14="http://schemas.microsoft.com/office/powerpoint/2010/main" val="317165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B6FD40-6D24-0C73-971F-C47F813BB648}"/>
              </a:ext>
            </a:extLst>
          </p:cNvPr>
          <p:cNvSpPr>
            <a:spLocks noGrp="1"/>
          </p:cNvSpPr>
          <p:nvPr>
            <p:ph type="dt" sz="half" idx="10"/>
          </p:nvPr>
        </p:nvSpPr>
        <p:spPr/>
        <p:txBody>
          <a:bodyPr/>
          <a:lstStyle>
            <a:lvl1pPr>
              <a:defRPr/>
            </a:lvl1pPr>
          </a:lstStyle>
          <a:p>
            <a:pPr>
              <a:defRPr/>
            </a:pPr>
            <a:fld id="{CE0E4282-34C5-464C-A892-10CE708DD8F2}" type="datetimeFigureOut">
              <a:rPr lang="en-US"/>
              <a:pPr>
                <a:defRPr/>
              </a:pPr>
              <a:t>3/24/2025</a:t>
            </a:fld>
            <a:endParaRPr lang="en-US" dirty="0"/>
          </a:p>
        </p:txBody>
      </p:sp>
      <p:sp>
        <p:nvSpPr>
          <p:cNvPr id="3" name="Footer Placeholder 4">
            <a:extLst>
              <a:ext uri="{FF2B5EF4-FFF2-40B4-BE49-F238E27FC236}">
                <a16:creationId xmlns:a16="http://schemas.microsoft.com/office/drawing/2014/main" id="{55045915-EB16-B3F5-3857-6DE50544E3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12537A-151C-DBDA-3C3E-65D1E7CF3610}"/>
              </a:ext>
            </a:extLst>
          </p:cNvPr>
          <p:cNvSpPr>
            <a:spLocks noGrp="1"/>
          </p:cNvSpPr>
          <p:nvPr>
            <p:ph type="sldNum" sz="quarter" idx="12"/>
          </p:nvPr>
        </p:nvSpPr>
        <p:spPr/>
        <p:txBody>
          <a:bodyPr/>
          <a:lstStyle>
            <a:lvl1pPr>
              <a:defRPr/>
            </a:lvl1pPr>
          </a:lstStyle>
          <a:p>
            <a:pPr>
              <a:defRPr/>
            </a:pPr>
            <a:fld id="{24B74788-35F1-4BFD-B1F6-58779DB50D5E}" type="slidenum">
              <a:rPr lang="en-US" altLang="en-US"/>
              <a:pPr>
                <a:defRPr/>
              </a:pPr>
              <a:t>‹#›</a:t>
            </a:fld>
            <a:endParaRPr lang="en-US" altLang="en-US"/>
          </a:p>
        </p:txBody>
      </p:sp>
    </p:spTree>
    <p:extLst>
      <p:ext uri="{BB962C8B-B14F-4D97-AF65-F5344CB8AC3E}">
        <p14:creationId xmlns:p14="http://schemas.microsoft.com/office/powerpoint/2010/main" val="746212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3">
            <a:extLst>
              <a:ext uri="{FF2B5EF4-FFF2-40B4-BE49-F238E27FC236}">
                <a16:creationId xmlns:a16="http://schemas.microsoft.com/office/drawing/2014/main" id="{022F073F-76DD-5E1C-0EA7-70CD54E7A1DE}"/>
              </a:ext>
            </a:extLst>
          </p:cNvPr>
          <p:cNvSpPr>
            <a:spLocks noGrp="1"/>
          </p:cNvSpPr>
          <p:nvPr>
            <p:ph type="dt" sz="half" idx="10"/>
          </p:nvPr>
        </p:nvSpPr>
        <p:spPr/>
        <p:txBody>
          <a:bodyPr/>
          <a:lstStyle>
            <a:lvl1pPr>
              <a:defRPr/>
            </a:lvl1pPr>
          </a:lstStyle>
          <a:p>
            <a:pPr>
              <a:defRPr/>
            </a:pPr>
            <a:fld id="{677A7390-84E0-436A-8DAE-52E339ED008C}"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72A1DB8C-77AD-9B08-B3C2-E84EC59814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9D5C22-8C0B-6321-9CEC-CE2EFCCBDD5A}"/>
              </a:ext>
            </a:extLst>
          </p:cNvPr>
          <p:cNvSpPr>
            <a:spLocks noGrp="1"/>
          </p:cNvSpPr>
          <p:nvPr>
            <p:ph type="sldNum" sz="quarter" idx="12"/>
          </p:nvPr>
        </p:nvSpPr>
        <p:spPr/>
        <p:txBody>
          <a:bodyPr/>
          <a:lstStyle>
            <a:lvl1pPr>
              <a:defRPr/>
            </a:lvl1pPr>
          </a:lstStyle>
          <a:p>
            <a:pPr>
              <a:defRPr/>
            </a:pPr>
            <a:fld id="{B8075DA8-7A6B-452A-86E2-C9724D1DAAB5}" type="slidenum">
              <a:rPr lang="en-US" altLang="en-US"/>
              <a:pPr>
                <a:defRPr/>
              </a:pPr>
              <a:t>‹#›</a:t>
            </a:fld>
            <a:endParaRPr lang="en-US" altLang="en-US"/>
          </a:p>
        </p:txBody>
      </p:sp>
    </p:spTree>
    <p:extLst>
      <p:ext uri="{BB962C8B-B14F-4D97-AF65-F5344CB8AC3E}">
        <p14:creationId xmlns:p14="http://schemas.microsoft.com/office/powerpoint/2010/main" val="383405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3AF45-FA1C-AF4A-4B62-DBE8A38715E0}"/>
              </a:ext>
            </a:extLst>
          </p:cNvPr>
          <p:cNvSpPr>
            <a:spLocks noGrp="1"/>
          </p:cNvSpPr>
          <p:nvPr>
            <p:ph type="dt" sz="half" idx="10"/>
          </p:nvPr>
        </p:nvSpPr>
        <p:spPr/>
        <p:txBody>
          <a:bodyPr/>
          <a:lstStyle>
            <a:lvl1pPr>
              <a:defRPr/>
            </a:lvl1pPr>
          </a:lstStyle>
          <a:p>
            <a:pPr>
              <a:defRPr/>
            </a:pPr>
            <a:fld id="{8257BD73-8724-4463-8795-5CFEE3B83AD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69BBB013-B472-9D6D-3A4C-B15BDF5C7A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5018C2-94F3-6043-E1AA-17A831B716CE}"/>
              </a:ext>
            </a:extLst>
          </p:cNvPr>
          <p:cNvSpPr>
            <a:spLocks noGrp="1"/>
          </p:cNvSpPr>
          <p:nvPr>
            <p:ph type="sldNum" sz="quarter" idx="12"/>
          </p:nvPr>
        </p:nvSpPr>
        <p:spPr/>
        <p:txBody>
          <a:bodyPr/>
          <a:lstStyle>
            <a:lvl1pPr>
              <a:defRPr/>
            </a:lvl1pPr>
          </a:lstStyle>
          <a:p>
            <a:pPr>
              <a:defRPr/>
            </a:pPr>
            <a:fld id="{59AEFAC0-FAED-4D6B-B79B-A65169B5FCA3}" type="slidenum">
              <a:rPr lang="en-US" altLang="en-US"/>
              <a:pPr>
                <a:defRPr/>
              </a:pPr>
              <a:t>‹#›</a:t>
            </a:fld>
            <a:endParaRPr lang="en-US" altLang="en-US"/>
          </a:p>
        </p:txBody>
      </p:sp>
    </p:spTree>
    <p:extLst>
      <p:ext uri="{BB962C8B-B14F-4D97-AF65-F5344CB8AC3E}">
        <p14:creationId xmlns:p14="http://schemas.microsoft.com/office/powerpoint/2010/main" val="18236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3">
            <a:extLst>
              <a:ext uri="{FF2B5EF4-FFF2-40B4-BE49-F238E27FC236}">
                <a16:creationId xmlns:a16="http://schemas.microsoft.com/office/drawing/2014/main" id="{A1A6F43D-2FAA-9082-069B-ABF92A2E7590}"/>
              </a:ext>
            </a:extLst>
          </p:cNvPr>
          <p:cNvSpPr>
            <a:spLocks noGrp="1"/>
          </p:cNvSpPr>
          <p:nvPr>
            <p:ph type="dt" sz="half" idx="10"/>
          </p:nvPr>
        </p:nvSpPr>
        <p:spPr/>
        <p:txBody>
          <a:bodyPr/>
          <a:lstStyle>
            <a:lvl1pPr>
              <a:defRPr/>
            </a:lvl1pPr>
          </a:lstStyle>
          <a:p>
            <a:pPr>
              <a:defRPr/>
            </a:pPr>
            <a:fld id="{3819C6B7-8A6B-4FD7-9665-7600473B69BD}"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7F69CDD4-CABA-6301-746E-3F1044CABE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FA21D0-E2E2-CDD6-FC83-49E436490AB2}"/>
              </a:ext>
            </a:extLst>
          </p:cNvPr>
          <p:cNvSpPr>
            <a:spLocks noGrp="1"/>
          </p:cNvSpPr>
          <p:nvPr>
            <p:ph type="sldNum" sz="quarter" idx="12"/>
          </p:nvPr>
        </p:nvSpPr>
        <p:spPr/>
        <p:txBody>
          <a:bodyPr/>
          <a:lstStyle>
            <a:lvl1pPr>
              <a:defRPr/>
            </a:lvl1pPr>
          </a:lstStyle>
          <a:p>
            <a:pPr>
              <a:defRPr/>
            </a:pPr>
            <a:fld id="{4225EF14-26B0-4B17-B2C0-B8EB29EEA4D6}" type="slidenum">
              <a:rPr lang="en-US" altLang="en-US"/>
              <a:pPr>
                <a:defRPr/>
              </a:pPr>
              <a:t>‹#›</a:t>
            </a:fld>
            <a:endParaRPr lang="en-US" altLang="en-US"/>
          </a:p>
        </p:txBody>
      </p:sp>
    </p:spTree>
    <p:extLst>
      <p:ext uri="{BB962C8B-B14F-4D97-AF65-F5344CB8AC3E}">
        <p14:creationId xmlns:p14="http://schemas.microsoft.com/office/powerpoint/2010/main" val="4173885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156B95-D249-7D6F-A1DC-BC19703A90B4}"/>
              </a:ext>
            </a:extLst>
          </p:cNvPr>
          <p:cNvSpPr>
            <a:spLocks noGrp="1"/>
          </p:cNvSpPr>
          <p:nvPr>
            <p:ph type="dt" sz="half" idx="10"/>
          </p:nvPr>
        </p:nvSpPr>
        <p:spPr/>
        <p:txBody>
          <a:bodyPr/>
          <a:lstStyle>
            <a:lvl1pPr>
              <a:defRPr/>
            </a:lvl1pPr>
          </a:lstStyle>
          <a:p>
            <a:pPr>
              <a:defRPr/>
            </a:pPr>
            <a:fld id="{864CCF48-E7F6-4B4A-BCAE-A9BB3209484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EFFEABA6-DAAF-FF7B-2C16-70CB931CE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40A225-686B-F3C7-2299-59F33E1875BA}"/>
              </a:ext>
            </a:extLst>
          </p:cNvPr>
          <p:cNvSpPr>
            <a:spLocks noGrp="1"/>
          </p:cNvSpPr>
          <p:nvPr>
            <p:ph type="sldNum" sz="quarter" idx="12"/>
          </p:nvPr>
        </p:nvSpPr>
        <p:spPr/>
        <p:txBody>
          <a:bodyPr/>
          <a:lstStyle>
            <a:lvl1pPr>
              <a:defRPr/>
            </a:lvl1pPr>
          </a:lstStyle>
          <a:p>
            <a:pPr>
              <a:defRPr/>
            </a:pPr>
            <a:fld id="{FFA28517-A330-4B0D-A518-D385557E592F}" type="slidenum">
              <a:rPr lang="en-US" altLang="en-US"/>
              <a:pPr>
                <a:defRPr/>
              </a:pPr>
              <a:t>‹#›</a:t>
            </a:fld>
            <a:endParaRPr lang="en-US" altLang="en-US"/>
          </a:p>
        </p:txBody>
      </p:sp>
    </p:spTree>
    <p:extLst>
      <p:ext uri="{BB962C8B-B14F-4D97-AF65-F5344CB8AC3E}">
        <p14:creationId xmlns:p14="http://schemas.microsoft.com/office/powerpoint/2010/main" val="223563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545480-96B7-3BB5-46FE-6BBB14F6138E}"/>
              </a:ext>
            </a:extLst>
          </p:cNvPr>
          <p:cNvSpPr>
            <a:spLocks noGrp="1"/>
          </p:cNvSpPr>
          <p:nvPr>
            <p:ph type="dt" sz="half" idx="10"/>
          </p:nvPr>
        </p:nvSpPr>
        <p:spPr/>
        <p:txBody>
          <a:bodyPr/>
          <a:lstStyle>
            <a:lvl1pPr>
              <a:defRPr/>
            </a:lvl1pPr>
          </a:lstStyle>
          <a:p>
            <a:pPr>
              <a:defRPr/>
            </a:pPr>
            <a:fld id="{CB3FC6D8-5D28-48D5-8681-530BBA8FACF3}"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523888F1-08B2-326E-84B8-3864499073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6C2410-84BF-CA8D-9511-41763B06E63C}"/>
              </a:ext>
            </a:extLst>
          </p:cNvPr>
          <p:cNvSpPr>
            <a:spLocks noGrp="1"/>
          </p:cNvSpPr>
          <p:nvPr>
            <p:ph type="sldNum" sz="quarter" idx="12"/>
          </p:nvPr>
        </p:nvSpPr>
        <p:spPr/>
        <p:txBody>
          <a:bodyPr/>
          <a:lstStyle>
            <a:lvl1pPr>
              <a:defRPr/>
            </a:lvl1pPr>
          </a:lstStyle>
          <a:p>
            <a:pPr>
              <a:defRPr/>
            </a:pPr>
            <a:fld id="{40EB88D6-26D7-42E9-BE2A-C6BC24CDCD44}" type="slidenum">
              <a:rPr lang="en-US" altLang="en-US"/>
              <a:pPr>
                <a:defRPr/>
              </a:pPr>
              <a:t>‹#›</a:t>
            </a:fld>
            <a:endParaRPr lang="en-US" altLang="en-US"/>
          </a:p>
        </p:txBody>
      </p:sp>
    </p:spTree>
    <p:extLst>
      <p:ext uri="{BB962C8B-B14F-4D97-AF65-F5344CB8AC3E}">
        <p14:creationId xmlns:p14="http://schemas.microsoft.com/office/powerpoint/2010/main" val="354901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C433AB-1CA5-20AF-8A25-5F2225A572A1}"/>
              </a:ext>
            </a:extLst>
          </p:cNvPr>
          <p:cNvSpPr>
            <a:spLocks noGrp="1"/>
          </p:cNvSpPr>
          <p:nvPr>
            <p:ph type="dt" sz="half" idx="10"/>
          </p:nvPr>
        </p:nvSpPr>
        <p:spPr/>
        <p:txBody>
          <a:bodyPr/>
          <a:lstStyle>
            <a:lvl1pPr>
              <a:defRPr/>
            </a:lvl1pPr>
          </a:lstStyle>
          <a:p>
            <a:pPr>
              <a:defRPr/>
            </a:pPr>
            <a:fld id="{AE697C7F-E9FB-456D-AA7D-FCA6A9635807}"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1882176E-DE1E-D299-8395-0A8CD13E1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D04DD3-4485-DADB-AE22-24BFE508025F}"/>
              </a:ext>
            </a:extLst>
          </p:cNvPr>
          <p:cNvSpPr>
            <a:spLocks noGrp="1"/>
          </p:cNvSpPr>
          <p:nvPr>
            <p:ph type="sldNum" sz="quarter" idx="12"/>
          </p:nvPr>
        </p:nvSpPr>
        <p:spPr/>
        <p:txBody>
          <a:bodyPr/>
          <a:lstStyle>
            <a:lvl1pPr>
              <a:defRPr/>
            </a:lvl1pPr>
          </a:lstStyle>
          <a:p>
            <a:pPr>
              <a:defRPr/>
            </a:pPr>
            <a:fld id="{6A4930D7-830B-488C-9BFE-1227C650C8D0}" type="slidenum">
              <a:rPr lang="en-US" altLang="en-US"/>
              <a:pPr>
                <a:defRPr/>
              </a:pPr>
              <a:t>‹#›</a:t>
            </a:fld>
            <a:endParaRPr lang="en-US" altLang="en-US"/>
          </a:p>
        </p:txBody>
      </p:sp>
    </p:spTree>
    <p:extLst>
      <p:ext uri="{BB962C8B-B14F-4D97-AF65-F5344CB8AC3E}">
        <p14:creationId xmlns:p14="http://schemas.microsoft.com/office/powerpoint/2010/main" val="17320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85FE418-CD2E-8FEE-CDB8-6B87C5CC0C11}"/>
              </a:ext>
            </a:extLst>
          </p:cNvPr>
          <p:cNvSpPr>
            <a:spLocks noGrp="1"/>
          </p:cNvSpPr>
          <p:nvPr>
            <p:ph type="dt" sz="half" idx="10"/>
          </p:nvPr>
        </p:nvSpPr>
        <p:spPr/>
        <p:txBody>
          <a:bodyPr/>
          <a:lstStyle>
            <a:lvl1pPr>
              <a:defRPr/>
            </a:lvl1pPr>
          </a:lstStyle>
          <a:p>
            <a:pPr>
              <a:defRPr/>
            </a:pPr>
            <a:fld id="{6E010291-BA25-4BDE-8D84-BBF87AFF23EE}"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3D6184DC-2CFD-9C2C-49FD-4E4353FF03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701F3D-EF2A-6119-BE13-323FC8BFDF8A}"/>
              </a:ext>
            </a:extLst>
          </p:cNvPr>
          <p:cNvSpPr>
            <a:spLocks noGrp="1"/>
          </p:cNvSpPr>
          <p:nvPr>
            <p:ph type="sldNum" sz="quarter" idx="12"/>
          </p:nvPr>
        </p:nvSpPr>
        <p:spPr/>
        <p:txBody>
          <a:bodyPr/>
          <a:lstStyle>
            <a:lvl1pPr>
              <a:defRPr/>
            </a:lvl1pPr>
          </a:lstStyle>
          <a:p>
            <a:pPr>
              <a:defRPr/>
            </a:pPr>
            <a:fld id="{72702A14-F8E7-4F4A-B95D-7DCA151A0CA0}" type="slidenum">
              <a:rPr lang="en-US" altLang="en-US"/>
              <a:pPr>
                <a:defRPr/>
              </a:pPr>
              <a:t>‹#›</a:t>
            </a:fld>
            <a:endParaRPr lang="en-US" altLang="en-US"/>
          </a:p>
        </p:txBody>
      </p:sp>
    </p:spTree>
    <p:extLst>
      <p:ext uri="{BB962C8B-B14F-4D97-AF65-F5344CB8AC3E}">
        <p14:creationId xmlns:p14="http://schemas.microsoft.com/office/powerpoint/2010/main" val="56163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C9A2E401-3091-0AC7-064E-7212393C4804}"/>
              </a:ext>
            </a:extLst>
          </p:cNvPr>
          <p:cNvSpPr>
            <a:spLocks noGrp="1"/>
          </p:cNvSpPr>
          <p:nvPr>
            <p:ph type="dt" sz="half" idx="10"/>
          </p:nvPr>
        </p:nvSpPr>
        <p:spPr/>
        <p:txBody>
          <a:bodyPr/>
          <a:lstStyle>
            <a:lvl1pPr>
              <a:defRPr/>
            </a:lvl1pPr>
          </a:lstStyle>
          <a:p>
            <a:pPr>
              <a:defRPr/>
            </a:pPr>
            <a:fld id="{27B5A333-1E48-41BD-B09A-ACFFBA3E1EAB}" type="datetimeFigureOut">
              <a:rPr lang="en-US"/>
              <a:pPr>
                <a:defRPr/>
              </a:pPr>
              <a:t>3/24/2025</a:t>
            </a:fld>
            <a:endParaRPr lang="en-US" dirty="0"/>
          </a:p>
        </p:txBody>
      </p:sp>
      <p:sp>
        <p:nvSpPr>
          <p:cNvPr id="8" name="Footer Placeholder 4">
            <a:extLst>
              <a:ext uri="{FF2B5EF4-FFF2-40B4-BE49-F238E27FC236}">
                <a16:creationId xmlns:a16="http://schemas.microsoft.com/office/drawing/2014/main" id="{5BFC3832-11C1-5706-88F7-B9420C2C7A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2C4429-F30E-8661-9B9A-D24390D3C8CC}"/>
              </a:ext>
            </a:extLst>
          </p:cNvPr>
          <p:cNvSpPr>
            <a:spLocks noGrp="1"/>
          </p:cNvSpPr>
          <p:nvPr>
            <p:ph type="sldNum" sz="quarter" idx="12"/>
          </p:nvPr>
        </p:nvSpPr>
        <p:spPr/>
        <p:txBody>
          <a:bodyPr/>
          <a:lstStyle>
            <a:lvl1pPr>
              <a:defRPr/>
            </a:lvl1pPr>
          </a:lstStyle>
          <a:p>
            <a:pPr>
              <a:defRPr/>
            </a:pPr>
            <a:fld id="{5FC41962-55F2-48C1-9BD7-A526E5852DDC}" type="slidenum">
              <a:rPr lang="en-US" altLang="en-US"/>
              <a:pPr>
                <a:defRPr/>
              </a:pPr>
              <a:t>‹#›</a:t>
            </a:fld>
            <a:endParaRPr lang="en-US" altLang="en-US"/>
          </a:p>
        </p:txBody>
      </p:sp>
    </p:spTree>
    <p:extLst>
      <p:ext uri="{BB962C8B-B14F-4D97-AF65-F5344CB8AC3E}">
        <p14:creationId xmlns:p14="http://schemas.microsoft.com/office/powerpoint/2010/main" val="18383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81262EC-E8CB-CDBA-1917-F5458D04C8E9}"/>
              </a:ext>
            </a:extLst>
          </p:cNvPr>
          <p:cNvSpPr>
            <a:spLocks noGrp="1"/>
          </p:cNvSpPr>
          <p:nvPr>
            <p:ph type="dt" sz="half" idx="10"/>
          </p:nvPr>
        </p:nvSpPr>
        <p:spPr/>
        <p:txBody>
          <a:bodyPr/>
          <a:lstStyle>
            <a:lvl1pPr>
              <a:defRPr/>
            </a:lvl1pPr>
          </a:lstStyle>
          <a:p>
            <a:pPr>
              <a:defRPr/>
            </a:pPr>
            <a:fld id="{F14DC9CC-A0B4-475E-9EBF-23C4D0F0FD6B}" type="datetimeFigureOut">
              <a:rPr lang="en-US"/>
              <a:pPr>
                <a:defRPr/>
              </a:pPr>
              <a:t>3/24/2025</a:t>
            </a:fld>
            <a:endParaRPr lang="en-US" dirty="0"/>
          </a:p>
        </p:txBody>
      </p:sp>
      <p:sp>
        <p:nvSpPr>
          <p:cNvPr id="4" name="Footer Placeholder 4">
            <a:extLst>
              <a:ext uri="{FF2B5EF4-FFF2-40B4-BE49-F238E27FC236}">
                <a16:creationId xmlns:a16="http://schemas.microsoft.com/office/drawing/2014/main" id="{81A9608A-EF70-EB5B-C70C-CE0D1AB1E9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666414-FD0C-9BA8-51FD-F7DDE45EEA42}"/>
              </a:ext>
            </a:extLst>
          </p:cNvPr>
          <p:cNvSpPr>
            <a:spLocks noGrp="1"/>
          </p:cNvSpPr>
          <p:nvPr>
            <p:ph type="sldNum" sz="quarter" idx="12"/>
          </p:nvPr>
        </p:nvSpPr>
        <p:spPr/>
        <p:txBody>
          <a:bodyPr/>
          <a:lstStyle>
            <a:lvl1pPr>
              <a:defRPr/>
            </a:lvl1pPr>
          </a:lstStyle>
          <a:p>
            <a:pPr>
              <a:defRPr/>
            </a:pPr>
            <a:fld id="{20208356-EBF4-4E08-876D-B4D334504777}" type="slidenum">
              <a:rPr lang="en-US" altLang="en-US"/>
              <a:pPr>
                <a:defRPr/>
              </a:pPr>
              <a:t>‹#›</a:t>
            </a:fld>
            <a:endParaRPr lang="en-US" altLang="en-US"/>
          </a:p>
        </p:txBody>
      </p:sp>
    </p:spTree>
    <p:extLst>
      <p:ext uri="{BB962C8B-B14F-4D97-AF65-F5344CB8AC3E}">
        <p14:creationId xmlns:p14="http://schemas.microsoft.com/office/powerpoint/2010/main" val="27595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B6FD40-6D24-0C73-971F-C47F813BB648}"/>
              </a:ext>
            </a:extLst>
          </p:cNvPr>
          <p:cNvSpPr>
            <a:spLocks noGrp="1"/>
          </p:cNvSpPr>
          <p:nvPr>
            <p:ph type="dt" sz="half" idx="10"/>
          </p:nvPr>
        </p:nvSpPr>
        <p:spPr/>
        <p:txBody>
          <a:bodyPr/>
          <a:lstStyle>
            <a:lvl1pPr>
              <a:defRPr/>
            </a:lvl1pPr>
          </a:lstStyle>
          <a:p>
            <a:pPr>
              <a:defRPr/>
            </a:pPr>
            <a:fld id="{CE0E4282-34C5-464C-A892-10CE708DD8F2}" type="datetimeFigureOut">
              <a:rPr lang="en-US"/>
              <a:pPr>
                <a:defRPr/>
              </a:pPr>
              <a:t>3/24/2025</a:t>
            </a:fld>
            <a:endParaRPr lang="en-US" dirty="0"/>
          </a:p>
        </p:txBody>
      </p:sp>
      <p:sp>
        <p:nvSpPr>
          <p:cNvPr id="3" name="Footer Placeholder 4">
            <a:extLst>
              <a:ext uri="{FF2B5EF4-FFF2-40B4-BE49-F238E27FC236}">
                <a16:creationId xmlns:a16="http://schemas.microsoft.com/office/drawing/2014/main" id="{55045915-EB16-B3F5-3857-6DE50544E3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12537A-151C-DBDA-3C3E-65D1E7CF3610}"/>
              </a:ext>
            </a:extLst>
          </p:cNvPr>
          <p:cNvSpPr>
            <a:spLocks noGrp="1"/>
          </p:cNvSpPr>
          <p:nvPr>
            <p:ph type="sldNum" sz="quarter" idx="12"/>
          </p:nvPr>
        </p:nvSpPr>
        <p:spPr/>
        <p:txBody>
          <a:bodyPr/>
          <a:lstStyle>
            <a:lvl1pPr>
              <a:defRPr/>
            </a:lvl1pPr>
          </a:lstStyle>
          <a:p>
            <a:pPr>
              <a:defRPr/>
            </a:pPr>
            <a:fld id="{24B74788-35F1-4BFD-B1F6-58779DB50D5E}" type="slidenum">
              <a:rPr lang="en-US" altLang="en-US"/>
              <a:pPr>
                <a:defRPr/>
              </a:pPr>
              <a:t>‹#›</a:t>
            </a:fld>
            <a:endParaRPr lang="en-US" altLang="en-US"/>
          </a:p>
        </p:txBody>
      </p:sp>
    </p:spTree>
    <p:extLst>
      <p:ext uri="{BB962C8B-B14F-4D97-AF65-F5344CB8AC3E}">
        <p14:creationId xmlns:p14="http://schemas.microsoft.com/office/powerpoint/2010/main" val="44774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22F073F-76DD-5E1C-0EA7-70CD54E7A1DE}"/>
              </a:ext>
            </a:extLst>
          </p:cNvPr>
          <p:cNvSpPr>
            <a:spLocks noGrp="1"/>
          </p:cNvSpPr>
          <p:nvPr>
            <p:ph type="dt" sz="half" idx="10"/>
          </p:nvPr>
        </p:nvSpPr>
        <p:spPr/>
        <p:txBody>
          <a:bodyPr/>
          <a:lstStyle>
            <a:lvl1pPr>
              <a:defRPr/>
            </a:lvl1pPr>
          </a:lstStyle>
          <a:p>
            <a:pPr>
              <a:defRPr/>
            </a:pPr>
            <a:fld id="{677A7390-84E0-436A-8DAE-52E339ED008C}"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72A1DB8C-77AD-9B08-B3C2-E84EC59814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9D5C22-8C0B-6321-9CEC-CE2EFCCBDD5A}"/>
              </a:ext>
            </a:extLst>
          </p:cNvPr>
          <p:cNvSpPr>
            <a:spLocks noGrp="1"/>
          </p:cNvSpPr>
          <p:nvPr>
            <p:ph type="sldNum" sz="quarter" idx="12"/>
          </p:nvPr>
        </p:nvSpPr>
        <p:spPr/>
        <p:txBody>
          <a:bodyPr/>
          <a:lstStyle>
            <a:lvl1pPr>
              <a:defRPr/>
            </a:lvl1pPr>
          </a:lstStyle>
          <a:p>
            <a:pPr>
              <a:defRPr/>
            </a:pPr>
            <a:fld id="{B8075DA8-7A6B-452A-86E2-C9724D1DAAB5}" type="slidenum">
              <a:rPr lang="en-US" altLang="en-US"/>
              <a:pPr>
                <a:defRPr/>
              </a:pPr>
              <a:t>‹#›</a:t>
            </a:fld>
            <a:endParaRPr lang="en-US" altLang="en-US"/>
          </a:p>
        </p:txBody>
      </p:sp>
    </p:spTree>
    <p:extLst>
      <p:ext uri="{BB962C8B-B14F-4D97-AF65-F5344CB8AC3E}">
        <p14:creationId xmlns:p14="http://schemas.microsoft.com/office/powerpoint/2010/main" val="170345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1A6F43D-2FAA-9082-069B-ABF92A2E7590}"/>
              </a:ext>
            </a:extLst>
          </p:cNvPr>
          <p:cNvSpPr>
            <a:spLocks noGrp="1"/>
          </p:cNvSpPr>
          <p:nvPr>
            <p:ph type="dt" sz="half" idx="10"/>
          </p:nvPr>
        </p:nvSpPr>
        <p:spPr/>
        <p:txBody>
          <a:bodyPr/>
          <a:lstStyle>
            <a:lvl1pPr>
              <a:defRPr/>
            </a:lvl1pPr>
          </a:lstStyle>
          <a:p>
            <a:pPr>
              <a:defRPr/>
            </a:pPr>
            <a:fld id="{3819C6B7-8A6B-4FD7-9665-7600473B69BD}" type="datetimeFigureOut">
              <a:rPr lang="en-US"/>
              <a:pPr>
                <a:defRPr/>
              </a:pPr>
              <a:t>3/24/2025</a:t>
            </a:fld>
            <a:endParaRPr lang="en-US" dirty="0"/>
          </a:p>
        </p:txBody>
      </p:sp>
      <p:sp>
        <p:nvSpPr>
          <p:cNvPr id="6" name="Footer Placeholder 4">
            <a:extLst>
              <a:ext uri="{FF2B5EF4-FFF2-40B4-BE49-F238E27FC236}">
                <a16:creationId xmlns:a16="http://schemas.microsoft.com/office/drawing/2014/main" id="{7F69CDD4-CABA-6301-746E-3F1044CABE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FA21D0-E2E2-CDD6-FC83-49E436490AB2}"/>
              </a:ext>
            </a:extLst>
          </p:cNvPr>
          <p:cNvSpPr>
            <a:spLocks noGrp="1"/>
          </p:cNvSpPr>
          <p:nvPr>
            <p:ph type="sldNum" sz="quarter" idx="12"/>
          </p:nvPr>
        </p:nvSpPr>
        <p:spPr/>
        <p:txBody>
          <a:bodyPr/>
          <a:lstStyle>
            <a:lvl1pPr>
              <a:defRPr/>
            </a:lvl1pPr>
          </a:lstStyle>
          <a:p>
            <a:pPr>
              <a:defRPr/>
            </a:pPr>
            <a:fld id="{4225EF14-26B0-4B17-B2C0-B8EB29EEA4D6}" type="slidenum">
              <a:rPr lang="en-US" altLang="en-US"/>
              <a:pPr>
                <a:defRPr/>
              </a:pPr>
              <a:t>‹#›</a:t>
            </a:fld>
            <a:endParaRPr lang="en-US" altLang="en-US"/>
          </a:p>
        </p:txBody>
      </p:sp>
    </p:spTree>
    <p:extLst>
      <p:ext uri="{BB962C8B-B14F-4D97-AF65-F5344CB8AC3E}">
        <p14:creationId xmlns:p14="http://schemas.microsoft.com/office/powerpoint/2010/main" val="152990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5EE2ACA-5994-D3E6-78AB-53C051B0D166}"/>
              </a:ext>
            </a:extLst>
          </p:cNvPr>
          <p:cNvSpPr>
            <a:spLocks noGrp="1"/>
          </p:cNvSpPr>
          <p:nvPr>
            <p:ph type="body" idx="1"/>
          </p:nvPr>
        </p:nvSpPr>
        <p:spPr bwMode="auto">
          <a:xfrm>
            <a:off x="457200" y="2000250"/>
            <a:ext cx="8229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ED007AB-DFBF-1DB2-3DEE-CB58301F3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0172F80-46C9-4F55-8F9B-EC1780D5D5DF}"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4AACFECE-1D9A-9B98-980B-8DEDA69287E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E8A99CC-101E-F16C-4A51-8175FF763A8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6F7FB1B-730E-43B1-BC7C-FFD007C4DBD2}" type="slidenum">
              <a:rPr lang="en-US" altLang="en-US"/>
              <a:pPr>
                <a:defRPr/>
              </a:pPr>
              <a:t>‹#›</a:t>
            </a:fld>
            <a:endParaRPr lang="en-US" altLang="en-US"/>
          </a:p>
        </p:txBody>
      </p:sp>
      <p:pic>
        <p:nvPicPr>
          <p:cNvPr id="1030" name="Picture 3" descr="FinalCOTlogo.pdf">
            <a:extLst>
              <a:ext uri="{FF2B5EF4-FFF2-40B4-BE49-F238E27FC236}">
                <a16:creationId xmlns:a16="http://schemas.microsoft.com/office/drawing/2014/main" id="{98E5B5EB-C7C6-55F1-D556-ADD73684D2D9}"/>
              </a:ext>
            </a:extLst>
          </p:cNvPr>
          <p:cNvPicPr>
            <a:picLocks noChangeAspect="1"/>
          </p:cNvPicPr>
          <p:nvPr userDrawn="1"/>
        </p:nvPicPr>
        <p:blipFill>
          <a:blip r:embed="rId13">
            <a:extLst>
              <a:ext uri="{28A0092B-C50C-407E-A947-70E740481C1C}">
                <a14:useLocalDpi xmlns:a14="http://schemas.microsoft.com/office/drawing/2010/main" val="0"/>
              </a:ext>
            </a:extLst>
          </a:blip>
          <a:srcRect t="19865" b="21043"/>
          <a:stretch>
            <a:fillRect/>
          </a:stretch>
        </p:blipFill>
        <p:spPr bwMode="auto">
          <a:xfrm>
            <a:off x="241300" y="258763"/>
            <a:ext cx="19081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a:extLst>
              <a:ext uri="{FF2B5EF4-FFF2-40B4-BE49-F238E27FC236}">
                <a16:creationId xmlns:a16="http://schemas.microsoft.com/office/drawing/2014/main" id="{09EA58EE-61F3-5BE3-E572-200E90864680}"/>
              </a:ext>
            </a:extLst>
          </p:cNvPr>
          <p:cNvPicPr>
            <a:picLocks noChangeAspect="1"/>
          </p:cNvPicPr>
          <p:nvPr userDrawn="1"/>
        </p:nvPicPr>
        <p:blipFill>
          <a:blip r:embed="rId14">
            <a:extLst>
              <a:ext uri="{28A0092B-C50C-407E-A947-70E740481C1C}">
                <a14:useLocalDpi xmlns:a14="http://schemas.microsoft.com/office/drawing/2010/main" val="0"/>
              </a:ext>
            </a:extLst>
          </a:blip>
          <a:srcRect b="8133"/>
          <a:stretch>
            <a:fillRect/>
          </a:stretch>
        </p:blipFill>
        <p:spPr bwMode="auto">
          <a:xfrm>
            <a:off x="-22225" y="3141663"/>
            <a:ext cx="498951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5EE2ACA-5994-D3E6-78AB-53C051B0D166}"/>
              </a:ext>
            </a:extLst>
          </p:cNvPr>
          <p:cNvSpPr>
            <a:spLocks noGrp="1"/>
          </p:cNvSpPr>
          <p:nvPr>
            <p:ph type="body" idx="1"/>
          </p:nvPr>
        </p:nvSpPr>
        <p:spPr bwMode="auto">
          <a:xfrm>
            <a:off x="457200" y="2000252"/>
            <a:ext cx="8229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ED007AB-DFBF-1DB2-3DEE-CB58301F3DEF}"/>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E0172F80-46C9-4F55-8F9B-EC1780D5D5DF}" type="datetimeFigureOut">
              <a:rPr lang="en-US"/>
              <a:pPr>
                <a:defRPr/>
              </a:pPr>
              <a:t>3/24/2025</a:t>
            </a:fld>
            <a:endParaRPr lang="en-US" dirty="0"/>
          </a:p>
        </p:txBody>
      </p:sp>
      <p:sp>
        <p:nvSpPr>
          <p:cNvPr id="5" name="Footer Placeholder 4">
            <a:extLst>
              <a:ext uri="{FF2B5EF4-FFF2-40B4-BE49-F238E27FC236}">
                <a16:creationId xmlns:a16="http://schemas.microsoft.com/office/drawing/2014/main" id="{4AACFECE-1D9A-9B98-980B-8DEDA69287EC}"/>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E8A99CC-101E-F16C-4A51-8175FF763A86}"/>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16F7FB1B-730E-43B1-BC7C-FFD007C4DBD2}" type="slidenum">
              <a:rPr lang="en-US" altLang="en-US"/>
              <a:pPr>
                <a:defRPr/>
              </a:pPr>
              <a:t>‹#›</a:t>
            </a:fld>
            <a:endParaRPr lang="en-US" altLang="en-US"/>
          </a:p>
        </p:txBody>
      </p:sp>
      <p:pic>
        <p:nvPicPr>
          <p:cNvPr id="1030" name="Picture 3" descr="FinalCOTlogo.pdf">
            <a:extLst>
              <a:ext uri="{FF2B5EF4-FFF2-40B4-BE49-F238E27FC236}">
                <a16:creationId xmlns:a16="http://schemas.microsoft.com/office/drawing/2014/main" id="{98E5B5EB-C7C6-55F1-D556-ADD73684D2D9}"/>
              </a:ext>
            </a:extLst>
          </p:cNvPr>
          <p:cNvPicPr>
            <a:picLocks noChangeAspect="1"/>
          </p:cNvPicPr>
          <p:nvPr userDrawn="1"/>
        </p:nvPicPr>
        <p:blipFill>
          <a:blip r:embed="rId13">
            <a:extLst>
              <a:ext uri="{28A0092B-C50C-407E-A947-70E740481C1C}">
                <a14:useLocalDpi xmlns:a14="http://schemas.microsoft.com/office/drawing/2010/main" val="0"/>
              </a:ext>
            </a:extLst>
          </a:blip>
          <a:srcRect t="19865" b="21043"/>
          <a:stretch>
            <a:fillRect/>
          </a:stretch>
        </p:blipFill>
        <p:spPr bwMode="auto">
          <a:xfrm>
            <a:off x="241301" y="258765"/>
            <a:ext cx="19081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a:extLst>
              <a:ext uri="{FF2B5EF4-FFF2-40B4-BE49-F238E27FC236}">
                <a16:creationId xmlns:a16="http://schemas.microsoft.com/office/drawing/2014/main" id="{09EA58EE-61F3-5BE3-E572-200E90864680}"/>
              </a:ext>
            </a:extLst>
          </p:cNvPr>
          <p:cNvPicPr>
            <a:picLocks noChangeAspect="1"/>
          </p:cNvPicPr>
          <p:nvPr userDrawn="1"/>
        </p:nvPicPr>
        <p:blipFill>
          <a:blip r:embed="rId14">
            <a:extLst>
              <a:ext uri="{28A0092B-C50C-407E-A947-70E740481C1C}">
                <a14:useLocalDpi xmlns:a14="http://schemas.microsoft.com/office/drawing/2010/main" val="0"/>
              </a:ext>
            </a:extLst>
          </a:blip>
          <a:srcRect b="8133"/>
          <a:stretch>
            <a:fillRect/>
          </a:stretch>
        </p:blipFill>
        <p:spPr bwMode="auto">
          <a:xfrm>
            <a:off x="-22225" y="3141665"/>
            <a:ext cx="498951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27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171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171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171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171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171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892" algn="ctr" defTabSz="342892"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5985" indent="-255985" algn="l" defTabSz="34171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6022" indent="-213122" algn="l" defTabSz="34171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6060" indent="-170260" algn="l" defTabSz="34171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198960" indent="-170260" algn="l" defTabSz="3417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1860" indent="-170260" algn="l" defTabSz="3417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05A806-05C8-2EB8-4BCF-13C8675D658A}"/>
              </a:ext>
            </a:extLst>
          </p:cNvPr>
          <p:cNvPicPr>
            <a:picLocks noChangeAspect="1"/>
          </p:cNvPicPr>
          <p:nvPr/>
        </p:nvPicPr>
        <p:blipFill>
          <a:blip r:embed="rId2"/>
          <a:stretch>
            <a:fillRect/>
          </a:stretch>
        </p:blipFill>
        <p:spPr>
          <a:xfrm>
            <a:off x="0" y="0"/>
            <a:ext cx="9143999" cy="6858000"/>
          </a:xfrm>
          <a:prstGeom prst="rect">
            <a:avLst/>
          </a:prstGeom>
        </p:spPr>
      </p:pic>
      <p:sp>
        <p:nvSpPr>
          <p:cNvPr id="20" name="Freeform: Shape 19">
            <a:extLst>
              <a:ext uri="{FF2B5EF4-FFF2-40B4-BE49-F238E27FC236}">
                <a16:creationId xmlns:a16="http://schemas.microsoft.com/office/drawing/2014/main" id="{1771EC10-AC98-4017-63C6-B862DB4F8486}"/>
              </a:ext>
            </a:extLst>
          </p:cNvPr>
          <p:cNvSpPr/>
          <p:nvPr/>
        </p:nvSpPr>
        <p:spPr>
          <a:xfrm>
            <a:off x="2955925" y="0"/>
            <a:ext cx="6188075" cy="6858000"/>
          </a:xfrm>
          <a:custGeom>
            <a:avLst/>
            <a:gdLst/>
            <a:ahLst/>
            <a:cxnLst/>
            <a:rect l="l" t="t" r="r" b="b"/>
            <a:pathLst>
              <a:path w="6188075" h="6858000">
                <a:moveTo>
                  <a:pt x="2017263" y="3943612"/>
                </a:moveTo>
                <a:cubicBezTo>
                  <a:pt x="1998529" y="3943612"/>
                  <a:pt x="1982342" y="3948008"/>
                  <a:pt x="1968703" y="3956800"/>
                </a:cubicBezTo>
                <a:lnTo>
                  <a:pt x="1954450" y="3968302"/>
                </a:lnTo>
                <a:lnTo>
                  <a:pt x="1955977" y="3982898"/>
                </a:lnTo>
                <a:cubicBezTo>
                  <a:pt x="1957354" y="3992162"/>
                  <a:pt x="1959418" y="4000224"/>
                  <a:pt x="1962171" y="4007085"/>
                </a:cubicBezTo>
                <a:cubicBezTo>
                  <a:pt x="1967676" y="4020807"/>
                  <a:pt x="1974865" y="4030626"/>
                  <a:pt x="1983739" y="4036541"/>
                </a:cubicBezTo>
                <a:cubicBezTo>
                  <a:pt x="1992613" y="4042457"/>
                  <a:pt x="2002062" y="4045415"/>
                  <a:pt x="2012086" y="4045415"/>
                </a:cubicBezTo>
                <a:cubicBezTo>
                  <a:pt x="2027369" y="4045415"/>
                  <a:pt x="2038708" y="4040321"/>
                  <a:pt x="2046103" y="4030133"/>
                </a:cubicBezTo>
                <a:cubicBezTo>
                  <a:pt x="2053498" y="4019944"/>
                  <a:pt x="2057195" y="4007044"/>
                  <a:pt x="2057195" y="3991433"/>
                </a:cubicBezTo>
                <a:cubicBezTo>
                  <a:pt x="2057195" y="3976478"/>
                  <a:pt x="2053744" y="3964770"/>
                  <a:pt x="2046842" y="3956307"/>
                </a:cubicBezTo>
                <a:cubicBezTo>
                  <a:pt x="2039940" y="3947844"/>
                  <a:pt x="2030080" y="3943612"/>
                  <a:pt x="2017263" y="3943612"/>
                </a:cubicBezTo>
                <a:close/>
                <a:moveTo>
                  <a:pt x="5806082" y="3854134"/>
                </a:moveTo>
                <a:lnTo>
                  <a:pt x="5806082" y="3981326"/>
                </a:lnTo>
                <a:lnTo>
                  <a:pt x="5717097" y="3981326"/>
                </a:lnTo>
                <a:close/>
                <a:moveTo>
                  <a:pt x="2565118" y="3831210"/>
                </a:moveTo>
                <a:lnTo>
                  <a:pt x="2521981" y="3964071"/>
                </a:lnTo>
                <a:lnTo>
                  <a:pt x="2608008" y="3964071"/>
                </a:lnTo>
                <a:close/>
                <a:moveTo>
                  <a:pt x="5233666" y="3824308"/>
                </a:moveTo>
                <a:cubicBezTo>
                  <a:pt x="5242869" y="3824308"/>
                  <a:pt x="5250551" y="3827101"/>
                  <a:pt x="5256714" y="3832689"/>
                </a:cubicBezTo>
                <a:cubicBezTo>
                  <a:pt x="5262876" y="3838276"/>
                  <a:pt x="5267847" y="3846082"/>
                  <a:pt x="5271627" y="3856106"/>
                </a:cubicBezTo>
                <a:cubicBezTo>
                  <a:pt x="5275407" y="3866130"/>
                  <a:pt x="5278077" y="3877756"/>
                  <a:pt x="5279638" y="3890985"/>
                </a:cubicBezTo>
                <a:cubicBezTo>
                  <a:pt x="5281199" y="3904214"/>
                  <a:pt x="5281979" y="3918305"/>
                  <a:pt x="5281979" y="3933259"/>
                </a:cubicBezTo>
                <a:cubicBezTo>
                  <a:pt x="5281979" y="3948213"/>
                  <a:pt x="5281158" y="3962264"/>
                  <a:pt x="5279514" y="3975410"/>
                </a:cubicBezTo>
                <a:cubicBezTo>
                  <a:pt x="5277872" y="3988557"/>
                  <a:pt x="5275201" y="4000101"/>
                  <a:pt x="5271503" y="4010043"/>
                </a:cubicBezTo>
                <a:cubicBezTo>
                  <a:pt x="5267806" y="4019985"/>
                  <a:pt x="5262876" y="4027750"/>
                  <a:pt x="5256714" y="4033337"/>
                </a:cubicBezTo>
                <a:cubicBezTo>
                  <a:pt x="5250551" y="4038924"/>
                  <a:pt x="5242951" y="4041718"/>
                  <a:pt x="5233913" y="4041718"/>
                </a:cubicBezTo>
                <a:cubicBezTo>
                  <a:pt x="5224875" y="4041718"/>
                  <a:pt x="5217315" y="4038924"/>
                  <a:pt x="5211235" y="4033337"/>
                </a:cubicBezTo>
                <a:cubicBezTo>
                  <a:pt x="5205155" y="4027750"/>
                  <a:pt x="5200266" y="4019985"/>
                  <a:pt x="5196568" y="4010043"/>
                </a:cubicBezTo>
                <a:cubicBezTo>
                  <a:pt x="5192871" y="4000101"/>
                  <a:pt x="5190242" y="3988557"/>
                  <a:pt x="5188681" y="3975410"/>
                </a:cubicBezTo>
                <a:cubicBezTo>
                  <a:pt x="5187120" y="3962264"/>
                  <a:pt x="5186339" y="3948213"/>
                  <a:pt x="5186339" y="3933259"/>
                </a:cubicBezTo>
                <a:cubicBezTo>
                  <a:pt x="5186339" y="3918141"/>
                  <a:pt x="5187120" y="3904008"/>
                  <a:pt x="5188681" y="3890862"/>
                </a:cubicBezTo>
                <a:cubicBezTo>
                  <a:pt x="5190242" y="3877715"/>
                  <a:pt x="5192871" y="3866130"/>
                  <a:pt x="5196568" y="3856106"/>
                </a:cubicBezTo>
                <a:cubicBezTo>
                  <a:pt x="5200266" y="3846082"/>
                  <a:pt x="5205155" y="3838276"/>
                  <a:pt x="5211235" y="3832689"/>
                </a:cubicBezTo>
                <a:cubicBezTo>
                  <a:pt x="5217315" y="3827101"/>
                  <a:pt x="5224792" y="3824308"/>
                  <a:pt x="5233666" y="3824308"/>
                </a:cubicBezTo>
                <a:close/>
                <a:moveTo>
                  <a:pt x="1452241" y="3824308"/>
                </a:moveTo>
                <a:cubicBezTo>
                  <a:pt x="1443367" y="3824308"/>
                  <a:pt x="1435890" y="3827101"/>
                  <a:pt x="1429810" y="3832689"/>
                </a:cubicBezTo>
                <a:cubicBezTo>
                  <a:pt x="1423730" y="3838276"/>
                  <a:pt x="1418841" y="3846082"/>
                  <a:pt x="1415144" y="3856106"/>
                </a:cubicBezTo>
                <a:cubicBezTo>
                  <a:pt x="1411446" y="3866130"/>
                  <a:pt x="1408817" y="3877715"/>
                  <a:pt x="1407256" y="3890862"/>
                </a:cubicBezTo>
                <a:cubicBezTo>
                  <a:pt x="1405694" y="3904008"/>
                  <a:pt x="1404914" y="3918141"/>
                  <a:pt x="1404914" y="3933259"/>
                </a:cubicBezTo>
                <a:cubicBezTo>
                  <a:pt x="1404914" y="3948213"/>
                  <a:pt x="1405694" y="3962264"/>
                  <a:pt x="1407256" y="3975410"/>
                </a:cubicBezTo>
                <a:cubicBezTo>
                  <a:pt x="1408817" y="3988557"/>
                  <a:pt x="1411446" y="4000101"/>
                  <a:pt x="1415144" y="4010043"/>
                </a:cubicBezTo>
                <a:cubicBezTo>
                  <a:pt x="1418841" y="4019985"/>
                  <a:pt x="1423730" y="4027750"/>
                  <a:pt x="1429810" y="4033337"/>
                </a:cubicBezTo>
                <a:cubicBezTo>
                  <a:pt x="1435890" y="4038924"/>
                  <a:pt x="1443450" y="4041718"/>
                  <a:pt x="1452488" y="4041718"/>
                </a:cubicBezTo>
                <a:cubicBezTo>
                  <a:pt x="1461526" y="4041718"/>
                  <a:pt x="1469126" y="4038924"/>
                  <a:pt x="1475289" y="4033337"/>
                </a:cubicBezTo>
                <a:cubicBezTo>
                  <a:pt x="1481451" y="4027750"/>
                  <a:pt x="1486381" y="4019985"/>
                  <a:pt x="1490079" y="4010043"/>
                </a:cubicBezTo>
                <a:cubicBezTo>
                  <a:pt x="1493776" y="4000101"/>
                  <a:pt x="1496447" y="3988557"/>
                  <a:pt x="1498090" y="3975410"/>
                </a:cubicBezTo>
                <a:cubicBezTo>
                  <a:pt x="1499733" y="3962264"/>
                  <a:pt x="1500555" y="3948213"/>
                  <a:pt x="1500555" y="3933259"/>
                </a:cubicBezTo>
                <a:cubicBezTo>
                  <a:pt x="1500555" y="3918305"/>
                  <a:pt x="1499774" y="3904214"/>
                  <a:pt x="1498213" y="3890985"/>
                </a:cubicBezTo>
                <a:cubicBezTo>
                  <a:pt x="1496652" y="3877756"/>
                  <a:pt x="1493982" y="3866130"/>
                  <a:pt x="1490202" y="3856106"/>
                </a:cubicBezTo>
                <a:cubicBezTo>
                  <a:pt x="1486422" y="3846082"/>
                  <a:pt x="1481451" y="3838276"/>
                  <a:pt x="1475289" y="3832689"/>
                </a:cubicBezTo>
                <a:cubicBezTo>
                  <a:pt x="1469126" y="3827101"/>
                  <a:pt x="1461444" y="3824308"/>
                  <a:pt x="1452241" y="3824308"/>
                </a:cubicBezTo>
                <a:close/>
                <a:moveTo>
                  <a:pt x="4466225" y="3820364"/>
                </a:moveTo>
                <a:lnTo>
                  <a:pt x="4508129" y="3820364"/>
                </a:lnTo>
                <a:cubicBezTo>
                  <a:pt x="4530314" y="3820364"/>
                  <a:pt x="4549212" y="3824390"/>
                  <a:pt x="4564824" y="3832442"/>
                </a:cubicBezTo>
                <a:cubicBezTo>
                  <a:pt x="4580435" y="3840494"/>
                  <a:pt x="4592472" y="3852450"/>
                  <a:pt x="4600935" y="3868308"/>
                </a:cubicBezTo>
                <a:cubicBezTo>
                  <a:pt x="4609398" y="3884165"/>
                  <a:pt x="4613630" y="3903844"/>
                  <a:pt x="4613630" y="3927344"/>
                </a:cubicBezTo>
                <a:cubicBezTo>
                  <a:pt x="4613630" y="3951993"/>
                  <a:pt x="4609727" y="3972411"/>
                  <a:pt x="4601921" y="3988598"/>
                </a:cubicBezTo>
                <a:cubicBezTo>
                  <a:pt x="4594115" y="4004784"/>
                  <a:pt x="4582448" y="4016863"/>
                  <a:pt x="4566919" y="4024833"/>
                </a:cubicBezTo>
                <a:cubicBezTo>
                  <a:pt x="4551389" y="4032803"/>
                  <a:pt x="4531793" y="4036788"/>
                  <a:pt x="4508129" y="4036788"/>
                </a:cubicBezTo>
                <a:lnTo>
                  <a:pt x="4466225" y="4036788"/>
                </a:lnTo>
                <a:close/>
                <a:moveTo>
                  <a:pt x="3847100" y="3820364"/>
                </a:moveTo>
                <a:lnTo>
                  <a:pt x="3889004" y="3820364"/>
                </a:lnTo>
                <a:cubicBezTo>
                  <a:pt x="3911189" y="3820364"/>
                  <a:pt x="3930087" y="3824390"/>
                  <a:pt x="3945698" y="3832442"/>
                </a:cubicBezTo>
                <a:cubicBezTo>
                  <a:pt x="3961310" y="3840494"/>
                  <a:pt x="3973347" y="3852450"/>
                  <a:pt x="3981810" y="3868308"/>
                </a:cubicBezTo>
                <a:cubicBezTo>
                  <a:pt x="3990273" y="3884165"/>
                  <a:pt x="3994505" y="3903844"/>
                  <a:pt x="3994505" y="3927344"/>
                </a:cubicBezTo>
                <a:cubicBezTo>
                  <a:pt x="3994505" y="3951993"/>
                  <a:pt x="3990602" y="3972411"/>
                  <a:pt x="3982796" y="3988598"/>
                </a:cubicBezTo>
                <a:cubicBezTo>
                  <a:pt x="3974991" y="4004784"/>
                  <a:pt x="3963323" y="4016863"/>
                  <a:pt x="3947794" y="4024833"/>
                </a:cubicBezTo>
                <a:cubicBezTo>
                  <a:pt x="3932264" y="4032803"/>
                  <a:pt x="3912668" y="4036788"/>
                  <a:pt x="3889004" y="4036788"/>
                </a:cubicBezTo>
                <a:lnTo>
                  <a:pt x="3847100" y="4036788"/>
                </a:lnTo>
                <a:close/>
                <a:moveTo>
                  <a:pt x="1721811" y="3771065"/>
                </a:moveTo>
                <a:lnTo>
                  <a:pt x="1783928" y="3771065"/>
                </a:lnTo>
                <a:lnTo>
                  <a:pt x="1783928" y="4094468"/>
                </a:lnTo>
                <a:lnTo>
                  <a:pt x="1715156" y="4094468"/>
                </a:lnTo>
                <a:lnTo>
                  <a:pt x="1715156" y="3847725"/>
                </a:lnTo>
                <a:cubicBezTo>
                  <a:pt x="1710061" y="3853805"/>
                  <a:pt x="1703611" y="3859598"/>
                  <a:pt x="1695806" y="3865103"/>
                </a:cubicBezTo>
                <a:cubicBezTo>
                  <a:pt x="1688000" y="3870608"/>
                  <a:pt x="1678633" y="3875456"/>
                  <a:pt x="1667705" y="3879646"/>
                </a:cubicBezTo>
                <a:cubicBezTo>
                  <a:pt x="1656777" y="3883837"/>
                  <a:pt x="1643836" y="3887000"/>
                  <a:pt x="1628882" y="3889137"/>
                </a:cubicBezTo>
                <a:lnTo>
                  <a:pt x="1628882" y="3828498"/>
                </a:lnTo>
                <a:cubicBezTo>
                  <a:pt x="1644000" y="3825212"/>
                  <a:pt x="1657270" y="3820775"/>
                  <a:pt x="1668691" y="3815188"/>
                </a:cubicBezTo>
                <a:cubicBezTo>
                  <a:pt x="1680112" y="3809600"/>
                  <a:pt x="1690136" y="3803068"/>
                  <a:pt x="1698764" y="3795591"/>
                </a:cubicBezTo>
                <a:cubicBezTo>
                  <a:pt x="1707391" y="3788114"/>
                  <a:pt x="1715073" y="3779939"/>
                  <a:pt x="1721811" y="3771065"/>
                </a:cubicBezTo>
                <a:close/>
                <a:moveTo>
                  <a:pt x="5804849" y="3770818"/>
                </a:moveTo>
                <a:lnTo>
                  <a:pt x="5657691" y="3979601"/>
                </a:lnTo>
                <a:lnTo>
                  <a:pt x="5657691" y="4035063"/>
                </a:lnTo>
                <a:lnTo>
                  <a:pt x="5804603" y="4035063"/>
                </a:lnTo>
                <a:lnTo>
                  <a:pt x="5804603" y="4094468"/>
                </a:lnTo>
                <a:lnTo>
                  <a:pt x="5869678" y="4094468"/>
                </a:lnTo>
                <a:lnTo>
                  <a:pt x="5869678" y="4035063"/>
                </a:lnTo>
                <a:lnTo>
                  <a:pt x="5912815" y="4035063"/>
                </a:lnTo>
                <a:lnTo>
                  <a:pt x="5912815" y="3981326"/>
                </a:lnTo>
                <a:lnTo>
                  <a:pt x="5869678" y="3981326"/>
                </a:lnTo>
                <a:lnTo>
                  <a:pt x="5869678" y="3770818"/>
                </a:lnTo>
                <a:close/>
                <a:moveTo>
                  <a:pt x="5511370" y="3767121"/>
                </a:moveTo>
                <a:cubicBezTo>
                  <a:pt x="5487049" y="3767121"/>
                  <a:pt x="5466425" y="3771599"/>
                  <a:pt x="5449499" y="3780555"/>
                </a:cubicBezTo>
                <a:cubicBezTo>
                  <a:pt x="5432574" y="3789511"/>
                  <a:pt x="5419715" y="3802452"/>
                  <a:pt x="5410923" y="3819378"/>
                </a:cubicBezTo>
                <a:cubicBezTo>
                  <a:pt x="5402131" y="3836304"/>
                  <a:pt x="5397735" y="3856599"/>
                  <a:pt x="5397735" y="3880263"/>
                </a:cubicBezTo>
                <a:lnTo>
                  <a:pt x="5460345" y="3880263"/>
                </a:lnTo>
                <a:cubicBezTo>
                  <a:pt x="5460345" y="3863829"/>
                  <a:pt x="5464289" y="3850437"/>
                  <a:pt x="5472177" y="3840084"/>
                </a:cubicBezTo>
                <a:cubicBezTo>
                  <a:pt x="5480065" y="3829731"/>
                  <a:pt x="5493129" y="3824554"/>
                  <a:pt x="5511370" y="3824554"/>
                </a:cubicBezTo>
                <a:cubicBezTo>
                  <a:pt x="5527475" y="3824554"/>
                  <a:pt x="5538895" y="3828827"/>
                  <a:pt x="5545633" y="3837372"/>
                </a:cubicBezTo>
                <a:cubicBezTo>
                  <a:pt x="5552371" y="3845917"/>
                  <a:pt x="5555739" y="3856599"/>
                  <a:pt x="5555739" y="3869417"/>
                </a:cubicBezTo>
                <a:cubicBezTo>
                  <a:pt x="5555739" y="3882563"/>
                  <a:pt x="5552494" y="3894518"/>
                  <a:pt x="5546003" y="3905282"/>
                </a:cubicBezTo>
                <a:cubicBezTo>
                  <a:pt x="5539511" y="3916046"/>
                  <a:pt x="5529200" y="3927590"/>
                  <a:pt x="5515067" y="3939915"/>
                </a:cubicBezTo>
                <a:lnTo>
                  <a:pt x="5389847" y="4049113"/>
                </a:lnTo>
                <a:lnTo>
                  <a:pt x="5389847" y="4094468"/>
                </a:lnTo>
                <a:lnTo>
                  <a:pt x="5630921" y="4094468"/>
                </a:lnTo>
                <a:lnTo>
                  <a:pt x="5630921" y="4039006"/>
                </a:lnTo>
                <a:lnTo>
                  <a:pt x="5481297" y="4039006"/>
                </a:lnTo>
                <a:lnTo>
                  <a:pt x="5548591" y="3982559"/>
                </a:lnTo>
                <a:cubicBezTo>
                  <a:pt x="5562723" y="3970891"/>
                  <a:pt x="5575335" y="3959429"/>
                  <a:pt x="5586428" y="3948172"/>
                </a:cubicBezTo>
                <a:cubicBezTo>
                  <a:pt x="5597521" y="3936916"/>
                  <a:pt x="5606271" y="3924550"/>
                  <a:pt x="5612680" y="3911075"/>
                </a:cubicBezTo>
                <a:cubicBezTo>
                  <a:pt x="5619089" y="3897599"/>
                  <a:pt x="5622293" y="3882152"/>
                  <a:pt x="5622293" y="3864733"/>
                </a:cubicBezTo>
                <a:cubicBezTo>
                  <a:pt x="5622293" y="3844028"/>
                  <a:pt x="5617733" y="3826444"/>
                  <a:pt x="5608613" y="3811983"/>
                </a:cubicBezTo>
                <a:cubicBezTo>
                  <a:pt x="5599493" y="3797522"/>
                  <a:pt x="5586593" y="3786430"/>
                  <a:pt x="5569913" y="3778706"/>
                </a:cubicBezTo>
                <a:cubicBezTo>
                  <a:pt x="5553233" y="3770982"/>
                  <a:pt x="5533719" y="3767121"/>
                  <a:pt x="5511370" y="3767121"/>
                </a:cubicBezTo>
                <a:close/>
                <a:moveTo>
                  <a:pt x="5233913" y="3767121"/>
                </a:moveTo>
                <a:cubicBezTo>
                  <a:pt x="5214686" y="3767121"/>
                  <a:pt x="5197801" y="3770736"/>
                  <a:pt x="5183258" y="3777967"/>
                </a:cubicBezTo>
                <a:cubicBezTo>
                  <a:pt x="5168714" y="3785197"/>
                  <a:pt x="5156513" y="3795920"/>
                  <a:pt x="5146653" y="3810134"/>
                </a:cubicBezTo>
                <a:cubicBezTo>
                  <a:pt x="5136793" y="3824349"/>
                  <a:pt x="5129439" y="3841768"/>
                  <a:pt x="5124591" y="3862392"/>
                </a:cubicBezTo>
                <a:cubicBezTo>
                  <a:pt x="5119744" y="3883015"/>
                  <a:pt x="5117320" y="3906720"/>
                  <a:pt x="5117320" y="3933506"/>
                </a:cubicBezTo>
                <a:cubicBezTo>
                  <a:pt x="5117320" y="3960128"/>
                  <a:pt x="5119744" y="3983709"/>
                  <a:pt x="5124591" y="4004250"/>
                </a:cubicBezTo>
                <a:cubicBezTo>
                  <a:pt x="5129439" y="4024792"/>
                  <a:pt x="5136793" y="4042088"/>
                  <a:pt x="5146653" y="4056138"/>
                </a:cubicBezTo>
                <a:cubicBezTo>
                  <a:pt x="5156513" y="4070188"/>
                  <a:pt x="5168714" y="4080829"/>
                  <a:pt x="5183258" y="4088059"/>
                </a:cubicBezTo>
                <a:cubicBezTo>
                  <a:pt x="5197801" y="4095290"/>
                  <a:pt x="5214686" y="4098905"/>
                  <a:pt x="5233913" y="4098905"/>
                </a:cubicBezTo>
                <a:cubicBezTo>
                  <a:pt x="5253139" y="4098905"/>
                  <a:pt x="5270107" y="4095290"/>
                  <a:pt x="5284814" y="4088059"/>
                </a:cubicBezTo>
                <a:cubicBezTo>
                  <a:pt x="5299522" y="4080829"/>
                  <a:pt x="5311806" y="4070188"/>
                  <a:pt x="5321665" y="4056138"/>
                </a:cubicBezTo>
                <a:cubicBezTo>
                  <a:pt x="5331525" y="4042088"/>
                  <a:pt x="5338920" y="4024792"/>
                  <a:pt x="5343850" y="4004250"/>
                </a:cubicBezTo>
                <a:cubicBezTo>
                  <a:pt x="5348780" y="3983709"/>
                  <a:pt x="5351245" y="3960045"/>
                  <a:pt x="5351245" y="3933259"/>
                </a:cubicBezTo>
                <a:cubicBezTo>
                  <a:pt x="5351245" y="3906638"/>
                  <a:pt x="5348780" y="3883015"/>
                  <a:pt x="5343850" y="3862392"/>
                </a:cubicBezTo>
                <a:cubicBezTo>
                  <a:pt x="5338920" y="3841768"/>
                  <a:pt x="5331485" y="3824349"/>
                  <a:pt x="5321542" y="3810134"/>
                </a:cubicBezTo>
                <a:cubicBezTo>
                  <a:pt x="5311600" y="3795920"/>
                  <a:pt x="5299317" y="3785197"/>
                  <a:pt x="5284691" y="3777967"/>
                </a:cubicBezTo>
                <a:cubicBezTo>
                  <a:pt x="5270066" y="3770736"/>
                  <a:pt x="5253139" y="3767121"/>
                  <a:pt x="5233913" y="3767121"/>
                </a:cubicBezTo>
                <a:close/>
                <a:moveTo>
                  <a:pt x="4958920" y="3767121"/>
                </a:moveTo>
                <a:cubicBezTo>
                  <a:pt x="4934600" y="3767121"/>
                  <a:pt x="4913976" y="3771599"/>
                  <a:pt x="4897049" y="3780555"/>
                </a:cubicBezTo>
                <a:cubicBezTo>
                  <a:pt x="4880124" y="3789511"/>
                  <a:pt x="4867265" y="3802452"/>
                  <a:pt x="4858473" y="3819378"/>
                </a:cubicBezTo>
                <a:cubicBezTo>
                  <a:pt x="4849681" y="3836304"/>
                  <a:pt x="4845285" y="3856599"/>
                  <a:pt x="4845285" y="3880263"/>
                </a:cubicBezTo>
                <a:lnTo>
                  <a:pt x="4907895" y="3880263"/>
                </a:lnTo>
                <a:cubicBezTo>
                  <a:pt x="4907895" y="3863829"/>
                  <a:pt x="4911839" y="3850437"/>
                  <a:pt x="4919727" y="3840084"/>
                </a:cubicBezTo>
                <a:cubicBezTo>
                  <a:pt x="4927615" y="3829731"/>
                  <a:pt x="4940679" y="3824554"/>
                  <a:pt x="4958920" y="3824554"/>
                </a:cubicBezTo>
                <a:cubicBezTo>
                  <a:pt x="4975025" y="3824554"/>
                  <a:pt x="4986446" y="3828827"/>
                  <a:pt x="4993183" y="3837372"/>
                </a:cubicBezTo>
                <a:cubicBezTo>
                  <a:pt x="4999921" y="3845917"/>
                  <a:pt x="5003289" y="3856599"/>
                  <a:pt x="5003289" y="3869417"/>
                </a:cubicBezTo>
                <a:cubicBezTo>
                  <a:pt x="5003289" y="3882563"/>
                  <a:pt x="5000044" y="3894518"/>
                  <a:pt x="4993553" y="3905282"/>
                </a:cubicBezTo>
                <a:cubicBezTo>
                  <a:pt x="4987062" y="3916046"/>
                  <a:pt x="4976750" y="3927590"/>
                  <a:pt x="4962618" y="3939915"/>
                </a:cubicBezTo>
                <a:lnTo>
                  <a:pt x="4837397" y="4049113"/>
                </a:lnTo>
                <a:lnTo>
                  <a:pt x="4837397" y="4094468"/>
                </a:lnTo>
                <a:lnTo>
                  <a:pt x="5078471" y="4094468"/>
                </a:lnTo>
                <a:lnTo>
                  <a:pt x="5078471" y="4039006"/>
                </a:lnTo>
                <a:lnTo>
                  <a:pt x="4928848" y="4039006"/>
                </a:lnTo>
                <a:lnTo>
                  <a:pt x="4996141" y="3982559"/>
                </a:lnTo>
                <a:cubicBezTo>
                  <a:pt x="5010274" y="3970891"/>
                  <a:pt x="5022886" y="3959429"/>
                  <a:pt x="5033978" y="3948172"/>
                </a:cubicBezTo>
                <a:cubicBezTo>
                  <a:pt x="5045071" y="3936916"/>
                  <a:pt x="5053821" y="3924550"/>
                  <a:pt x="5060230" y="3911075"/>
                </a:cubicBezTo>
                <a:cubicBezTo>
                  <a:pt x="5066639" y="3897599"/>
                  <a:pt x="5069844" y="3882152"/>
                  <a:pt x="5069844" y="3864733"/>
                </a:cubicBezTo>
                <a:cubicBezTo>
                  <a:pt x="5069844" y="3844028"/>
                  <a:pt x="5065283" y="3826444"/>
                  <a:pt x="5056163" y="3811983"/>
                </a:cubicBezTo>
                <a:cubicBezTo>
                  <a:pt x="5047043" y="3797522"/>
                  <a:pt x="5034143" y="3786430"/>
                  <a:pt x="5017463" y="3778706"/>
                </a:cubicBezTo>
                <a:cubicBezTo>
                  <a:pt x="5000784" y="3770982"/>
                  <a:pt x="4981269" y="3767121"/>
                  <a:pt x="4958920" y="3767121"/>
                </a:cubicBezTo>
                <a:close/>
                <a:moveTo>
                  <a:pt x="2012333" y="3767121"/>
                </a:moveTo>
                <a:cubicBezTo>
                  <a:pt x="2042405" y="3767121"/>
                  <a:pt x="2066398" y="3774926"/>
                  <a:pt x="2084310" y="3790538"/>
                </a:cubicBezTo>
                <a:cubicBezTo>
                  <a:pt x="2102222" y="3806149"/>
                  <a:pt x="2113478" y="3828252"/>
                  <a:pt x="2118080" y="3856845"/>
                </a:cubicBezTo>
                <a:lnTo>
                  <a:pt x="2054237" y="3856845"/>
                </a:lnTo>
                <a:cubicBezTo>
                  <a:pt x="2051772" y="3844685"/>
                  <a:pt x="2046924" y="3835647"/>
                  <a:pt x="2039694" y="3829731"/>
                </a:cubicBezTo>
                <a:cubicBezTo>
                  <a:pt x="2032463" y="3823815"/>
                  <a:pt x="2023343" y="3820857"/>
                  <a:pt x="2012333" y="3820857"/>
                </a:cubicBezTo>
                <a:cubicBezTo>
                  <a:pt x="1993435" y="3820857"/>
                  <a:pt x="1978974" y="3830224"/>
                  <a:pt x="1968949" y="3848958"/>
                </a:cubicBezTo>
                <a:cubicBezTo>
                  <a:pt x="1961431" y="3863008"/>
                  <a:pt x="1956732" y="3882697"/>
                  <a:pt x="1954853" y="3908024"/>
                </a:cubicBezTo>
                <a:lnTo>
                  <a:pt x="1954427" y="3920348"/>
                </a:lnTo>
                <a:lnTo>
                  <a:pt x="1957857" y="3916621"/>
                </a:lnTo>
                <a:cubicBezTo>
                  <a:pt x="1966731" y="3908651"/>
                  <a:pt x="1977043" y="3902324"/>
                  <a:pt x="1988792" y="3897641"/>
                </a:cubicBezTo>
                <a:cubicBezTo>
                  <a:pt x="2000542" y="3892957"/>
                  <a:pt x="2014140" y="3890616"/>
                  <a:pt x="2029587" y="3890616"/>
                </a:cubicBezTo>
                <a:cubicBezTo>
                  <a:pt x="2047500" y="3890616"/>
                  <a:pt x="2063604" y="3894395"/>
                  <a:pt x="2077901" y="3901954"/>
                </a:cubicBezTo>
                <a:cubicBezTo>
                  <a:pt x="2092198" y="3909513"/>
                  <a:pt x="2103537" y="3920770"/>
                  <a:pt x="2111917" y="3935724"/>
                </a:cubicBezTo>
                <a:cubicBezTo>
                  <a:pt x="2120298" y="3950678"/>
                  <a:pt x="2124489" y="3969083"/>
                  <a:pt x="2124489" y="3990940"/>
                </a:cubicBezTo>
                <a:cubicBezTo>
                  <a:pt x="2124489" y="4011974"/>
                  <a:pt x="2120134" y="4030584"/>
                  <a:pt x="2111424" y="4046771"/>
                </a:cubicBezTo>
                <a:cubicBezTo>
                  <a:pt x="2102715" y="4062958"/>
                  <a:pt x="2090020" y="4075693"/>
                  <a:pt x="2073341" y="4084978"/>
                </a:cubicBezTo>
                <a:cubicBezTo>
                  <a:pt x="2056661" y="4094263"/>
                  <a:pt x="2036161" y="4098905"/>
                  <a:pt x="2011840" y="4098905"/>
                </a:cubicBezTo>
                <a:cubicBezTo>
                  <a:pt x="1988012" y="4098905"/>
                  <a:pt x="1966690" y="4093318"/>
                  <a:pt x="1947874" y="4082143"/>
                </a:cubicBezTo>
                <a:cubicBezTo>
                  <a:pt x="1929058" y="4070969"/>
                  <a:pt x="1914268" y="4053344"/>
                  <a:pt x="1903504" y="4029270"/>
                </a:cubicBezTo>
                <a:cubicBezTo>
                  <a:pt x="1892741" y="4005195"/>
                  <a:pt x="1887359" y="3973849"/>
                  <a:pt x="1887359" y="3935231"/>
                </a:cubicBezTo>
                <a:cubicBezTo>
                  <a:pt x="1887359" y="3896613"/>
                  <a:pt x="1892741" y="3864939"/>
                  <a:pt x="1903504" y="3840207"/>
                </a:cubicBezTo>
                <a:cubicBezTo>
                  <a:pt x="1914268" y="3815475"/>
                  <a:pt x="1929058" y="3797111"/>
                  <a:pt x="1947874" y="3785115"/>
                </a:cubicBezTo>
                <a:cubicBezTo>
                  <a:pt x="1966690" y="3773119"/>
                  <a:pt x="1988176" y="3767121"/>
                  <a:pt x="2012333" y="3767121"/>
                </a:cubicBezTo>
                <a:close/>
                <a:moveTo>
                  <a:pt x="1452488" y="3767121"/>
                </a:moveTo>
                <a:cubicBezTo>
                  <a:pt x="1471715" y="3767121"/>
                  <a:pt x="1488641" y="3770736"/>
                  <a:pt x="1503266" y="3777967"/>
                </a:cubicBezTo>
                <a:cubicBezTo>
                  <a:pt x="1517892" y="3785197"/>
                  <a:pt x="1530175" y="3795920"/>
                  <a:pt x="1540117" y="3810134"/>
                </a:cubicBezTo>
                <a:cubicBezTo>
                  <a:pt x="1550059" y="3824349"/>
                  <a:pt x="1557495" y="3841768"/>
                  <a:pt x="1562425" y="3862392"/>
                </a:cubicBezTo>
                <a:cubicBezTo>
                  <a:pt x="1567355" y="3883015"/>
                  <a:pt x="1569820" y="3906638"/>
                  <a:pt x="1569820" y="3933259"/>
                </a:cubicBezTo>
                <a:cubicBezTo>
                  <a:pt x="1569820" y="3960045"/>
                  <a:pt x="1567355" y="3983709"/>
                  <a:pt x="1562425" y="4004250"/>
                </a:cubicBezTo>
                <a:cubicBezTo>
                  <a:pt x="1557495" y="4024792"/>
                  <a:pt x="1550101" y="4042088"/>
                  <a:pt x="1540241" y="4056138"/>
                </a:cubicBezTo>
                <a:cubicBezTo>
                  <a:pt x="1530381" y="4070188"/>
                  <a:pt x="1518097" y="4080829"/>
                  <a:pt x="1503389" y="4088059"/>
                </a:cubicBezTo>
                <a:cubicBezTo>
                  <a:pt x="1488682" y="4095290"/>
                  <a:pt x="1471715" y="4098905"/>
                  <a:pt x="1452488" y="4098905"/>
                </a:cubicBezTo>
                <a:cubicBezTo>
                  <a:pt x="1433261" y="4098905"/>
                  <a:pt x="1416376" y="4095290"/>
                  <a:pt x="1401833" y="4088059"/>
                </a:cubicBezTo>
                <a:cubicBezTo>
                  <a:pt x="1387289" y="4080829"/>
                  <a:pt x="1375088" y="4070188"/>
                  <a:pt x="1365228" y="4056138"/>
                </a:cubicBezTo>
                <a:cubicBezTo>
                  <a:pt x="1355368" y="4042088"/>
                  <a:pt x="1348014" y="4024792"/>
                  <a:pt x="1343166" y="4004250"/>
                </a:cubicBezTo>
                <a:cubicBezTo>
                  <a:pt x="1338318" y="3983709"/>
                  <a:pt x="1335895" y="3960128"/>
                  <a:pt x="1335895" y="3933506"/>
                </a:cubicBezTo>
                <a:cubicBezTo>
                  <a:pt x="1335895" y="3906720"/>
                  <a:pt x="1338318" y="3883015"/>
                  <a:pt x="1343166" y="3862392"/>
                </a:cubicBezTo>
                <a:cubicBezTo>
                  <a:pt x="1348014" y="3841768"/>
                  <a:pt x="1355368" y="3824349"/>
                  <a:pt x="1365228" y="3810134"/>
                </a:cubicBezTo>
                <a:cubicBezTo>
                  <a:pt x="1375088" y="3795920"/>
                  <a:pt x="1387289" y="3785197"/>
                  <a:pt x="1401833" y="3777967"/>
                </a:cubicBezTo>
                <a:cubicBezTo>
                  <a:pt x="1416376" y="3770736"/>
                  <a:pt x="1433261" y="3767121"/>
                  <a:pt x="1452488" y="3767121"/>
                </a:cubicBezTo>
                <a:close/>
                <a:moveTo>
                  <a:pt x="1177495" y="3767121"/>
                </a:moveTo>
                <a:cubicBezTo>
                  <a:pt x="1199844" y="3767121"/>
                  <a:pt x="1219359" y="3770982"/>
                  <a:pt x="1236038" y="3778706"/>
                </a:cubicBezTo>
                <a:cubicBezTo>
                  <a:pt x="1252718" y="3786430"/>
                  <a:pt x="1265617" y="3797522"/>
                  <a:pt x="1274738" y="3811983"/>
                </a:cubicBezTo>
                <a:cubicBezTo>
                  <a:pt x="1283858" y="3826444"/>
                  <a:pt x="1288418" y="3844028"/>
                  <a:pt x="1288418" y="3864733"/>
                </a:cubicBezTo>
                <a:cubicBezTo>
                  <a:pt x="1288418" y="3882152"/>
                  <a:pt x="1285214" y="3897599"/>
                  <a:pt x="1278805" y="3911075"/>
                </a:cubicBezTo>
                <a:cubicBezTo>
                  <a:pt x="1272396" y="3924550"/>
                  <a:pt x="1263646" y="3936916"/>
                  <a:pt x="1252553" y="3948172"/>
                </a:cubicBezTo>
                <a:cubicBezTo>
                  <a:pt x="1241461" y="3959429"/>
                  <a:pt x="1228848" y="3970891"/>
                  <a:pt x="1214716" y="3982559"/>
                </a:cubicBezTo>
                <a:lnTo>
                  <a:pt x="1147422" y="4039006"/>
                </a:lnTo>
                <a:lnTo>
                  <a:pt x="1297046" y="4039006"/>
                </a:lnTo>
                <a:lnTo>
                  <a:pt x="1297046" y="4094468"/>
                </a:lnTo>
                <a:lnTo>
                  <a:pt x="1055972" y="4094468"/>
                </a:lnTo>
                <a:lnTo>
                  <a:pt x="1055972" y="4049113"/>
                </a:lnTo>
                <a:lnTo>
                  <a:pt x="1181192" y="3939915"/>
                </a:lnTo>
                <a:cubicBezTo>
                  <a:pt x="1195325" y="3927590"/>
                  <a:pt x="1205637" y="3916046"/>
                  <a:pt x="1212128" y="3905282"/>
                </a:cubicBezTo>
                <a:cubicBezTo>
                  <a:pt x="1218619" y="3894518"/>
                  <a:pt x="1221864" y="3882563"/>
                  <a:pt x="1221864" y="3869417"/>
                </a:cubicBezTo>
                <a:cubicBezTo>
                  <a:pt x="1221864" y="3856599"/>
                  <a:pt x="1218496" y="3845917"/>
                  <a:pt x="1211758" y="3837372"/>
                </a:cubicBezTo>
                <a:cubicBezTo>
                  <a:pt x="1205020" y="3828827"/>
                  <a:pt x="1193600" y="3824554"/>
                  <a:pt x="1177495" y="3824554"/>
                </a:cubicBezTo>
                <a:cubicBezTo>
                  <a:pt x="1159255" y="3824554"/>
                  <a:pt x="1146190" y="3829731"/>
                  <a:pt x="1138302" y="3840084"/>
                </a:cubicBezTo>
                <a:cubicBezTo>
                  <a:pt x="1130414" y="3850437"/>
                  <a:pt x="1126470" y="3863829"/>
                  <a:pt x="1126470" y="3880263"/>
                </a:cubicBezTo>
                <a:lnTo>
                  <a:pt x="1063860" y="3880263"/>
                </a:lnTo>
                <a:cubicBezTo>
                  <a:pt x="1063860" y="3856599"/>
                  <a:pt x="1068256" y="3836304"/>
                  <a:pt x="1077048" y="3819378"/>
                </a:cubicBezTo>
                <a:cubicBezTo>
                  <a:pt x="1085840" y="3802452"/>
                  <a:pt x="1098698" y="3789511"/>
                  <a:pt x="1115625" y="3780555"/>
                </a:cubicBezTo>
                <a:cubicBezTo>
                  <a:pt x="1132551" y="3771599"/>
                  <a:pt x="1153174" y="3767121"/>
                  <a:pt x="1177495" y="3767121"/>
                </a:cubicBezTo>
                <a:close/>
                <a:moveTo>
                  <a:pt x="4396959" y="3762684"/>
                </a:moveTo>
                <a:lnTo>
                  <a:pt x="4396959" y="4094468"/>
                </a:lnTo>
                <a:lnTo>
                  <a:pt x="4515524" y="4094468"/>
                </a:lnTo>
                <a:cubicBezTo>
                  <a:pt x="4550855" y="4094468"/>
                  <a:pt x="4581134" y="4088018"/>
                  <a:pt x="4606358" y="4075118"/>
                </a:cubicBezTo>
                <a:cubicBezTo>
                  <a:pt x="4631583" y="4062218"/>
                  <a:pt x="4650974" y="4043361"/>
                  <a:pt x="4664531" y="4018547"/>
                </a:cubicBezTo>
                <a:cubicBezTo>
                  <a:pt x="4678088" y="3993733"/>
                  <a:pt x="4684867" y="3963496"/>
                  <a:pt x="4684867" y="3927837"/>
                </a:cubicBezTo>
                <a:cubicBezTo>
                  <a:pt x="4684867" y="3893327"/>
                  <a:pt x="4678170" y="3863747"/>
                  <a:pt x="4664778" y="3839098"/>
                </a:cubicBezTo>
                <a:cubicBezTo>
                  <a:pt x="4651385" y="3814448"/>
                  <a:pt x="4632076" y="3795550"/>
                  <a:pt x="4606851" y="3782404"/>
                </a:cubicBezTo>
                <a:cubicBezTo>
                  <a:pt x="4581627" y="3769257"/>
                  <a:pt x="4551266" y="3762684"/>
                  <a:pt x="4515771" y="3762684"/>
                </a:cubicBezTo>
                <a:close/>
                <a:moveTo>
                  <a:pt x="4120734" y="3762684"/>
                </a:moveTo>
                <a:lnTo>
                  <a:pt x="4120734" y="4094468"/>
                </a:lnTo>
                <a:lnTo>
                  <a:pt x="4343567" y="4094468"/>
                </a:lnTo>
                <a:lnTo>
                  <a:pt x="4343567" y="4037034"/>
                </a:lnTo>
                <a:lnTo>
                  <a:pt x="4190000" y="4037034"/>
                </a:lnTo>
                <a:lnTo>
                  <a:pt x="4190000" y="3952733"/>
                </a:lnTo>
                <a:lnTo>
                  <a:pt x="4329024" y="3952733"/>
                </a:lnTo>
                <a:lnTo>
                  <a:pt x="4329024" y="3897271"/>
                </a:lnTo>
                <a:lnTo>
                  <a:pt x="4190000" y="3897271"/>
                </a:lnTo>
                <a:lnTo>
                  <a:pt x="4190000" y="3820117"/>
                </a:lnTo>
                <a:lnTo>
                  <a:pt x="4343567" y="3820117"/>
                </a:lnTo>
                <a:lnTo>
                  <a:pt x="4343567" y="3762684"/>
                </a:lnTo>
                <a:close/>
                <a:moveTo>
                  <a:pt x="3777834" y="3762684"/>
                </a:moveTo>
                <a:lnTo>
                  <a:pt x="3777834" y="4094468"/>
                </a:lnTo>
                <a:lnTo>
                  <a:pt x="3896399" y="4094468"/>
                </a:lnTo>
                <a:cubicBezTo>
                  <a:pt x="3931730" y="4094468"/>
                  <a:pt x="3962008" y="4088018"/>
                  <a:pt x="3987233" y="4075118"/>
                </a:cubicBezTo>
                <a:cubicBezTo>
                  <a:pt x="4012458" y="4062218"/>
                  <a:pt x="4031849" y="4043361"/>
                  <a:pt x="4045406" y="4018547"/>
                </a:cubicBezTo>
                <a:cubicBezTo>
                  <a:pt x="4058964" y="3993733"/>
                  <a:pt x="4065742" y="3963496"/>
                  <a:pt x="4065742" y="3927837"/>
                </a:cubicBezTo>
                <a:cubicBezTo>
                  <a:pt x="4065742" y="3893327"/>
                  <a:pt x="4059046" y="3863747"/>
                  <a:pt x="4045653" y="3839098"/>
                </a:cubicBezTo>
                <a:cubicBezTo>
                  <a:pt x="4032260" y="3814448"/>
                  <a:pt x="4012951" y="3795550"/>
                  <a:pt x="3987726" y="3782404"/>
                </a:cubicBezTo>
                <a:cubicBezTo>
                  <a:pt x="3962501" y="3769257"/>
                  <a:pt x="3932141" y="3762684"/>
                  <a:pt x="3896646" y="3762684"/>
                </a:cubicBezTo>
                <a:close/>
                <a:moveTo>
                  <a:pt x="3425409" y="3762684"/>
                </a:moveTo>
                <a:lnTo>
                  <a:pt x="3425409" y="4094468"/>
                </a:lnTo>
                <a:lnTo>
                  <a:pt x="3490238" y="4094468"/>
                </a:lnTo>
                <a:lnTo>
                  <a:pt x="3490238" y="3869417"/>
                </a:lnTo>
                <a:lnTo>
                  <a:pt x="3643066" y="4094468"/>
                </a:lnTo>
                <a:lnTo>
                  <a:pt x="3711099" y="4094468"/>
                </a:lnTo>
                <a:lnTo>
                  <a:pt x="3711099" y="3762684"/>
                </a:lnTo>
                <a:lnTo>
                  <a:pt x="3646024" y="3762684"/>
                </a:lnTo>
                <a:lnTo>
                  <a:pt x="3646024" y="3986256"/>
                </a:lnTo>
                <a:lnTo>
                  <a:pt x="3493442" y="3762684"/>
                </a:lnTo>
                <a:close/>
                <a:moveTo>
                  <a:pt x="3149184" y="3762684"/>
                </a:moveTo>
                <a:lnTo>
                  <a:pt x="3149184" y="4094468"/>
                </a:lnTo>
                <a:lnTo>
                  <a:pt x="3372017" y="4094468"/>
                </a:lnTo>
                <a:lnTo>
                  <a:pt x="3372017" y="4037034"/>
                </a:lnTo>
                <a:lnTo>
                  <a:pt x="3218449" y="4037034"/>
                </a:lnTo>
                <a:lnTo>
                  <a:pt x="3218449" y="3952733"/>
                </a:lnTo>
                <a:lnTo>
                  <a:pt x="3357474" y="3952733"/>
                </a:lnTo>
                <a:lnTo>
                  <a:pt x="3357474" y="3897271"/>
                </a:lnTo>
                <a:lnTo>
                  <a:pt x="3218449" y="3897271"/>
                </a:lnTo>
                <a:lnTo>
                  <a:pt x="3218449" y="3820117"/>
                </a:lnTo>
                <a:lnTo>
                  <a:pt x="3372017" y="3820117"/>
                </a:lnTo>
                <a:lnTo>
                  <a:pt x="3372017" y="3762684"/>
                </a:lnTo>
                <a:close/>
                <a:moveTo>
                  <a:pt x="2749134" y="3762684"/>
                </a:moveTo>
                <a:lnTo>
                  <a:pt x="2828753" y="3762684"/>
                </a:lnTo>
                <a:lnTo>
                  <a:pt x="2919102" y="3916042"/>
                </a:lnTo>
                <a:lnTo>
                  <a:pt x="2937915" y="3883573"/>
                </a:lnTo>
                <a:lnTo>
                  <a:pt x="2951938" y="3920930"/>
                </a:lnTo>
                <a:lnTo>
                  <a:pt x="2960905" y="3948513"/>
                </a:lnTo>
                <a:lnTo>
                  <a:pt x="2937951" y="3988475"/>
                </a:lnTo>
                <a:lnTo>
                  <a:pt x="2895307" y="3988475"/>
                </a:lnTo>
                <a:lnTo>
                  <a:pt x="2815688" y="3852946"/>
                </a:lnTo>
                <a:lnTo>
                  <a:pt x="2815688" y="4094468"/>
                </a:lnTo>
                <a:lnTo>
                  <a:pt x="2749134" y="4094468"/>
                </a:lnTo>
                <a:close/>
                <a:moveTo>
                  <a:pt x="2529129" y="3762684"/>
                </a:moveTo>
                <a:lnTo>
                  <a:pt x="2601846" y="3762684"/>
                </a:lnTo>
                <a:lnTo>
                  <a:pt x="2721396" y="4094468"/>
                </a:lnTo>
                <a:lnTo>
                  <a:pt x="2648680" y="4094468"/>
                </a:lnTo>
                <a:lnTo>
                  <a:pt x="2625016" y="4021505"/>
                </a:lnTo>
                <a:lnTo>
                  <a:pt x="2504972" y="4021505"/>
                </a:lnTo>
                <a:lnTo>
                  <a:pt x="2481062" y="4094468"/>
                </a:lnTo>
                <a:lnTo>
                  <a:pt x="2409825" y="4094468"/>
                </a:lnTo>
                <a:close/>
                <a:moveTo>
                  <a:pt x="5944515" y="3760712"/>
                </a:moveTo>
                <a:cubicBezTo>
                  <a:pt x="5960456" y="3791277"/>
                  <a:pt x="5973315" y="3823774"/>
                  <a:pt x="5983092" y="3858201"/>
                </a:cubicBezTo>
                <a:cubicBezTo>
                  <a:pt x="5992870" y="3892628"/>
                  <a:pt x="5997759" y="3927672"/>
                  <a:pt x="5997759" y="3963332"/>
                </a:cubicBezTo>
                <a:cubicBezTo>
                  <a:pt x="5997759" y="4001457"/>
                  <a:pt x="5993240" y="4038883"/>
                  <a:pt x="5984201" y="4075611"/>
                </a:cubicBezTo>
                <a:cubicBezTo>
                  <a:pt x="5975163" y="4112339"/>
                  <a:pt x="5961935" y="4147383"/>
                  <a:pt x="5944515" y="4180742"/>
                </a:cubicBezTo>
                <a:lnTo>
                  <a:pt x="5998991" y="4180742"/>
                </a:lnTo>
                <a:cubicBezTo>
                  <a:pt x="6012302" y="4156421"/>
                  <a:pt x="6023435" y="4133045"/>
                  <a:pt x="6032391" y="4110614"/>
                </a:cubicBezTo>
                <a:cubicBezTo>
                  <a:pt x="6041347" y="4088183"/>
                  <a:pt x="6048044" y="4065258"/>
                  <a:pt x="6052481" y="4041841"/>
                </a:cubicBezTo>
                <a:cubicBezTo>
                  <a:pt x="6056918" y="4018424"/>
                  <a:pt x="6059137" y="3993158"/>
                  <a:pt x="6059137" y="3966043"/>
                </a:cubicBezTo>
                <a:cubicBezTo>
                  <a:pt x="6059137" y="3939750"/>
                  <a:pt x="6056795" y="3915470"/>
                  <a:pt x="6052111" y="3893204"/>
                </a:cubicBezTo>
                <a:cubicBezTo>
                  <a:pt x="6047428" y="3870937"/>
                  <a:pt x="6040608" y="3849163"/>
                  <a:pt x="6031652" y="3827882"/>
                </a:cubicBezTo>
                <a:cubicBezTo>
                  <a:pt x="6022696" y="3806601"/>
                  <a:pt x="6011809" y="3784211"/>
                  <a:pt x="5998991" y="3760712"/>
                </a:cubicBezTo>
                <a:close/>
                <a:moveTo>
                  <a:pt x="2336973" y="3760712"/>
                </a:moveTo>
                <a:lnTo>
                  <a:pt x="2391942" y="3760712"/>
                </a:lnTo>
                <a:cubicBezTo>
                  <a:pt x="2374359" y="3794071"/>
                  <a:pt x="2361048" y="3829115"/>
                  <a:pt x="2352010" y="3865843"/>
                </a:cubicBezTo>
                <a:cubicBezTo>
                  <a:pt x="2342971" y="3902571"/>
                  <a:pt x="2338452" y="3939915"/>
                  <a:pt x="2338452" y="3977875"/>
                </a:cubicBezTo>
                <a:cubicBezTo>
                  <a:pt x="2338452" y="4013535"/>
                  <a:pt x="2343382" y="4048620"/>
                  <a:pt x="2353242" y="4083129"/>
                </a:cubicBezTo>
                <a:cubicBezTo>
                  <a:pt x="2363102" y="4117639"/>
                  <a:pt x="2376002" y="4150176"/>
                  <a:pt x="2391942" y="4180742"/>
                </a:cubicBezTo>
                <a:lnTo>
                  <a:pt x="2336973" y="4180742"/>
                </a:lnTo>
                <a:cubicBezTo>
                  <a:pt x="2324484" y="4157078"/>
                  <a:pt x="2313720" y="4134606"/>
                  <a:pt x="2304682" y="4113325"/>
                </a:cubicBezTo>
                <a:cubicBezTo>
                  <a:pt x="2295644" y="4092044"/>
                  <a:pt x="2288783" y="4070270"/>
                  <a:pt x="2284100" y="4048004"/>
                </a:cubicBezTo>
                <a:cubicBezTo>
                  <a:pt x="2279416" y="4025737"/>
                  <a:pt x="2277075" y="4001457"/>
                  <a:pt x="2277075" y="3975164"/>
                </a:cubicBezTo>
                <a:cubicBezTo>
                  <a:pt x="2277075" y="3948049"/>
                  <a:pt x="2279293" y="3922824"/>
                  <a:pt x="2283730" y="3899489"/>
                </a:cubicBezTo>
                <a:cubicBezTo>
                  <a:pt x="2288167" y="3876154"/>
                  <a:pt x="2294822" y="3853230"/>
                  <a:pt x="2303696" y="3830717"/>
                </a:cubicBezTo>
                <a:cubicBezTo>
                  <a:pt x="2312570" y="3808203"/>
                  <a:pt x="2323663" y="3784868"/>
                  <a:pt x="2336973" y="3760712"/>
                </a:cubicBezTo>
                <a:close/>
                <a:moveTo>
                  <a:pt x="6029697" y="3465358"/>
                </a:moveTo>
                <a:cubicBezTo>
                  <a:pt x="6017207" y="3465358"/>
                  <a:pt x="6007019" y="3468973"/>
                  <a:pt x="5999131" y="3476204"/>
                </a:cubicBezTo>
                <a:cubicBezTo>
                  <a:pt x="5991243" y="3483434"/>
                  <a:pt x="5987299" y="3493130"/>
                  <a:pt x="5987299" y="3505290"/>
                </a:cubicBezTo>
                <a:cubicBezTo>
                  <a:pt x="5987299" y="3516465"/>
                  <a:pt x="5991243" y="3525955"/>
                  <a:pt x="5999131" y="3533761"/>
                </a:cubicBezTo>
                <a:cubicBezTo>
                  <a:pt x="6003075" y="3537663"/>
                  <a:pt x="6007594" y="3540590"/>
                  <a:pt x="6012688" y="3542542"/>
                </a:cubicBezTo>
                <a:lnTo>
                  <a:pt x="6024777" y="3544622"/>
                </a:lnTo>
                <a:lnTo>
                  <a:pt x="6021131" y="3557640"/>
                </a:lnTo>
                <a:cubicBezTo>
                  <a:pt x="6018953" y="3562303"/>
                  <a:pt x="6016057" y="3566421"/>
                  <a:pt x="6012441" y="3569996"/>
                </a:cubicBezTo>
                <a:cubicBezTo>
                  <a:pt x="6005211" y="3577144"/>
                  <a:pt x="5995845" y="3582526"/>
                  <a:pt x="5984341" y="3586141"/>
                </a:cubicBezTo>
                <a:lnTo>
                  <a:pt x="5993215" y="3618432"/>
                </a:lnTo>
                <a:cubicBezTo>
                  <a:pt x="6006197" y="3615474"/>
                  <a:pt x="6018604" y="3609887"/>
                  <a:pt x="6030436" y="3601670"/>
                </a:cubicBezTo>
                <a:cubicBezTo>
                  <a:pt x="6042267" y="3593454"/>
                  <a:pt x="6052005" y="3582320"/>
                  <a:pt x="6059645" y="3568270"/>
                </a:cubicBezTo>
                <a:cubicBezTo>
                  <a:pt x="6067287" y="3554220"/>
                  <a:pt x="6071108" y="3537088"/>
                  <a:pt x="6071108" y="3516876"/>
                </a:cubicBezTo>
                <a:cubicBezTo>
                  <a:pt x="6071108" y="3499785"/>
                  <a:pt x="6067287" y="3486926"/>
                  <a:pt x="6059645" y="3478299"/>
                </a:cubicBezTo>
                <a:cubicBezTo>
                  <a:pt x="6052005" y="3469671"/>
                  <a:pt x="6042021" y="3465358"/>
                  <a:pt x="6029697" y="3465358"/>
                </a:cubicBezTo>
                <a:close/>
                <a:moveTo>
                  <a:pt x="4351925" y="3397571"/>
                </a:moveTo>
                <a:lnTo>
                  <a:pt x="4406154" y="3397571"/>
                </a:lnTo>
                <a:cubicBezTo>
                  <a:pt x="4423245" y="3397571"/>
                  <a:pt x="4437377" y="3400734"/>
                  <a:pt x="4448552" y="3407062"/>
                </a:cubicBezTo>
                <a:cubicBezTo>
                  <a:pt x="4459726" y="3413388"/>
                  <a:pt x="4465313" y="3423947"/>
                  <a:pt x="4465313" y="3438736"/>
                </a:cubicBezTo>
                <a:cubicBezTo>
                  <a:pt x="4465313" y="3450239"/>
                  <a:pt x="4462684" y="3459401"/>
                  <a:pt x="4457425" y="3466220"/>
                </a:cubicBezTo>
                <a:cubicBezTo>
                  <a:pt x="4452167" y="3473040"/>
                  <a:pt x="4445060" y="3477806"/>
                  <a:pt x="4436103" y="3480517"/>
                </a:cubicBezTo>
                <a:cubicBezTo>
                  <a:pt x="4427147" y="3483229"/>
                  <a:pt x="4417164" y="3484584"/>
                  <a:pt x="4406154" y="3484584"/>
                </a:cubicBezTo>
                <a:lnTo>
                  <a:pt x="4351925" y="3484584"/>
                </a:lnTo>
                <a:close/>
                <a:moveTo>
                  <a:pt x="4816464" y="3381549"/>
                </a:moveTo>
                <a:lnTo>
                  <a:pt x="4816464" y="3437011"/>
                </a:lnTo>
                <a:lnTo>
                  <a:pt x="4953023" y="3437011"/>
                </a:lnTo>
                <a:lnTo>
                  <a:pt x="4953023" y="3381549"/>
                </a:lnTo>
                <a:close/>
                <a:moveTo>
                  <a:pt x="5384517" y="3278760"/>
                </a:moveTo>
                <a:lnTo>
                  <a:pt x="5427408" y="3411621"/>
                </a:lnTo>
                <a:lnTo>
                  <a:pt x="5341380" y="3411621"/>
                </a:lnTo>
                <a:close/>
                <a:moveTo>
                  <a:pt x="2079343" y="3278760"/>
                </a:moveTo>
                <a:lnTo>
                  <a:pt x="2036206" y="3411621"/>
                </a:lnTo>
                <a:lnTo>
                  <a:pt x="2122233" y="3411621"/>
                </a:lnTo>
                <a:close/>
                <a:moveTo>
                  <a:pt x="1422118" y="3278760"/>
                </a:moveTo>
                <a:lnTo>
                  <a:pt x="1378980" y="3411621"/>
                </a:lnTo>
                <a:lnTo>
                  <a:pt x="1465008" y="3411621"/>
                </a:lnTo>
                <a:close/>
                <a:moveTo>
                  <a:pt x="4351925" y="3266189"/>
                </a:moveTo>
                <a:lnTo>
                  <a:pt x="4395308" y="3266189"/>
                </a:lnTo>
                <a:cubicBezTo>
                  <a:pt x="4404182" y="3266189"/>
                  <a:pt x="4412193" y="3267380"/>
                  <a:pt x="4419342" y="3269763"/>
                </a:cubicBezTo>
                <a:cubicBezTo>
                  <a:pt x="4426490" y="3272145"/>
                  <a:pt x="4432119" y="3276089"/>
                  <a:pt x="4436227" y="3281595"/>
                </a:cubicBezTo>
                <a:cubicBezTo>
                  <a:pt x="4440335" y="3287099"/>
                  <a:pt x="4442389" y="3294536"/>
                  <a:pt x="4442389" y="3303903"/>
                </a:cubicBezTo>
                <a:cubicBezTo>
                  <a:pt x="4442389" y="3317213"/>
                  <a:pt x="4437952" y="3327320"/>
                  <a:pt x="4429078" y="3334222"/>
                </a:cubicBezTo>
                <a:cubicBezTo>
                  <a:pt x="4420204" y="3341123"/>
                  <a:pt x="4408948" y="3344574"/>
                  <a:pt x="4395308" y="3344574"/>
                </a:cubicBezTo>
                <a:lnTo>
                  <a:pt x="4351925" y="3344574"/>
                </a:lnTo>
                <a:close/>
                <a:moveTo>
                  <a:pt x="5523021" y="3210234"/>
                </a:moveTo>
                <a:lnTo>
                  <a:pt x="5621126" y="3542018"/>
                </a:lnTo>
                <a:lnTo>
                  <a:pt x="5693843" y="3542018"/>
                </a:lnTo>
                <a:lnTo>
                  <a:pt x="5758178" y="3294289"/>
                </a:lnTo>
                <a:lnTo>
                  <a:pt x="5823499" y="3542018"/>
                </a:lnTo>
                <a:lnTo>
                  <a:pt x="5894983" y="3542018"/>
                </a:lnTo>
                <a:lnTo>
                  <a:pt x="5994322" y="3210234"/>
                </a:lnTo>
                <a:lnTo>
                  <a:pt x="5923331" y="3210234"/>
                </a:lnTo>
                <a:lnTo>
                  <a:pt x="5860227" y="3459688"/>
                </a:lnTo>
                <a:lnTo>
                  <a:pt x="5793673" y="3210234"/>
                </a:lnTo>
                <a:lnTo>
                  <a:pt x="5724161" y="3210234"/>
                </a:lnTo>
                <a:lnTo>
                  <a:pt x="5657607" y="3459688"/>
                </a:lnTo>
                <a:lnTo>
                  <a:pt x="5594505" y="3210234"/>
                </a:lnTo>
                <a:close/>
                <a:moveTo>
                  <a:pt x="5348529" y="3210234"/>
                </a:moveTo>
                <a:lnTo>
                  <a:pt x="5229225" y="3542018"/>
                </a:lnTo>
                <a:lnTo>
                  <a:pt x="5300462" y="3542018"/>
                </a:lnTo>
                <a:lnTo>
                  <a:pt x="5324372" y="3469055"/>
                </a:lnTo>
                <a:lnTo>
                  <a:pt x="5444416" y="3469055"/>
                </a:lnTo>
                <a:lnTo>
                  <a:pt x="5468079" y="3542018"/>
                </a:lnTo>
                <a:lnTo>
                  <a:pt x="5540796" y="3542018"/>
                </a:lnTo>
                <a:lnTo>
                  <a:pt x="5421245" y="3210234"/>
                </a:lnTo>
                <a:close/>
                <a:moveTo>
                  <a:pt x="5006559" y="3210234"/>
                </a:moveTo>
                <a:lnTo>
                  <a:pt x="5006559" y="3542018"/>
                </a:lnTo>
                <a:lnTo>
                  <a:pt x="5216081" y="3542018"/>
                </a:lnTo>
                <a:lnTo>
                  <a:pt x="5216081" y="3481134"/>
                </a:lnTo>
                <a:lnTo>
                  <a:pt x="5075825" y="3481134"/>
                </a:lnTo>
                <a:lnTo>
                  <a:pt x="5075825" y="3210234"/>
                </a:lnTo>
                <a:close/>
                <a:moveTo>
                  <a:pt x="4532421" y="3210234"/>
                </a:moveTo>
                <a:lnTo>
                  <a:pt x="4644577" y="3418031"/>
                </a:lnTo>
                <a:lnTo>
                  <a:pt x="4644577" y="3542018"/>
                </a:lnTo>
                <a:lnTo>
                  <a:pt x="4715568" y="3542018"/>
                </a:lnTo>
                <a:lnTo>
                  <a:pt x="4715568" y="3418031"/>
                </a:lnTo>
                <a:lnTo>
                  <a:pt x="4828216" y="3210234"/>
                </a:lnTo>
                <a:lnTo>
                  <a:pt x="4751310" y="3210234"/>
                </a:lnTo>
                <a:lnTo>
                  <a:pt x="4680072" y="3354434"/>
                </a:lnTo>
                <a:lnTo>
                  <a:pt x="4609081" y="3210234"/>
                </a:lnTo>
                <a:close/>
                <a:moveTo>
                  <a:pt x="4282659" y="3210234"/>
                </a:moveTo>
                <a:lnTo>
                  <a:pt x="4282659" y="3542018"/>
                </a:lnTo>
                <a:lnTo>
                  <a:pt x="4408866" y="3542018"/>
                </a:lnTo>
                <a:cubicBezTo>
                  <a:pt x="4435158" y="3542018"/>
                  <a:pt x="4457713" y="3538526"/>
                  <a:pt x="4476529" y="3531542"/>
                </a:cubicBezTo>
                <a:cubicBezTo>
                  <a:pt x="4495345" y="3524558"/>
                  <a:pt x="4509806" y="3513876"/>
                  <a:pt x="4519912" y="3499498"/>
                </a:cubicBezTo>
                <a:cubicBezTo>
                  <a:pt x="4530019" y="3485118"/>
                  <a:pt x="4535072" y="3466837"/>
                  <a:pt x="4535072" y="3444652"/>
                </a:cubicBezTo>
                <a:cubicBezTo>
                  <a:pt x="4535072" y="3423947"/>
                  <a:pt x="4529033" y="3406527"/>
                  <a:pt x="4516954" y="3392395"/>
                </a:cubicBezTo>
                <a:cubicBezTo>
                  <a:pt x="4504876" y="3378262"/>
                  <a:pt x="4487416" y="3368895"/>
                  <a:pt x="4464574" y="3364294"/>
                </a:cubicBezTo>
                <a:cubicBezTo>
                  <a:pt x="4479035" y="3358871"/>
                  <a:pt x="4490620" y="3350038"/>
                  <a:pt x="4499330" y="3337796"/>
                </a:cubicBezTo>
                <a:cubicBezTo>
                  <a:pt x="4508039" y="3325553"/>
                  <a:pt x="4512394" y="3310640"/>
                  <a:pt x="4512394" y="3293057"/>
                </a:cubicBezTo>
                <a:cubicBezTo>
                  <a:pt x="4512394" y="3264956"/>
                  <a:pt x="4501959" y="3244127"/>
                  <a:pt x="4481089" y="3230570"/>
                </a:cubicBezTo>
                <a:cubicBezTo>
                  <a:pt x="4460219" y="3217012"/>
                  <a:pt x="4431954" y="3210234"/>
                  <a:pt x="4396294" y="3210234"/>
                </a:cubicBezTo>
                <a:close/>
                <a:moveTo>
                  <a:pt x="3871833" y="3210234"/>
                </a:moveTo>
                <a:lnTo>
                  <a:pt x="3871833" y="3267914"/>
                </a:lnTo>
                <a:lnTo>
                  <a:pt x="3960079" y="3267914"/>
                </a:lnTo>
                <a:lnTo>
                  <a:pt x="3960079" y="3542018"/>
                </a:lnTo>
                <a:lnTo>
                  <a:pt x="4029591" y="3542018"/>
                </a:lnTo>
                <a:lnTo>
                  <a:pt x="4029591" y="3267914"/>
                </a:lnTo>
                <a:lnTo>
                  <a:pt x="4117837" y="3267914"/>
                </a:lnTo>
                <a:lnTo>
                  <a:pt x="4117837" y="3210234"/>
                </a:lnTo>
                <a:close/>
                <a:moveTo>
                  <a:pt x="3549234" y="3210234"/>
                </a:moveTo>
                <a:lnTo>
                  <a:pt x="3549234" y="3542018"/>
                </a:lnTo>
                <a:lnTo>
                  <a:pt x="3614063" y="3542018"/>
                </a:lnTo>
                <a:lnTo>
                  <a:pt x="3614063" y="3316967"/>
                </a:lnTo>
                <a:lnTo>
                  <a:pt x="3766891" y="3542018"/>
                </a:lnTo>
                <a:lnTo>
                  <a:pt x="3834924" y="3542018"/>
                </a:lnTo>
                <a:lnTo>
                  <a:pt x="3834924" y="3210234"/>
                </a:lnTo>
                <a:lnTo>
                  <a:pt x="3769849" y="3210234"/>
                </a:lnTo>
                <a:lnTo>
                  <a:pt x="3769849" y="3433806"/>
                </a:lnTo>
                <a:lnTo>
                  <a:pt x="3617267" y="3210234"/>
                </a:lnTo>
                <a:close/>
                <a:moveTo>
                  <a:pt x="3273009" y="3210234"/>
                </a:moveTo>
                <a:lnTo>
                  <a:pt x="3273009" y="3542018"/>
                </a:lnTo>
                <a:lnTo>
                  <a:pt x="3495842" y="3542018"/>
                </a:lnTo>
                <a:lnTo>
                  <a:pt x="3495842" y="3484584"/>
                </a:lnTo>
                <a:lnTo>
                  <a:pt x="3342275" y="3484584"/>
                </a:lnTo>
                <a:lnTo>
                  <a:pt x="3342275" y="3400283"/>
                </a:lnTo>
                <a:lnTo>
                  <a:pt x="3481299" y="3400283"/>
                </a:lnTo>
                <a:lnTo>
                  <a:pt x="3481299" y="3344821"/>
                </a:lnTo>
                <a:lnTo>
                  <a:pt x="3342275" y="3344821"/>
                </a:lnTo>
                <a:lnTo>
                  <a:pt x="3342275" y="3267668"/>
                </a:lnTo>
                <a:lnTo>
                  <a:pt x="3495842" y="3267668"/>
                </a:lnTo>
                <a:lnTo>
                  <a:pt x="3495842" y="3210234"/>
                </a:lnTo>
                <a:close/>
                <a:moveTo>
                  <a:pt x="2872959" y="3210234"/>
                </a:moveTo>
                <a:lnTo>
                  <a:pt x="2872959" y="3542018"/>
                </a:lnTo>
                <a:lnTo>
                  <a:pt x="2939513" y="3542018"/>
                </a:lnTo>
                <a:lnTo>
                  <a:pt x="2939513" y="3300496"/>
                </a:lnTo>
                <a:lnTo>
                  <a:pt x="3019131" y="3436025"/>
                </a:lnTo>
                <a:lnTo>
                  <a:pt x="3061775" y="3436025"/>
                </a:lnTo>
                <a:lnTo>
                  <a:pt x="3140161" y="3299562"/>
                </a:lnTo>
                <a:lnTo>
                  <a:pt x="3140161" y="3542018"/>
                </a:lnTo>
                <a:lnTo>
                  <a:pt x="3208194" y="3542018"/>
                </a:lnTo>
                <a:lnTo>
                  <a:pt x="3208194" y="3210234"/>
                </a:lnTo>
                <a:lnTo>
                  <a:pt x="3131780" y="3210234"/>
                </a:lnTo>
                <a:lnTo>
                  <a:pt x="3042926" y="3363592"/>
                </a:lnTo>
                <a:lnTo>
                  <a:pt x="2952577" y="3210234"/>
                </a:lnTo>
                <a:close/>
                <a:moveTo>
                  <a:pt x="2596734" y="3210234"/>
                </a:moveTo>
                <a:lnTo>
                  <a:pt x="2656377" y="3210234"/>
                </a:lnTo>
                <a:lnTo>
                  <a:pt x="2664115" y="3226222"/>
                </a:lnTo>
                <a:lnTo>
                  <a:pt x="2682767" y="3267668"/>
                </a:lnTo>
                <a:lnTo>
                  <a:pt x="2666000" y="3267668"/>
                </a:lnTo>
                <a:lnTo>
                  <a:pt x="2666000" y="3344821"/>
                </a:lnTo>
                <a:lnTo>
                  <a:pt x="2717489" y="3344821"/>
                </a:lnTo>
                <a:lnTo>
                  <a:pt x="2742449" y="3400283"/>
                </a:lnTo>
                <a:lnTo>
                  <a:pt x="2666000" y="3400283"/>
                </a:lnTo>
                <a:lnTo>
                  <a:pt x="2666000" y="3484584"/>
                </a:lnTo>
                <a:lnTo>
                  <a:pt x="2779561" y="3484584"/>
                </a:lnTo>
                <a:lnTo>
                  <a:pt x="2803504" y="3542018"/>
                </a:lnTo>
                <a:lnTo>
                  <a:pt x="2596734" y="3542018"/>
                </a:lnTo>
                <a:close/>
                <a:moveTo>
                  <a:pt x="2043354" y="3210234"/>
                </a:moveTo>
                <a:lnTo>
                  <a:pt x="2116071" y="3210234"/>
                </a:lnTo>
                <a:lnTo>
                  <a:pt x="2235621" y="3542018"/>
                </a:lnTo>
                <a:lnTo>
                  <a:pt x="2162905" y="3542018"/>
                </a:lnTo>
                <a:lnTo>
                  <a:pt x="2139241" y="3469055"/>
                </a:lnTo>
                <a:lnTo>
                  <a:pt x="2019197" y="3469055"/>
                </a:lnTo>
                <a:lnTo>
                  <a:pt x="1995287" y="3542018"/>
                </a:lnTo>
                <a:lnTo>
                  <a:pt x="1924050" y="3542018"/>
                </a:lnTo>
                <a:close/>
                <a:moveTo>
                  <a:pt x="1606134" y="3210234"/>
                </a:moveTo>
                <a:lnTo>
                  <a:pt x="1674167" y="3210234"/>
                </a:lnTo>
                <a:lnTo>
                  <a:pt x="1826749" y="3433806"/>
                </a:lnTo>
                <a:lnTo>
                  <a:pt x="1826749" y="3210234"/>
                </a:lnTo>
                <a:lnTo>
                  <a:pt x="1891824" y="3210234"/>
                </a:lnTo>
                <a:lnTo>
                  <a:pt x="1891824" y="3542018"/>
                </a:lnTo>
                <a:lnTo>
                  <a:pt x="1823791" y="3542018"/>
                </a:lnTo>
                <a:lnTo>
                  <a:pt x="1670963" y="3316967"/>
                </a:lnTo>
                <a:lnTo>
                  <a:pt x="1670963" y="3542018"/>
                </a:lnTo>
                <a:lnTo>
                  <a:pt x="1606134" y="3542018"/>
                </a:lnTo>
                <a:close/>
                <a:moveTo>
                  <a:pt x="1386129" y="3210234"/>
                </a:moveTo>
                <a:lnTo>
                  <a:pt x="1458846" y="3210234"/>
                </a:lnTo>
                <a:lnTo>
                  <a:pt x="1578396" y="3542018"/>
                </a:lnTo>
                <a:lnTo>
                  <a:pt x="1505680" y="3542018"/>
                </a:lnTo>
                <a:lnTo>
                  <a:pt x="1482016" y="3469055"/>
                </a:lnTo>
                <a:lnTo>
                  <a:pt x="1361972" y="3469055"/>
                </a:lnTo>
                <a:lnTo>
                  <a:pt x="1338062" y="3542018"/>
                </a:lnTo>
                <a:lnTo>
                  <a:pt x="1266824" y="3542018"/>
                </a:lnTo>
                <a:close/>
                <a:moveTo>
                  <a:pt x="901284" y="3210234"/>
                </a:moveTo>
                <a:lnTo>
                  <a:pt x="980903" y="3210234"/>
                </a:lnTo>
                <a:lnTo>
                  <a:pt x="1071252" y="3363592"/>
                </a:lnTo>
                <a:lnTo>
                  <a:pt x="1160106" y="3210234"/>
                </a:lnTo>
                <a:lnTo>
                  <a:pt x="1236519" y="3210234"/>
                </a:lnTo>
                <a:lnTo>
                  <a:pt x="1236519" y="3542018"/>
                </a:lnTo>
                <a:lnTo>
                  <a:pt x="1168486" y="3542018"/>
                </a:lnTo>
                <a:lnTo>
                  <a:pt x="1168486" y="3299562"/>
                </a:lnTo>
                <a:lnTo>
                  <a:pt x="1090101" y="3436025"/>
                </a:lnTo>
                <a:lnTo>
                  <a:pt x="1047456" y="3436025"/>
                </a:lnTo>
                <a:lnTo>
                  <a:pt x="967838" y="3300497"/>
                </a:lnTo>
                <a:lnTo>
                  <a:pt x="967838" y="3542018"/>
                </a:lnTo>
                <a:lnTo>
                  <a:pt x="901284" y="3542018"/>
                </a:lnTo>
                <a:close/>
                <a:moveTo>
                  <a:pt x="2400500" y="3205797"/>
                </a:moveTo>
                <a:cubicBezTo>
                  <a:pt x="2416933" y="3205797"/>
                  <a:pt x="2433078" y="3208015"/>
                  <a:pt x="2448936" y="3212452"/>
                </a:cubicBezTo>
                <a:cubicBezTo>
                  <a:pt x="2464794" y="3216889"/>
                  <a:pt x="2479337" y="3223750"/>
                  <a:pt x="2492566" y="3233035"/>
                </a:cubicBezTo>
                <a:cubicBezTo>
                  <a:pt x="2505795" y="3242319"/>
                  <a:pt x="2516682" y="3254110"/>
                  <a:pt x="2525227" y="3268407"/>
                </a:cubicBezTo>
                <a:cubicBezTo>
                  <a:pt x="2533772" y="3282704"/>
                  <a:pt x="2538949" y="3299630"/>
                  <a:pt x="2540756" y="3319185"/>
                </a:cubicBezTo>
                <a:lnTo>
                  <a:pt x="2469765" y="3319185"/>
                </a:lnTo>
                <a:cubicBezTo>
                  <a:pt x="2468615" y="3308339"/>
                  <a:pt x="2465082" y="3298726"/>
                  <a:pt x="2459166" y="3290345"/>
                </a:cubicBezTo>
                <a:cubicBezTo>
                  <a:pt x="2453250" y="3281965"/>
                  <a:pt x="2445280" y="3275391"/>
                  <a:pt x="2435256" y="3270625"/>
                </a:cubicBezTo>
                <a:cubicBezTo>
                  <a:pt x="2425231" y="3265860"/>
                  <a:pt x="2413153" y="3263477"/>
                  <a:pt x="2399021" y="3263477"/>
                </a:cubicBezTo>
                <a:cubicBezTo>
                  <a:pt x="2378643" y="3263477"/>
                  <a:pt x="2362210" y="3268694"/>
                  <a:pt x="2349721" y="3279130"/>
                </a:cubicBezTo>
                <a:cubicBezTo>
                  <a:pt x="2337232" y="3289564"/>
                  <a:pt x="2328112" y="3303286"/>
                  <a:pt x="2322360" y="3320295"/>
                </a:cubicBezTo>
                <a:cubicBezTo>
                  <a:pt x="2316609" y="3337303"/>
                  <a:pt x="2313733" y="3355995"/>
                  <a:pt x="2313733" y="3376372"/>
                </a:cubicBezTo>
                <a:cubicBezTo>
                  <a:pt x="2313733" y="3396585"/>
                  <a:pt x="2316609" y="3415237"/>
                  <a:pt x="2322360" y="3432327"/>
                </a:cubicBezTo>
                <a:cubicBezTo>
                  <a:pt x="2328112" y="3449417"/>
                  <a:pt x="2337356" y="3463139"/>
                  <a:pt x="2350091" y="3473492"/>
                </a:cubicBezTo>
                <a:cubicBezTo>
                  <a:pt x="2362827" y="3483845"/>
                  <a:pt x="2379629" y="3489021"/>
                  <a:pt x="2400500" y="3489021"/>
                </a:cubicBezTo>
                <a:cubicBezTo>
                  <a:pt x="2415947" y="3489021"/>
                  <a:pt x="2429093" y="3486187"/>
                  <a:pt x="2439939" y="3480517"/>
                </a:cubicBezTo>
                <a:cubicBezTo>
                  <a:pt x="2450785" y="3474848"/>
                  <a:pt x="2459248" y="3467001"/>
                  <a:pt x="2465328" y="3456977"/>
                </a:cubicBezTo>
                <a:cubicBezTo>
                  <a:pt x="2471408" y="3446952"/>
                  <a:pt x="2474942" y="3435367"/>
                  <a:pt x="2475928" y="3422221"/>
                </a:cubicBezTo>
                <a:lnTo>
                  <a:pt x="2402225" y="3422221"/>
                </a:lnTo>
                <a:lnTo>
                  <a:pt x="2402225" y="3367006"/>
                </a:lnTo>
                <a:lnTo>
                  <a:pt x="2545686" y="3367006"/>
                </a:lnTo>
                <a:lnTo>
                  <a:pt x="2545686" y="3400776"/>
                </a:lnTo>
                <a:cubicBezTo>
                  <a:pt x="2545686" y="3429533"/>
                  <a:pt x="2540058" y="3454840"/>
                  <a:pt x="2528801" y="3476697"/>
                </a:cubicBezTo>
                <a:cubicBezTo>
                  <a:pt x="2517544" y="3498553"/>
                  <a:pt x="2501111" y="3515643"/>
                  <a:pt x="2479502" y="3527968"/>
                </a:cubicBezTo>
                <a:cubicBezTo>
                  <a:pt x="2457892" y="3540293"/>
                  <a:pt x="2431558" y="3546455"/>
                  <a:pt x="2400500" y="3546455"/>
                </a:cubicBezTo>
                <a:cubicBezTo>
                  <a:pt x="2367633" y="3546455"/>
                  <a:pt x="2339369" y="3539430"/>
                  <a:pt x="2315705" y="3525380"/>
                </a:cubicBezTo>
                <a:cubicBezTo>
                  <a:pt x="2292041" y="3511329"/>
                  <a:pt x="2273924" y="3491568"/>
                  <a:pt x="2261352" y="3466097"/>
                </a:cubicBezTo>
                <a:cubicBezTo>
                  <a:pt x="2248781" y="3440626"/>
                  <a:pt x="2242495" y="3410717"/>
                  <a:pt x="2242495" y="3376372"/>
                </a:cubicBezTo>
                <a:cubicBezTo>
                  <a:pt x="2242495" y="3341863"/>
                  <a:pt x="2248781" y="3311831"/>
                  <a:pt x="2261352" y="3286278"/>
                </a:cubicBezTo>
                <a:cubicBezTo>
                  <a:pt x="2273924" y="3260724"/>
                  <a:pt x="2292041" y="3240923"/>
                  <a:pt x="2315705" y="3226873"/>
                </a:cubicBezTo>
                <a:cubicBezTo>
                  <a:pt x="2339369" y="3212822"/>
                  <a:pt x="2367634" y="3205797"/>
                  <a:pt x="2400500" y="3205797"/>
                </a:cubicBezTo>
                <a:close/>
                <a:moveTo>
                  <a:pt x="4231993" y="2735835"/>
                </a:moveTo>
                <a:lnTo>
                  <a:pt x="4274883" y="2868696"/>
                </a:lnTo>
                <a:lnTo>
                  <a:pt x="4188856" y="2868696"/>
                </a:lnTo>
                <a:close/>
                <a:moveTo>
                  <a:pt x="2927068" y="2735835"/>
                </a:moveTo>
                <a:lnTo>
                  <a:pt x="2969958" y="2868696"/>
                </a:lnTo>
                <a:lnTo>
                  <a:pt x="2883931" y="2868696"/>
                </a:lnTo>
                <a:close/>
                <a:moveTo>
                  <a:pt x="4837700" y="2724989"/>
                </a:moveTo>
                <a:lnTo>
                  <a:pt x="4879604" y="2724989"/>
                </a:lnTo>
                <a:cubicBezTo>
                  <a:pt x="4901789" y="2724989"/>
                  <a:pt x="4920687" y="2729015"/>
                  <a:pt x="4936298" y="2737068"/>
                </a:cubicBezTo>
                <a:cubicBezTo>
                  <a:pt x="4951910" y="2745119"/>
                  <a:pt x="4963947" y="2757075"/>
                  <a:pt x="4972410" y="2772933"/>
                </a:cubicBezTo>
                <a:cubicBezTo>
                  <a:pt x="4980873" y="2788790"/>
                  <a:pt x="4985105" y="2808469"/>
                  <a:pt x="4985105" y="2831969"/>
                </a:cubicBezTo>
                <a:cubicBezTo>
                  <a:pt x="4985105" y="2856618"/>
                  <a:pt x="4981202" y="2877036"/>
                  <a:pt x="4973396" y="2893223"/>
                </a:cubicBezTo>
                <a:cubicBezTo>
                  <a:pt x="4965591" y="2909409"/>
                  <a:pt x="4953923" y="2921488"/>
                  <a:pt x="4938393" y="2929458"/>
                </a:cubicBezTo>
                <a:cubicBezTo>
                  <a:pt x="4922864" y="2937428"/>
                  <a:pt x="4903268" y="2941413"/>
                  <a:pt x="4879604" y="2941413"/>
                </a:cubicBezTo>
                <a:lnTo>
                  <a:pt x="4837700" y="2941413"/>
                </a:lnTo>
                <a:close/>
                <a:moveTo>
                  <a:pt x="5854284" y="2667309"/>
                </a:moveTo>
                <a:lnTo>
                  <a:pt x="5854284" y="2999093"/>
                </a:lnTo>
                <a:lnTo>
                  <a:pt x="6077117" y="2999093"/>
                </a:lnTo>
                <a:lnTo>
                  <a:pt x="6077117" y="2941659"/>
                </a:lnTo>
                <a:lnTo>
                  <a:pt x="5923549" y="2941659"/>
                </a:lnTo>
                <a:lnTo>
                  <a:pt x="5923549" y="2857358"/>
                </a:lnTo>
                <a:lnTo>
                  <a:pt x="6062573" y="2857358"/>
                </a:lnTo>
                <a:lnTo>
                  <a:pt x="6062573" y="2801896"/>
                </a:lnTo>
                <a:lnTo>
                  <a:pt x="5923549" y="2801896"/>
                </a:lnTo>
                <a:lnTo>
                  <a:pt x="5923549" y="2724743"/>
                </a:lnTo>
                <a:lnTo>
                  <a:pt x="6077117" y="2724743"/>
                </a:lnTo>
                <a:lnTo>
                  <a:pt x="6077117" y="2667309"/>
                </a:lnTo>
                <a:close/>
                <a:moveTo>
                  <a:pt x="5222430" y="2667309"/>
                </a:moveTo>
                <a:lnTo>
                  <a:pt x="5222430" y="2867218"/>
                </a:lnTo>
                <a:cubicBezTo>
                  <a:pt x="5222430" y="2896468"/>
                  <a:pt x="5227319" y="2921488"/>
                  <a:pt x="5237096" y="2942276"/>
                </a:cubicBezTo>
                <a:cubicBezTo>
                  <a:pt x="5246874" y="2963063"/>
                  <a:pt x="5262034" y="2978922"/>
                  <a:pt x="5282575" y="2989850"/>
                </a:cubicBezTo>
                <a:cubicBezTo>
                  <a:pt x="5303117" y="3000777"/>
                  <a:pt x="5329492" y="3006242"/>
                  <a:pt x="5361700" y="3006242"/>
                </a:cubicBezTo>
                <a:cubicBezTo>
                  <a:pt x="5394238" y="3006242"/>
                  <a:pt x="5420819" y="3000777"/>
                  <a:pt x="5441441" y="2989850"/>
                </a:cubicBezTo>
                <a:cubicBezTo>
                  <a:pt x="5462065" y="2978922"/>
                  <a:pt x="5477225" y="2963063"/>
                  <a:pt x="5486920" y="2942276"/>
                </a:cubicBezTo>
                <a:cubicBezTo>
                  <a:pt x="5496616" y="2921488"/>
                  <a:pt x="5501463" y="2896468"/>
                  <a:pt x="5501463" y="2867218"/>
                </a:cubicBezTo>
                <a:lnTo>
                  <a:pt x="5501463" y="2667309"/>
                </a:lnTo>
                <a:lnTo>
                  <a:pt x="5430226" y="2667309"/>
                </a:lnTo>
                <a:lnTo>
                  <a:pt x="5430226" y="2865492"/>
                </a:lnTo>
                <a:cubicBezTo>
                  <a:pt x="5430226" y="2892771"/>
                  <a:pt x="5424845" y="2913394"/>
                  <a:pt x="5414081" y="2927363"/>
                </a:cubicBezTo>
                <a:cubicBezTo>
                  <a:pt x="5403317" y="2941331"/>
                  <a:pt x="5385939" y="2948315"/>
                  <a:pt x="5361947" y="2948315"/>
                </a:cubicBezTo>
                <a:cubicBezTo>
                  <a:pt x="5338283" y="2948315"/>
                  <a:pt x="5320946" y="2941331"/>
                  <a:pt x="5309936" y="2927363"/>
                </a:cubicBezTo>
                <a:cubicBezTo>
                  <a:pt x="5298926" y="2913394"/>
                  <a:pt x="5293421" y="2892771"/>
                  <a:pt x="5293421" y="2865492"/>
                </a:cubicBezTo>
                <a:lnTo>
                  <a:pt x="5293421" y="2667309"/>
                </a:lnTo>
                <a:close/>
                <a:moveTo>
                  <a:pt x="4768434" y="2667309"/>
                </a:moveTo>
                <a:lnTo>
                  <a:pt x="4768434" y="2999093"/>
                </a:lnTo>
                <a:lnTo>
                  <a:pt x="4886999" y="2999093"/>
                </a:lnTo>
                <a:cubicBezTo>
                  <a:pt x="4922330" y="2999093"/>
                  <a:pt x="4952608" y="2992643"/>
                  <a:pt x="4977833" y="2979743"/>
                </a:cubicBezTo>
                <a:cubicBezTo>
                  <a:pt x="5003058" y="2966843"/>
                  <a:pt x="5022449" y="2947986"/>
                  <a:pt x="5036006" y="2923172"/>
                </a:cubicBezTo>
                <a:cubicBezTo>
                  <a:pt x="5049563" y="2898358"/>
                  <a:pt x="5056342" y="2868121"/>
                  <a:pt x="5056342" y="2832462"/>
                </a:cubicBezTo>
                <a:cubicBezTo>
                  <a:pt x="5056342" y="2797952"/>
                  <a:pt x="5049646" y="2768372"/>
                  <a:pt x="5036253" y="2743723"/>
                </a:cubicBezTo>
                <a:cubicBezTo>
                  <a:pt x="5022860" y="2719073"/>
                  <a:pt x="5003551" y="2700175"/>
                  <a:pt x="4978326" y="2687029"/>
                </a:cubicBezTo>
                <a:cubicBezTo>
                  <a:pt x="4953101" y="2673882"/>
                  <a:pt x="4922741" y="2667309"/>
                  <a:pt x="4887245" y="2667309"/>
                </a:cubicBezTo>
                <a:close/>
                <a:moveTo>
                  <a:pt x="4416009" y="2667309"/>
                </a:moveTo>
                <a:lnTo>
                  <a:pt x="4416009" y="2999093"/>
                </a:lnTo>
                <a:lnTo>
                  <a:pt x="4480838" y="2999093"/>
                </a:lnTo>
                <a:lnTo>
                  <a:pt x="4480838" y="2774042"/>
                </a:lnTo>
                <a:lnTo>
                  <a:pt x="4633666" y="2999093"/>
                </a:lnTo>
                <a:lnTo>
                  <a:pt x="4701699" y="2999093"/>
                </a:lnTo>
                <a:lnTo>
                  <a:pt x="4701699" y="2667309"/>
                </a:lnTo>
                <a:lnTo>
                  <a:pt x="4636624" y="2667309"/>
                </a:lnTo>
                <a:lnTo>
                  <a:pt x="4636624" y="2890881"/>
                </a:lnTo>
                <a:lnTo>
                  <a:pt x="4484042" y="2667309"/>
                </a:lnTo>
                <a:close/>
                <a:moveTo>
                  <a:pt x="4196004" y="2667309"/>
                </a:moveTo>
                <a:lnTo>
                  <a:pt x="4076700" y="2999093"/>
                </a:lnTo>
                <a:lnTo>
                  <a:pt x="4147937" y="2999093"/>
                </a:lnTo>
                <a:lnTo>
                  <a:pt x="4171848" y="2926130"/>
                </a:lnTo>
                <a:lnTo>
                  <a:pt x="4291891" y="2926130"/>
                </a:lnTo>
                <a:lnTo>
                  <a:pt x="4315555" y="2999093"/>
                </a:lnTo>
                <a:lnTo>
                  <a:pt x="4388272" y="2999093"/>
                </a:lnTo>
                <a:lnTo>
                  <a:pt x="4268721" y="2667309"/>
                </a:lnTo>
                <a:close/>
                <a:moveTo>
                  <a:pt x="3854034" y="2667309"/>
                </a:moveTo>
                <a:lnTo>
                  <a:pt x="3854034" y="2999093"/>
                </a:lnTo>
                <a:lnTo>
                  <a:pt x="4063556" y="2999093"/>
                </a:lnTo>
                <a:lnTo>
                  <a:pt x="4063556" y="2938209"/>
                </a:lnTo>
                <a:lnTo>
                  <a:pt x="3923300" y="2938209"/>
                </a:lnTo>
                <a:lnTo>
                  <a:pt x="3923300" y="2667309"/>
                </a:lnTo>
                <a:close/>
                <a:moveTo>
                  <a:pt x="3463509" y="2667309"/>
                </a:moveTo>
                <a:lnTo>
                  <a:pt x="3463509" y="2999093"/>
                </a:lnTo>
                <a:lnTo>
                  <a:pt x="3686342" y="2999093"/>
                </a:lnTo>
                <a:lnTo>
                  <a:pt x="3686342" y="2941659"/>
                </a:lnTo>
                <a:lnTo>
                  <a:pt x="3532775" y="2941659"/>
                </a:lnTo>
                <a:lnTo>
                  <a:pt x="3532775" y="2857358"/>
                </a:lnTo>
                <a:lnTo>
                  <a:pt x="3671799" y="2857358"/>
                </a:lnTo>
                <a:lnTo>
                  <a:pt x="3671799" y="2801896"/>
                </a:lnTo>
                <a:lnTo>
                  <a:pt x="3532775" y="2801896"/>
                </a:lnTo>
                <a:lnTo>
                  <a:pt x="3532775" y="2724743"/>
                </a:lnTo>
                <a:lnTo>
                  <a:pt x="3686342" y="2724743"/>
                </a:lnTo>
                <a:lnTo>
                  <a:pt x="3686342" y="2667309"/>
                </a:lnTo>
                <a:close/>
                <a:moveTo>
                  <a:pt x="3111084" y="2667309"/>
                </a:moveTo>
                <a:lnTo>
                  <a:pt x="3111084" y="2999093"/>
                </a:lnTo>
                <a:lnTo>
                  <a:pt x="3175913" y="2999093"/>
                </a:lnTo>
                <a:lnTo>
                  <a:pt x="3175913" y="2774042"/>
                </a:lnTo>
                <a:lnTo>
                  <a:pt x="3328741" y="2999093"/>
                </a:lnTo>
                <a:lnTo>
                  <a:pt x="3396774" y="2999093"/>
                </a:lnTo>
                <a:lnTo>
                  <a:pt x="3396774" y="2667309"/>
                </a:lnTo>
                <a:lnTo>
                  <a:pt x="3331699" y="2667309"/>
                </a:lnTo>
                <a:lnTo>
                  <a:pt x="3331699" y="2890881"/>
                </a:lnTo>
                <a:lnTo>
                  <a:pt x="3179117" y="2667309"/>
                </a:lnTo>
                <a:close/>
                <a:moveTo>
                  <a:pt x="2891079" y="2667309"/>
                </a:moveTo>
                <a:lnTo>
                  <a:pt x="2771775" y="2999093"/>
                </a:lnTo>
                <a:lnTo>
                  <a:pt x="2843012" y="2999093"/>
                </a:lnTo>
                <a:lnTo>
                  <a:pt x="2866922" y="2926130"/>
                </a:lnTo>
                <a:lnTo>
                  <a:pt x="2986966" y="2926130"/>
                </a:lnTo>
                <a:lnTo>
                  <a:pt x="3010630" y="2999093"/>
                </a:lnTo>
                <a:lnTo>
                  <a:pt x="3083346" y="2999093"/>
                </a:lnTo>
                <a:lnTo>
                  <a:pt x="2963796" y="2667309"/>
                </a:lnTo>
                <a:close/>
                <a:moveTo>
                  <a:pt x="2313096" y="2667309"/>
                </a:moveTo>
                <a:lnTo>
                  <a:pt x="2384580" y="2667309"/>
                </a:lnTo>
                <a:lnTo>
                  <a:pt x="2447683" y="2916763"/>
                </a:lnTo>
                <a:lnTo>
                  <a:pt x="2471374" y="2827966"/>
                </a:lnTo>
                <a:lnTo>
                  <a:pt x="2508460" y="2904595"/>
                </a:lnTo>
                <a:lnTo>
                  <a:pt x="2483918" y="2999093"/>
                </a:lnTo>
                <a:lnTo>
                  <a:pt x="2411201" y="2999093"/>
                </a:lnTo>
                <a:close/>
                <a:moveTo>
                  <a:pt x="2006184" y="2667309"/>
                </a:moveTo>
                <a:lnTo>
                  <a:pt x="2075450" y="2667309"/>
                </a:lnTo>
                <a:lnTo>
                  <a:pt x="2075450" y="2796966"/>
                </a:lnTo>
                <a:lnTo>
                  <a:pt x="2216199" y="2796966"/>
                </a:lnTo>
                <a:lnTo>
                  <a:pt x="2216199" y="2667309"/>
                </a:lnTo>
                <a:lnTo>
                  <a:pt x="2285218" y="2667309"/>
                </a:lnTo>
                <a:lnTo>
                  <a:pt x="2285218" y="2999093"/>
                </a:lnTo>
                <a:lnTo>
                  <a:pt x="2216199" y="2999093"/>
                </a:lnTo>
                <a:lnTo>
                  <a:pt x="2216199" y="2858097"/>
                </a:lnTo>
                <a:lnTo>
                  <a:pt x="2075450" y="2858097"/>
                </a:lnTo>
                <a:lnTo>
                  <a:pt x="2075450" y="2999093"/>
                </a:lnTo>
                <a:lnTo>
                  <a:pt x="2006184" y="2999093"/>
                </a:lnTo>
                <a:close/>
                <a:moveTo>
                  <a:pt x="1442958" y="2667309"/>
                </a:moveTo>
                <a:lnTo>
                  <a:pt x="1688962" y="2667309"/>
                </a:lnTo>
                <a:lnTo>
                  <a:pt x="1688962" y="2724989"/>
                </a:lnTo>
                <a:lnTo>
                  <a:pt x="1600716" y="2724989"/>
                </a:lnTo>
                <a:lnTo>
                  <a:pt x="1600716" y="2999093"/>
                </a:lnTo>
                <a:lnTo>
                  <a:pt x="1531204" y="2999093"/>
                </a:lnTo>
                <a:lnTo>
                  <a:pt x="1531204" y="2724989"/>
                </a:lnTo>
                <a:lnTo>
                  <a:pt x="1442958" y="2724989"/>
                </a:lnTo>
                <a:close/>
                <a:moveTo>
                  <a:pt x="5677732" y="2663119"/>
                </a:moveTo>
                <a:cubicBezTo>
                  <a:pt x="5654068" y="2663119"/>
                  <a:pt x="5633034" y="2666323"/>
                  <a:pt x="5614629" y="2672732"/>
                </a:cubicBezTo>
                <a:cubicBezTo>
                  <a:pt x="5596223" y="2679141"/>
                  <a:pt x="5581803" y="2689124"/>
                  <a:pt x="5571369" y="2702681"/>
                </a:cubicBezTo>
                <a:cubicBezTo>
                  <a:pt x="5560933" y="2716239"/>
                  <a:pt x="5555716" y="2733781"/>
                  <a:pt x="5555716" y="2755308"/>
                </a:cubicBezTo>
                <a:cubicBezTo>
                  <a:pt x="5555716" y="2775356"/>
                  <a:pt x="5560276" y="2791625"/>
                  <a:pt x="5569397" y="2804114"/>
                </a:cubicBezTo>
                <a:cubicBezTo>
                  <a:pt x="5578517" y="2816603"/>
                  <a:pt x="5591417" y="2826792"/>
                  <a:pt x="5608097" y="2834680"/>
                </a:cubicBezTo>
                <a:cubicBezTo>
                  <a:pt x="5624777" y="2842568"/>
                  <a:pt x="5644537" y="2849798"/>
                  <a:pt x="5667379" y="2856372"/>
                </a:cubicBezTo>
                <a:cubicBezTo>
                  <a:pt x="5687099" y="2861795"/>
                  <a:pt x="5702381" y="2866848"/>
                  <a:pt x="5713227" y="2871531"/>
                </a:cubicBezTo>
                <a:cubicBezTo>
                  <a:pt x="5724073" y="2876215"/>
                  <a:pt x="5731591" y="2881432"/>
                  <a:pt x="5735781" y="2887184"/>
                </a:cubicBezTo>
                <a:cubicBezTo>
                  <a:pt x="5739972" y="2892935"/>
                  <a:pt x="5742067" y="2900166"/>
                  <a:pt x="5742067" y="2908875"/>
                </a:cubicBezTo>
                <a:cubicBezTo>
                  <a:pt x="5742067" y="2917914"/>
                  <a:pt x="5739561" y="2925308"/>
                  <a:pt x="5734549" y="2931060"/>
                </a:cubicBezTo>
                <a:cubicBezTo>
                  <a:pt x="5729537" y="2936812"/>
                  <a:pt x="5722594" y="2941084"/>
                  <a:pt x="5713721" y="2943878"/>
                </a:cubicBezTo>
                <a:cubicBezTo>
                  <a:pt x="5704847" y="2946672"/>
                  <a:pt x="5694575" y="2948068"/>
                  <a:pt x="5682908" y="2948068"/>
                </a:cubicBezTo>
                <a:cubicBezTo>
                  <a:pt x="5670748" y="2948068"/>
                  <a:pt x="5659943" y="2946507"/>
                  <a:pt x="5650494" y="2943385"/>
                </a:cubicBezTo>
                <a:cubicBezTo>
                  <a:pt x="5641045" y="2940263"/>
                  <a:pt x="5633567" y="2935045"/>
                  <a:pt x="5628063" y="2927732"/>
                </a:cubicBezTo>
                <a:cubicBezTo>
                  <a:pt x="5622558" y="2920420"/>
                  <a:pt x="5619477" y="2910354"/>
                  <a:pt x="5618819" y="2897537"/>
                </a:cubicBezTo>
                <a:lnTo>
                  <a:pt x="5548075" y="2897537"/>
                </a:lnTo>
                <a:cubicBezTo>
                  <a:pt x="5548075" y="2922679"/>
                  <a:pt x="5553991" y="2943056"/>
                  <a:pt x="5565823" y="2958668"/>
                </a:cubicBezTo>
                <a:cubicBezTo>
                  <a:pt x="5577654" y="2974279"/>
                  <a:pt x="5593717" y="2985659"/>
                  <a:pt x="5614013" y="2992808"/>
                </a:cubicBezTo>
                <a:cubicBezTo>
                  <a:pt x="5634307" y="2999956"/>
                  <a:pt x="5656861" y="3003530"/>
                  <a:pt x="5681675" y="3003530"/>
                </a:cubicBezTo>
                <a:cubicBezTo>
                  <a:pt x="5706654" y="3003530"/>
                  <a:pt x="5729003" y="3000161"/>
                  <a:pt x="5748723" y="2993424"/>
                </a:cubicBezTo>
                <a:cubicBezTo>
                  <a:pt x="5768443" y="2986686"/>
                  <a:pt x="5784095" y="2976087"/>
                  <a:pt x="5795681" y="2961626"/>
                </a:cubicBezTo>
                <a:cubicBezTo>
                  <a:pt x="5807266" y="2947164"/>
                  <a:pt x="5813059" y="2928184"/>
                  <a:pt x="5813059" y="2904685"/>
                </a:cubicBezTo>
                <a:cubicBezTo>
                  <a:pt x="5813059" y="2883651"/>
                  <a:pt x="5809197" y="2866683"/>
                  <a:pt x="5801473" y="2853783"/>
                </a:cubicBezTo>
                <a:cubicBezTo>
                  <a:pt x="5793749" y="2840884"/>
                  <a:pt x="5781877" y="2830367"/>
                  <a:pt x="5765855" y="2822232"/>
                </a:cubicBezTo>
                <a:cubicBezTo>
                  <a:pt x="5749832" y="2814098"/>
                  <a:pt x="5729249" y="2806333"/>
                  <a:pt x="5704107" y="2798938"/>
                </a:cubicBezTo>
                <a:cubicBezTo>
                  <a:pt x="5682908" y="2792858"/>
                  <a:pt x="5666721" y="2787435"/>
                  <a:pt x="5655547" y="2782669"/>
                </a:cubicBezTo>
                <a:cubicBezTo>
                  <a:pt x="5644373" y="2777904"/>
                  <a:pt x="5636731" y="2773015"/>
                  <a:pt x="5632623" y="2768003"/>
                </a:cubicBezTo>
                <a:cubicBezTo>
                  <a:pt x="5628515" y="2762990"/>
                  <a:pt x="5626461" y="2757198"/>
                  <a:pt x="5626461" y="2750625"/>
                </a:cubicBezTo>
                <a:cubicBezTo>
                  <a:pt x="5626461" y="2739121"/>
                  <a:pt x="5631349" y="2730617"/>
                  <a:pt x="5641127" y="2725112"/>
                </a:cubicBezTo>
                <a:cubicBezTo>
                  <a:pt x="5650905" y="2719607"/>
                  <a:pt x="5663107" y="2716855"/>
                  <a:pt x="5677732" y="2716855"/>
                </a:cubicBezTo>
                <a:cubicBezTo>
                  <a:pt x="5692686" y="2716855"/>
                  <a:pt x="5705504" y="2720347"/>
                  <a:pt x="5716185" y="2727331"/>
                </a:cubicBezTo>
                <a:cubicBezTo>
                  <a:pt x="5726867" y="2734315"/>
                  <a:pt x="5732125" y="2744873"/>
                  <a:pt x="5731961" y="2759006"/>
                </a:cubicBezTo>
                <a:lnTo>
                  <a:pt x="5802952" y="2759006"/>
                </a:lnTo>
                <a:cubicBezTo>
                  <a:pt x="5802952" y="2737149"/>
                  <a:pt x="5797283" y="2719155"/>
                  <a:pt x="5785944" y="2705023"/>
                </a:cubicBezTo>
                <a:cubicBezTo>
                  <a:pt x="5774605" y="2690890"/>
                  <a:pt x="5759487" y="2680373"/>
                  <a:pt x="5740589" y="2673471"/>
                </a:cubicBezTo>
                <a:cubicBezTo>
                  <a:pt x="5721690" y="2666569"/>
                  <a:pt x="5700738" y="2663119"/>
                  <a:pt x="5677732" y="2663119"/>
                </a:cubicBezTo>
                <a:close/>
                <a:moveTo>
                  <a:pt x="1829632" y="2663119"/>
                </a:moveTo>
                <a:cubicBezTo>
                  <a:pt x="1852639" y="2663119"/>
                  <a:pt x="1873591" y="2666569"/>
                  <a:pt x="1892489" y="2673471"/>
                </a:cubicBezTo>
                <a:cubicBezTo>
                  <a:pt x="1911387" y="2680373"/>
                  <a:pt x="1926505" y="2690890"/>
                  <a:pt x="1937844" y="2705023"/>
                </a:cubicBezTo>
                <a:cubicBezTo>
                  <a:pt x="1949183" y="2719155"/>
                  <a:pt x="1954852" y="2737149"/>
                  <a:pt x="1954852" y="2759006"/>
                </a:cubicBezTo>
                <a:lnTo>
                  <a:pt x="1883862" y="2759006"/>
                </a:lnTo>
                <a:cubicBezTo>
                  <a:pt x="1884026" y="2744873"/>
                  <a:pt x="1878767" y="2734315"/>
                  <a:pt x="1868086" y="2727331"/>
                </a:cubicBezTo>
                <a:cubicBezTo>
                  <a:pt x="1857404" y="2720347"/>
                  <a:pt x="1844586" y="2716855"/>
                  <a:pt x="1829632" y="2716855"/>
                </a:cubicBezTo>
                <a:cubicBezTo>
                  <a:pt x="1815007" y="2716855"/>
                  <a:pt x="1802805" y="2719607"/>
                  <a:pt x="1793028" y="2725112"/>
                </a:cubicBezTo>
                <a:cubicBezTo>
                  <a:pt x="1783250" y="2730617"/>
                  <a:pt x="1778361" y="2739121"/>
                  <a:pt x="1778361" y="2750625"/>
                </a:cubicBezTo>
                <a:cubicBezTo>
                  <a:pt x="1778361" y="2757198"/>
                  <a:pt x="1780415" y="2762990"/>
                  <a:pt x="1784523" y="2768003"/>
                </a:cubicBezTo>
                <a:cubicBezTo>
                  <a:pt x="1788632" y="2773015"/>
                  <a:pt x="1796273" y="2777904"/>
                  <a:pt x="1807448" y="2782669"/>
                </a:cubicBezTo>
                <a:cubicBezTo>
                  <a:pt x="1818622" y="2787435"/>
                  <a:pt x="1834809" y="2792858"/>
                  <a:pt x="1856007" y="2798938"/>
                </a:cubicBezTo>
                <a:cubicBezTo>
                  <a:pt x="1881150" y="2806333"/>
                  <a:pt x="1901732" y="2814098"/>
                  <a:pt x="1917755" y="2822232"/>
                </a:cubicBezTo>
                <a:cubicBezTo>
                  <a:pt x="1933777" y="2830367"/>
                  <a:pt x="1945650" y="2840884"/>
                  <a:pt x="1953373" y="2853783"/>
                </a:cubicBezTo>
                <a:cubicBezTo>
                  <a:pt x="1961097" y="2866683"/>
                  <a:pt x="1964959" y="2883651"/>
                  <a:pt x="1964959" y="2904685"/>
                </a:cubicBezTo>
                <a:cubicBezTo>
                  <a:pt x="1964959" y="2928184"/>
                  <a:pt x="1959166" y="2947164"/>
                  <a:pt x="1947581" y="2961626"/>
                </a:cubicBezTo>
                <a:cubicBezTo>
                  <a:pt x="1935995" y="2976087"/>
                  <a:pt x="1920343" y="2986686"/>
                  <a:pt x="1900623" y="2993424"/>
                </a:cubicBezTo>
                <a:cubicBezTo>
                  <a:pt x="1880904" y="3000161"/>
                  <a:pt x="1858554" y="3003530"/>
                  <a:pt x="1833576" y="3003530"/>
                </a:cubicBezTo>
                <a:cubicBezTo>
                  <a:pt x="1808762" y="3003530"/>
                  <a:pt x="1786208" y="2999956"/>
                  <a:pt x="1765913" y="2992808"/>
                </a:cubicBezTo>
                <a:cubicBezTo>
                  <a:pt x="1745618" y="2985659"/>
                  <a:pt x="1729555" y="2974279"/>
                  <a:pt x="1717723" y="2958668"/>
                </a:cubicBezTo>
                <a:cubicBezTo>
                  <a:pt x="1705891" y="2943056"/>
                  <a:pt x="1699975" y="2922679"/>
                  <a:pt x="1699975" y="2897537"/>
                </a:cubicBezTo>
                <a:lnTo>
                  <a:pt x="1770720" y="2897537"/>
                </a:lnTo>
                <a:cubicBezTo>
                  <a:pt x="1771377" y="2910354"/>
                  <a:pt x="1774458" y="2920420"/>
                  <a:pt x="1779963" y="2927732"/>
                </a:cubicBezTo>
                <a:cubicBezTo>
                  <a:pt x="1785468" y="2935045"/>
                  <a:pt x="1792945" y="2940263"/>
                  <a:pt x="1802394" y="2943385"/>
                </a:cubicBezTo>
                <a:cubicBezTo>
                  <a:pt x="1811843" y="2946507"/>
                  <a:pt x="1822648" y="2948068"/>
                  <a:pt x="1834809" y="2948068"/>
                </a:cubicBezTo>
                <a:cubicBezTo>
                  <a:pt x="1846476" y="2948068"/>
                  <a:pt x="1856747" y="2946672"/>
                  <a:pt x="1865621" y="2943878"/>
                </a:cubicBezTo>
                <a:cubicBezTo>
                  <a:pt x="1874495" y="2941084"/>
                  <a:pt x="1881438" y="2936812"/>
                  <a:pt x="1886450" y="2931060"/>
                </a:cubicBezTo>
                <a:cubicBezTo>
                  <a:pt x="1891462" y="2925308"/>
                  <a:pt x="1893968" y="2917914"/>
                  <a:pt x="1893968" y="2908875"/>
                </a:cubicBezTo>
                <a:cubicBezTo>
                  <a:pt x="1893968" y="2900166"/>
                  <a:pt x="1891873" y="2892935"/>
                  <a:pt x="1887682" y="2887184"/>
                </a:cubicBezTo>
                <a:cubicBezTo>
                  <a:pt x="1883492" y="2881432"/>
                  <a:pt x="1875974" y="2876215"/>
                  <a:pt x="1865128" y="2871531"/>
                </a:cubicBezTo>
                <a:cubicBezTo>
                  <a:pt x="1854282" y="2866848"/>
                  <a:pt x="1838999" y="2861795"/>
                  <a:pt x="1819279" y="2856372"/>
                </a:cubicBezTo>
                <a:cubicBezTo>
                  <a:pt x="1796437" y="2849798"/>
                  <a:pt x="1776677" y="2842568"/>
                  <a:pt x="1759997" y="2834680"/>
                </a:cubicBezTo>
                <a:cubicBezTo>
                  <a:pt x="1743317" y="2826792"/>
                  <a:pt x="1730417" y="2816603"/>
                  <a:pt x="1721297" y="2804114"/>
                </a:cubicBezTo>
                <a:cubicBezTo>
                  <a:pt x="1712177" y="2791625"/>
                  <a:pt x="1707616" y="2775356"/>
                  <a:pt x="1707616" y="2755308"/>
                </a:cubicBezTo>
                <a:cubicBezTo>
                  <a:pt x="1707616" y="2733781"/>
                  <a:pt x="1712834" y="2716239"/>
                  <a:pt x="1723269" y="2702681"/>
                </a:cubicBezTo>
                <a:cubicBezTo>
                  <a:pt x="1733704" y="2689124"/>
                  <a:pt x="1748124" y="2679141"/>
                  <a:pt x="1766529" y="2672732"/>
                </a:cubicBezTo>
                <a:cubicBezTo>
                  <a:pt x="1784934" y="2666323"/>
                  <a:pt x="1805969" y="2663119"/>
                  <a:pt x="1829632" y="2663119"/>
                </a:cubicBezTo>
                <a:close/>
                <a:moveTo>
                  <a:pt x="2168612" y="2223005"/>
                </a:moveTo>
                <a:lnTo>
                  <a:pt x="2198376" y="2283268"/>
                </a:lnTo>
                <a:lnTo>
                  <a:pt x="2236645" y="2359224"/>
                </a:lnTo>
                <a:lnTo>
                  <a:pt x="2236645" y="2446643"/>
                </a:lnTo>
                <a:lnTo>
                  <a:pt x="2168612" y="2446643"/>
                </a:lnTo>
                <a:close/>
                <a:moveTo>
                  <a:pt x="2168612" y="2204187"/>
                </a:moveTo>
                <a:lnTo>
                  <a:pt x="2168612" y="2223005"/>
                </a:lnTo>
                <a:lnTo>
                  <a:pt x="2163614" y="2212887"/>
                </a:lnTo>
                <a:close/>
                <a:moveTo>
                  <a:pt x="1665875" y="2172293"/>
                </a:moveTo>
                <a:lnTo>
                  <a:pt x="1665875" y="2262510"/>
                </a:lnTo>
                <a:lnTo>
                  <a:pt x="1721830" y="2262510"/>
                </a:lnTo>
                <a:cubicBezTo>
                  <a:pt x="1732675" y="2262510"/>
                  <a:pt x="1742001" y="2260785"/>
                  <a:pt x="1749807" y="2257334"/>
                </a:cubicBezTo>
                <a:cubicBezTo>
                  <a:pt x="1757613" y="2253883"/>
                  <a:pt x="1763611" y="2248706"/>
                  <a:pt x="1767801" y="2241805"/>
                </a:cubicBezTo>
                <a:cubicBezTo>
                  <a:pt x="1771992" y="2234903"/>
                  <a:pt x="1774087" y="2226440"/>
                  <a:pt x="1774087" y="2216416"/>
                </a:cubicBezTo>
                <a:cubicBezTo>
                  <a:pt x="1774087" y="2201790"/>
                  <a:pt x="1769691" y="2190780"/>
                  <a:pt x="1760899" y="2183385"/>
                </a:cubicBezTo>
                <a:cubicBezTo>
                  <a:pt x="1752108" y="2175990"/>
                  <a:pt x="1740563" y="2172293"/>
                  <a:pt x="1726267" y="2172293"/>
                </a:cubicBezTo>
                <a:close/>
                <a:moveTo>
                  <a:pt x="5666095" y="2168102"/>
                </a:moveTo>
                <a:cubicBezTo>
                  <a:pt x="5686637" y="2168102"/>
                  <a:pt x="5703111" y="2173196"/>
                  <a:pt x="5715518" y="2183385"/>
                </a:cubicBezTo>
                <a:cubicBezTo>
                  <a:pt x="5727925" y="2193574"/>
                  <a:pt x="5736963" y="2207213"/>
                  <a:pt x="5742633" y="2224303"/>
                </a:cubicBezTo>
                <a:cubicBezTo>
                  <a:pt x="5748302" y="2241394"/>
                  <a:pt x="5751137" y="2260292"/>
                  <a:pt x="5751137" y="2280998"/>
                </a:cubicBezTo>
                <a:cubicBezTo>
                  <a:pt x="5751137" y="2301375"/>
                  <a:pt x="5748302" y="2320108"/>
                  <a:pt x="5742633" y="2337199"/>
                </a:cubicBezTo>
                <a:cubicBezTo>
                  <a:pt x="5736963" y="2354289"/>
                  <a:pt x="5727925" y="2367929"/>
                  <a:pt x="5715518" y="2378117"/>
                </a:cubicBezTo>
                <a:cubicBezTo>
                  <a:pt x="5703111" y="2388306"/>
                  <a:pt x="5686637" y="2393400"/>
                  <a:pt x="5666095" y="2393400"/>
                </a:cubicBezTo>
                <a:cubicBezTo>
                  <a:pt x="5645883" y="2393400"/>
                  <a:pt x="5629532" y="2388306"/>
                  <a:pt x="5617043" y="2378117"/>
                </a:cubicBezTo>
                <a:cubicBezTo>
                  <a:pt x="5604553" y="2367929"/>
                  <a:pt x="5595433" y="2354289"/>
                  <a:pt x="5589681" y="2337199"/>
                </a:cubicBezTo>
                <a:cubicBezTo>
                  <a:pt x="5583930" y="2320108"/>
                  <a:pt x="5581054" y="2301375"/>
                  <a:pt x="5581054" y="2280998"/>
                </a:cubicBezTo>
                <a:cubicBezTo>
                  <a:pt x="5581054" y="2260292"/>
                  <a:pt x="5583930" y="2241394"/>
                  <a:pt x="5589681" y="2224303"/>
                </a:cubicBezTo>
                <a:cubicBezTo>
                  <a:pt x="5595433" y="2207213"/>
                  <a:pt x="5604553" y="2193574"/>
                  <a:pt x="5617043" y="2183385"/>
                </a:cubicBezTo>
                <a:cubicBezTo>
                  <a:pt x="5629532" y="2173196"/>
                  <a:pt x="5645883" y="2168102"/>
                  <a:pt x="5666095" y="2168102"/>
                </a:cubicBezTo>
                <a:close/>
                <a:moveTo>
                  <a:pt x="2846696" y="2168102"/>
                </a:moveTo>
                <a:cubicBezTo>
                  <a:pt x="2867237" y="2168102"/>
                  <a:pt x="2883711" y="2173196"/>
                  <a:pt x="2896118" y="2183385"/>
                </a:cubicBezTo>
                <a:cubicBezTo>
                  <a:pt x="2908525" y="2193574"/>
                  <a:pt x="2917563" y="2207213"/>
                  <a:pt x="2923233" y="2224303"/>
                </a:cubicBezTo>
                <a:cubicBezTo>
                  <a:pt x="2928902" y="2241394"/>
                  <a:pt x="2931737" y="2260292"/>
                  <a:pt x="2931737" y="2280998"/>
                </a:cubicBezTo>
                <a:cubicBezTo>
                  <a:pt x="2931737" y="2301375"/>
                  <a:pt x="2928902" y="2320108"/>
                  <a:pt x="2923233" y="2337199"/>
                </a:cubicBezTo>
                <a:cubicBezTo>
                  <a:pt x="2917563" y="2354289"/>
                  <a:pt x="2908525" y="2367929"/>
                  <a:pt x="2896118" y="2378117"/>
                </a:cubicBezTo>
                <a:cubicBezTo>
                  <a:pt x="2883711" y="2388306"/>
                  <a:pt x="2867237" y="2393400"/>
                  <a:pt x="2846696" y="2393400"/>
                </a:cubicBezTo>
                <a:cubicBezTo>
                  <a:pt x="2826483" y="2393400"/>
                  <a:pt x="2810132" y="2388306"/>
                  <a:pt x="2797643" y="2378117"/>
                </a:cubicBezTo>
                <a:cubicBezTo>
                  <a:pt x="2785154" y="2367929"/>
                  <a:pt x="2776033" y="2354289"/>
                  <a:pt x="2770282" y="2337199"/>
                </a:cubicBezTo>
                <a:cubicBezTo>
                  <a:pt x="2764530" y="2320108"/>
                  <a:pt x="2761654" y="2301375"/>
                  <a:pt x="2761654" y="2280998"/>
                </a:cubicBezTo>
                <a:cubicBezTo>
                  <a:pt x="2761654" y="2260292"/>
                  <a:pt x="2764530" y="2241394"/>
                  <a:pt x="2770282" y="2224303"/>
                </a:cubicBezTo>
                <a:cubicBezTo>
                  <a:pt x="2776033" y="2207213"/>
                  <a:pt x="2785154" y="2193574"/>
                  <a:pt x="2797643" y="2183385"/>
                </a:cubicBezTo>
                <a:cubicBezTo>
                  <a:pt x="2810132" y="2173196"/>
                  <a:pt x="2826483" y="2168102"/>
                  <a:pt x="2846696" y="2168102"/>
                </a:cubicBezTo>
                <a:close/>
                <a:moveTo>
                  <a:pt x="5873334" y="2114859"/>
                </a:moveTo>
                <a:lnTo>
                  <a:pt x="5873334" y="2446643"/>
                </a:lnTo>
                <a:lnTo>
                  <a:pt x="5942599" y="2446643"/>
                </a:lnTo>
                <a:lnTo>
                  <a:pt x="5942599" y="2304908"/>
                </a:lnTo>
                <a:lnTo>
                  <a:pt x="6075215" y="2304908"/>
                </a:lnTo>
                <a:lnTo>
                  <a:pt x="6075215" y="2249939"/>
                </a:lnTo>
                <a:lnTo>
                  <a:pt x="5942599" y="2249939"/>
                </a:lnTo>
                <a:lnTo>
                  <a:pt x="5942599" y="2172293"/>
                </a:lnTo>
                <a:lnTo>
                  <a:pt x="6090497" y="2172293"/>
                </a:lnTo>
                <a:lnTo>
                  <a:pt x="6090497" y="2114859"/>
                </a:lnTo>
                <a:close/>
                <a:moveTo>
                  <a:pt x="4843383" y="2114859"/>
                </a:moveTo>
                <a:lnTo>
                  <a:pt x="4843383" y="2172539"/>
                </a:lnTo>
                <a:lnTo>
                  <a:pt x="4931629" y="2172539"/>
                </a:lnTo>
                <a:lnTo>
                  <a:pt x="4931629" y="2446643"/>
                </a:lnTo>
                <a:lnTo>
                  <a:pt x="5001141" y="2446643"/>
                </a:lnTo>
                <a:lnTo>
                  <a:pt x="5001141" y="2172539"/>
                </a:lnTo>
                <a:lnTo>
                  <a:pt x="5089387" y="2172539"/>
                </a:lnTo>
                <a:lnTo>
                  <a:pt x="5089387" y="2123225"/>
                </a:lnTo>
                <a:lnTo>
                  <a:pt x="5197027" y="2322656"/>
                </a:lnTo>
                <a:lnTo>
                  <a:pt x="5197027" y="2446643"/>
                </a:lnTo>
                <a:lnTo>
                  <a:pt x="5268018" y="2446643"/>
                </a:lnTo>
                <a:lnTo>
                  <a:pt x="5268018" y="2322656"/>
                </a:lnTo>
                <a:lnTo>
                  <a:pt x="5380666" y="2114859"/>
                </a:lnTo>
                <a:lnTo>
                  <a:pt x="5303760" y="2114859"/>
                </a:lnTo>
                <a:lnTo>
                  <a:pt x="5232523" y="2259059"/>
                </a:lnTo>
                <a:lnTo>
                  <a:pt x="5161532" y="2114859"/>
                </a:lnTo>
                <a:lnTo>
                  <a:pt x="5089387" y="2114859"/>
                </a:lnTo>
                <a:lnTo>
                  <a:pt x="5084871" y="2114859"/>
                </a:lnTo>
                <a:close/>
                <a:moveTo>
                  <a:pt x="4739859" y="2114859"/>
                </a:moveTo>
                <a:lnTo>
                  <a:pt x="4739859" y="2446643"/>
                </a:lnTo>
                <a:lnTo>
                  <a:pt x="4809125" y="2446643"/>
                </a:lnTo>
                <a:lnTo>
                  <a:pt x="4809125" y="2114859"/>
                </a:lnTo>
                <a:close/>
                <a:moveTo>
                  <a:pt x="4015959" y="2114859"/>
                </a:moveTo>
                <a:lnTo>
                  <a:pt x="4015959" y="2446643"/>
                </a:lnTo>
                <a:lnTo>
                  <a:pt x="4238792" y="2446643"/>
                </a:lnTo>
                <a:lnTo>
                  <a:pt x="4238792" y="2389209"/>
                </a:lnTo>
                <a:lnTo>
                  <a:pt x="4085225" y="2389209"/>
                </a:lnTo>
                <a:lnTo>
                  <a:pt x="4085225" y="2304908"/>
                </a:lnTo>
                <a:lnTo>
                  <a:pt x="4224249" y="2304908"/>
                </a:lnTo>
                <a:lnTo>
                  <a:pt x="4224249" y="2249446"/>
                </a:lnTo>
                <a:lnTo>
                  <a:pt x="4085225" y="2249446"/>
                </a:lnTo>
                <a:lnTo>
                  <a:pt x="4085225" y="2172293"/>
                </a:lnTo>
                <a:lnTo>
                  <a:pt x="4238792" y="2172293"/>
                </a:lnTo>
                <a:lnTo>
                  <a:pt x="4238792" y="2114859"/>
                </a:lnTo>
                <a:close/>
                <a:moveTo>
                  <a:pt x="3673059" y="2114859"/>
                </a:moveTo>
                <a:lnTo>
                  <a:pt x="3673059" y="2446643"/>
                </a:lnTo>
                <a:lnTo>
                  <a:pt x="3742325" y="2446643"/>
                </a:lnTo>
                <a:lnTo>
                  <a:pt x="3742325" y="2305647"/>
                </a:lnTo>
                <a:lnTo>
                  <a:pt x="3883074" y="2305647"/>
                </a:lnTo>
                <a:lnTo>
                  <a:pt x="3883074" y="2446643"/>
                </a:lnTo>
                <a:lnTo>
                  <a:pt x="3952093" y="2446643"/>
                </a:lnTo>
                <a:lnTo>
                  <a:pt x="3952093" y="2114859"/>
                </a:lnTo>
                <a:lnTo>
                  <a:pt x="3883074" y="2114859"/>
                </a:lnTo>
                <a:lnTo>
                  <a:pt x="3883074" y="2244516"/>
                </a:lnTo>
                <a:lnTo>
                  <a:pt x="3742325" y="2244516"/>
                </a:lnTo>
                <a:lnTo>
                  <a:pt x="3742325" y="2114859"/>
                </a:lnTo>
                <a:close/>
                <a:moveTo>
                  <a:pt x="3395583" y="2114859"/>
                </a:moveTo>
                <a:lnTo>
                  <a:pt x="3395583" y="2172539"/>
                </a:lnTo>
                <a:lnTo>
                  <a:pt x="3483829" y="2172539"/>
                </a:lnTo>
                <a:lnTo>
                  <a:pt x="3483829" y="2446643"/>
                </a:lnTo>
                <a:lnTo>
                  <a:pt x="3553341" y="2446643"/>
                </a:lnTo>
                <a:lnTo>
                  <a:pt x="3553341" y="2172539"/>
                </a:lnTo>
                <a:lnTo>
                  <a:pt x="3641587" y="2172539"/>
                </a:lnTo>
                <a:lnTo>
                  <a:pt x="3641587" y="2114859"/>
                </a:lnTo>
                <a:close/>
                <a:moveTo>
                  <a:pt x="3053934" y="2114859"/>
                </a:moveTo>
                <a:lnTo>
                  <a:pt x="3053934" y="2446643"/>
                </a:lnTo>
                <a:lnTo>
                  <a:pt x="3123200" y="2446643"/>
                </a:lnTo>
                <a:lnTo>
                  <a:pt x="3123200" y="2304908"/>
                </a:lnTo>
                <a:lnTo>
                  <a:pt x="3255815" y="2304908"/>
                </a:lnTo>
                <a:lnTo>
                  <a:pt x="3255815" y="2249939"/>
                </a:lnTo>
                <a:lnTo>
                  <a:pt x="3123200" y="2249939"/>
                </a:lnTo>
                <a:lnTo>
                  <a:pt x="3123200" y="2172293"/>
                </a:lnTo>
                <a:lnTo>
                  <a:pt x="3271098" y="2172293"/>
                </a:lnTo>
                <a:lnTo>
                  <a:pt x="3271098" y="2114859"/>
                </a:lnTo>
                <a:close/>
                <a:moveTo>
                  <a:pt x="1901409" y="2114859"/>
                </a:moveTo>
                <a:lnTo>
                  <a:pt x="1981028" y="2114859"/>
                </a:lnTo>
                <a:lnTo>
                  <a:pt x="2071377" y="2268217"/>
                </a:lnTo>
                <a:lnTo>
                  <a:pt x="2135921" y="2156818"/>
                </a:lnTo>
                <a:lnTo>
                  <a:pt x="2163614" y="2212887"/>
                </a:lnTo>
                <a:lnTo>
                  <a:pt x="2090226" y="2340650"/>
                </a:lnTo>
                <a:lnTo>
                  <a:pt x="2047582" y="2340650"/>
                </a:lnTo>
                <a:lnTo>
                  <a:pt x="1967963" y="2205121"/>
                </a:lnTo>
                <a:lnTo>
                  <a:pt x="1967963" y="2446643"/>
                </a:lnTo>
                <a:lnTo>
                  <a:pt x="1901409" y="2446643"/>
                </a:lnTo>
                <a:close/>
                <a:moveTo>
                  <a:pt x="1596609" y="2114859"/>
                </a:moveTo>
                <a:lnTo>
                  <a:pt x="1733662" y="2114859"/>
                </a:lnTo>
                <a:cubicBezTo>
                  <a:pt x="1754696" y="2114859"/>
                  <a:pt x="1773635" y="2117858"/>
                  <a:pt x="1790479" y="2123856"/>
                </a:cubicBezTo>
                <a:cubicBezTo>
                  <a:pt x="1807323" y="2129854"/>
                  <a:pt x="1820675" y="2139550"/>
                  <a:pt x="1830535" y="2152943"/>
                </a:cubicBezTo>
                <a:cubicBezTo>
                  <a:pt x="1840395" y="2166336"/>
                  <a:pt x="1845324" y="2184125"/>
                  <a:pt x="1845324" y="2206309"/>
                </a:cubicBezTo>
                <a:cubicBezTo>
                  <a:pt x="1845324" y="2227344"/>
                  <a:pt x="1839655" y="2245173"/>
                  <a:pt x="1828316" y="2259799"/>
                </a:cubicBezTo>
                <a:cubicBezTo>
                  <a:pt x="1816977" y="2274424"/>
                  <a:pt x="1799887" y="2284859"/>
                  <a:pt x="1777045" y="2291104"/>
                </a:cubicBezTo>
                <a:cubicBezTo>
                  <a:pt x="1790849" y="2293240"/>
                  <a:pt x="1801982" y="2297390"/>
                  <a:pt x="1810445" y="2303552"/>
                </a:cubicBezTo>
                <a:cubicBezTo>
                  <a:pt x="1818908" y="2309714"/>
                  <a:pt x="1825769" y="2318136"/>
                  <a:pt x="1831028" y="2328818"/>
                </a:cubicBezTo>
                <a:cubicBezTo>
                  <a:pt x="1836286" y="2339500"/>
                  <a:pt x="1841052" y="2352810"/>
                  <a:pt x="1845324" y="2368751"/>
                </a:cubicBezTo>
                <a:lnTo>
                  <a:pt x="1866770" y="2446643"/>
                </a:lnTo>
                <a:lnTo>
                  <a:pt x="1795039" y="2446643"/>
                </a:lnTo>
                <a:lnTo>
                  <a:pt x="1778770" y="2382554"/>
                </a:lnTo>
                <a:cubicBezTo>
                  <a:pt x="1774826" y="2366121"/>
                  <a:pt x="1770431" y="2353344"/>
                  <a:pt x="1765583" y="2344224"/>
                </a:cubicBezTo>
                <a:cubicBezTo>
                  <a:pt x="1760735" y="2335104"/>
                  <a:pt x="1754778" y="2328736"/>
                  <a:pt x="1747712" y="2325120"/>
                </a:cubicBezTo>
                <a:cubicBezTo>
                  <a:pt x="1740646" y="2321505"/>
                  <a:pt x="1731607" y="2319697"/>
                  <a:pt x="1720597" y="2319697"/>
                </a:cubicBezTo>
                <a:lnTo>
                  <a:pt x="1665875" y="2319697"/>
                </a:lnTo>
                <a:lnTo>
                  <a:pt x="1665875" y="2446643"/>
                </a:lnTo>
                <a:lnTo>
                  <a:pt x="1596609" y="2446643"/>
                </a:lnTo>
                <a:close/>
                <a:moveTo>
                  <a:pt x="1320384" y="2114859"/>
                </a:moveTo>
                <a:lnTo>
                  <a:pt x="1543217" y="2114859"/>
                </a:lnTo>
                <a:lnTo>
                  <a:pt x="1543217" y="2172293"/>
                </a:lnTo>
                <a:lnTo>
                  <a:pt x="1389649" y="2172293"/>
                </a:lnTo>
                <a:lnTo>
                  <a:pt x="1389649" y="2249446"/>
                </a:lnTo>
                <a:lnTo>
                  <a:pt x="1528674" y="2249446"/>
                </a:lnTo>
                <a:lnTo>
                  <a:pt x="1528674" y="2304908"/>
                </a:lnTo>
                <a:lnTo>
                  <a:pt x="1389649" y="2304908"/>
                </a:lnTo>
                <a:lnTo>
                  <a:pt x="1389649" y="2389209"/>
                </a:lnTo>
                <a:lnTo>
                  <a:pt x="1543217" y="2389209"/>
                </a:lnTo>
                <a:lnTo>
                  <a:pt x="1543217" y="2446643"/>
                </a:lnTo>
                <a:lnTo>
                  <a:pt x="1320384" y="2446643"/>
                </a:lnTo>
                <a:close/>
                <a:moveTo>
                  <a:pt x="1042908" y="2114859"/>
                </a:moveTo>
                <a:lnTo>
                  <a:pt x="1288911" y="2114859"/>
                </a:lnTo>
                <a:lnTo>
                  <a:pt x="1288911" y="2172539"/>
                </a:lnTo>
                <a:lnTo>
                  <a:pt x="1200666" y="2172539"/>
                </a:lnTo>
                <a:lnTo>
                  <a:pt x="1200666" y="2446643"/>
                </a:lnTo>
                <a:lnTo>
                  <a:pt x="1131154" y="2446643"/>
                </a:lnTo>
                <a:lnTo>
                  <a:pt x="1131154" y="2172539"/>
                </a:lnTo>
                <a:lnTo>
                  <a:pt x="1042908" y="2172539"/>
                </a:lnTo>
                <a:close/>
                <a:moveTo>
                  <a:pt x="615534" y="2114859"/>
                </a:moveTo>
                <a:lnTo>
                  <a:pt x="683567" y="2114859"/>
                </a:lnTo>
                <a:lnTo>
                  <a:pt x="836148" y="2338431"/>
                </a:lnTo>
                <a:lnTo>
                  <a:pt x="836148" y="2114859"/>
                </a:lnTo>
                <a:lnTo>
                  <a:pt x="901224" y="2114859"/>
                </a:lnTo>
                <a:lnTo>
                  <a:pt x="901224" y="2446643"/>
                </a:lnTo>
                <a:lnTo>
                  <a:pt x="833191" y="2446643"/>
                </a:lnTo>
                <a:lnTo>
                  <a:pt x="680363" y="2221592"/>
                </a:lnTo>
                <a:lnTo>
                  <a:pt x="680363" y="2446643"/>
                </a:lnTo>
                <a:lnTo>
                  <a:pt x="615534" y="2446643"/>
                </a:lnTo>
                <a:close/>
                <a:moveTo>
                  <a:pt x="482184" y="2114859"/>
                </a:moveTo>
                <a:lnTo>
                  <a:pt x="551449" y="2114859"/>
                </a:lnTo>
                <a:lnTo>
                  <a:pt x="551449" y="2446643"/>
                </a:lnTo>
                <a:lnTo>
                  <a:pt x="482184" y="2446643"/>
                </a:lnTo>
                <a:close/>
                <a:moveTo>
                  <a:pt x="2410657" y="2110668"/>
                </a:moveTo>
                <a:cubicBezTo>
                  <a:pt x="2386994" y="2110668"/>
                  <a:pt x="2365959" y="2113873"/>
                  <a:pt x="2347554" y="2120282"/>
                </a:cubicBezTo>
                <a:cubicBezTo>
                  <a:pt x="2329149" y="2126691"/>
                  <a:pt x="2314729" y="2136674"/>
                  <a:pt x="2304294" y="2150231"/>
                </a:cubicBezTo>
                <a:cubicBezTo>
                  <a:pt x="2293859" y="2163788"/>
                  <a:pt x="2288641" y="2181331"/>
                  <a:pt x="2288641" y="2202858"/>
                </a:cubicBezTo>
                <a:cubicBezTo>
                  <a:pt x="2288641" y="2222906"/>
                  <a:pt x="2293202" y="2239175"/>
                  <a:pt x="2302322" y="2251664"/>
                </a:cubicBezTo>
                <a:cubicBezTo>
                  <a:pt x="2311442" y="2264154"/>
                  <a:pt x="2324342" y="2274342"/>
                  <a:pt x="2341022" y="2282230"/>
                </a:cubicBezTo>
                <a:cubicBezTo>
                  <a:pt x="2357701" y="2290118"/>
                  <a:pt x="2377462" y="2297348"/>
                  <a:pt x="2400304" y="2303922"/>
                </a:cubicBezTo>
                <a:cubicBezTo>
                  <a:pt x="2420024" y="2309345"/>
                  <a:pt x="2435307" y="2314398"/>
                  <a:pt x="2446153" y="2319081"/>
                </a:cubicBezTo>
                <a:cubicBezTo>
                  <a:pt x="2456999" y="2323765"/>
                  <a:pt x="2464517" y="2328982"/>
                  <a:pt x="2468707" y="2334734"/>
                </a:cubicBezTo>
                <a:cubicBezTo>
                  <a:pt x="2472898" y="2340485"/>
                  <a:pt x="2474993" y="2347716"/>
                  <a:pt x="2474993" y="2356426"/>
                </a:cubicBezTo>
                <a:cubicBezTo>
                  <a:pt x="2474993" y="2365464"/>
                  <a:pt x="2472487" y="2372859"/>
                  <a:pt x="2467475" y="2378610"/>
                </a:cubicBezTo>
                <a:cubicBezTo>
                  <a:pt x="2462462" y="2384362"/>
                  <a:pt x="2455520" y="2388634"/>
                  <a:pt x="2446646" y="2391428"/>
                </a:cubicBezTo>
                <a:cubicBezTo>
                  <a:pt x="2437772" y="2394222"/>
                  <a:pt x="2427501" y="2395618"/>
                  <a:pt x="2415834" y="2395618"/>
                </a:cubicBezTo>
                <a:cubicBezTo>
                  <a:pt x="2403673" y="2395618"/>
                  <a:pt x="2392868" y="2394057"/>
                  <a:pt x="2383419" y="2390935"/>
                </a:cubicBezTo>
                <a:cubicBezTo>
                  <a:pt x="2373970" y="2387813"/>
                  <a:pt x="2366493" y="2382595"/>
                  <a:pt x="2360988" y="2375283"/>
                </a:cubicBezTo>
                <a:cubicBezTo>
                  <a:pt x="2355483" y="2367970"/>
                  <a:pt x="2352402" y="2357904"/>
                  <a:pt x="2351745" y="2345087"/>
                </a:cubicBezTo>
                <a:lnTo>
                  <a:pt x="2281000" y="2345087"/>
                </a:lnTo>
                <a:cubicBezTo>
                  <a:pt x="2281000" y="2370229"/>
                  <a:pt x="2286916" y="2390606"/>
                  <a:pt x="2298748" y="2406218"/>
                </a:cubicBezTo>
                <a:cubicBezTo>
                  <a:pt x="2310580" y="2421829"/>
                  <a:pt x="2326643" y="2433209"/>
                  <a:pt x="2346938" y="2440358"/>
                </a:cubicBezTo>
                <a:cubicBezTo>
                  <a:pt x="2367233" y="2447506"/>
                  <a:pt x="2389787" y="2451080"/>
                  <a:pt x="2414601" y="2451080"/>
                </a:cubicBezTo>
                <a:cubicBezTo>
                  <a:pt x="2439580" y="2451080"/>
                  <a:pt x="2461929" y="2447712"/>
                  <a:pt x="2481648" y="2440974"/>
                </a:cubicBezTo>
                <a:cubicBezTo>
                  <a:pt x="2501368" y="2434236"/>
                  <a:pt x="2517020" y="2423637"/>
                  <a:pt x="2528606" y="2409176"/>
                </a:cubicBezTo>
                <a:cubicBezTo>
                  <a:pt x="2540191" y="2394715"/>
                  <a:pt x="2545984" y="2375735"/>
                  <a:pt x="2545984" y="2352235"/>
                </a:cubicBezTo>
                <a:cubicBezTo>
                  <a:pt x="2545984" y="2331201"/>
                  <a:pt x="2542122" y="2314233"/>
                  <a:pt x="2534398" y="2301334"/>
                </a:cubicBezTo>
                <a:cubicBezTo>
                  <a:pt x="2526675" y="2288433"/>
                  <a:pt x="2514802" y="2277916"/>
                  <a:pt x="2498780" y="2269782"/>
                </a:cubicBezTo>
                <a:cubicBezTo>
                  <a:pt x="2482757" y="2261648"/>
                  <a:pt x="2462175" y="2253883"/>
                  <a:pt x="2437032" y="2246488"/>
                </a:cubicBezTo>
                <a:cubicBezTo>
                  <a:pt x="2415834" y="2240408"/>
                  <a:pt x="2399647" y="2234985"/>
                  <a:pt x="2388473" y="2230219"/>
                </a:cubicBezTo>
                <a:cubicBezTo>
                  <a:pt x="2377298" y="2225454"/>
                  <a:pt x="2369657" y="2220565"/>
                  <a:pt x="2365548" y="2215553"/>
                </a:cubicBezTo>
                <a:cubicBezTo>
                  <a:pt x="2361440" y="2210541"/>
                  <a:pt x="2359386" y="2204748"/>
                  <a:pt x="2359386" y="2198175"/>
                </a:cubicBezTo>
                <a:cubicBezTo>
                  <a:pt x="2359386" y="2186671"/>
                  <a:pt x="2364275" y="2178167"/>
                  <a:pt x="2374052" y="2172662"/>
                </a:cubicBezTo>
                <a:cubicBezTo>
                  <a:pt x="2383830" y="2167157"/>
                  <a:pt x="2396032" y="2164405"/>
                  <a:pt x="2410657" y="2164405"/>
                </a:cubicBezTo>
                <a:cubicBezTo>
                  <a:pt x="2425611" y="2164405"/>
                  <a:pt x="2438429" y="2167897"/>
                  <a:pt x="2449111" y="2174881"/>
                </a:cubicBezTo>
                <a:cubicBezTo>
                  <a:pt x="2459792" y="2181865"/>
                  <a:pt x="2465051" y="2192423"/>
                  <a:pt x="2464886" y="2206556"/>
                </a:cubicBezTo>
                <a:lnTo>
                  <a:pt x="2535877" y="2206556"/>
                </a:lnTo>
                <a:cubicBezTo>
                  <a:pt x="2535877" y="2184700"/>
                  <a:pt x="2530208" y="2166705"/>
                  <a:pt x="2518869" y="2152573"/>
                </a:cubicBezTo>
                <a:cubicBezTo>
                  <a:pt x="2507530" y="2138440"/>
                  <a:pt x="2492412" y="2127923"/>
                  <a:pt x="2473514" y="2121021"/>
                </a:cubicBezTo>
                <a:cubicBezTo>
                  <a:pt x="2454616" y="2114119"/>
                  <a:pt x="2433664" y="2110668"/>
                  <a:pt x="2410657" y="2110668"/>
                </a:cubicBezTo>
                <a:close/>
                <a:moveTo>
                  <a:pt x="5666095" y="2110422"/>
                </a:moveTo>
                <a:cubicBezTo>
                  <a:pt x="5632407" y="2110422"/>
                  <a:pt x="5603937" y="2117447"/>
                  <a:pt x="5580684" y="2131497"/>
                </a:cubicBezTo>
                <a:cubicBezTo>
                  <a:pt x="5557431" y="2145548"/>
                  <a:pt x="5539766" y="2165350"/>
                  <a:pt x="5527687" y="2190903"/>
                </a:cubicBezTo>
                <a:cubicBezTo>
                  <a:pt x="5515609" y="2216456"/>
                  <a:pt x="5509570" y="2246488"/>
                  <a:pt x="5509570" y="2280998"/>
                </a:cubicBezTo>
                <a:cubicBezTo>
                  <a:pt x="5509570" y="2315507"/>
                  <a:pt x="5515609" y="2345457"/>
                  <a:pt x="5527687" y="2370845"/>
                </a:cubicBezTo>
                <a:cubicBezTo>
                  <a:pt x="5539766" y="2396235"/>
                  <a:pt x="5557431" y="2415954"/>
                  <a:pt x="5580684" y="2430005"/>
                </a:cubicBezTo>
                <a:cubicBezTo>
                  <a:pt x="5603937" y="2444055"/>
                  <a:pt x="5632407" y="2451080"/>
                  <a:pt x="5666095" y="2451080"/>
                </a:cubicBezTo>
                <a:cubicBezTo>
                  <a:pt x="5699783" y="2451080"/>
                  <a:pt x="5728213" y="2444055"/>
                  <a:pt x="5751383" y="2430005"/>
                </a:cubicBezTo>
                <a:cubicBezTo>
                  <a:pt x="5774554" y="2415954"/>
                  <a:pt x="5792179" y="2396235"/>
                  <a:pt x="5804257" y="2370845"/>
                </a:cubicBezTo>
                <a:cubicBezTo>
                  <a:pt x="5816335" y="2345457"/>
                  <a:pt x="5822374" y="2315507"/>
                  <a:pt x="5822374" y="2280998"/>
                </a:cubicBezTo>
                <a:cubicBezTo>
                  <a:pt x="5822374" y="2246488"/>
                  <a:pt x="5816335" y="2216456"/>
                  <a:pt x="5804257" y="2190903"/>
                </a:cubicBezTo>
                <a:cubicBezTo>
                  <a:pt x="5792179" y="2165350"/>
                  <a:pt x="5774554" y="2145548"/>
                  <a:pt x="5751383" y="2131497"/>
                </a:cubicBezTo>
                <a:cubicBezTo>
                  <a:pt x="5728213" y="2117447"/>
                  <a:pt x="5699783" y="2110422"/>
                  <a:pt x="5666095" y="2110422"/>
                </a:cubicBezTo>
                <a:close/>
                <a:moveTo>
                  <a:pt x="4542146" y="2110422"/>
                </a:moveTo>
                <a:cubicBezTo>
                  <a:pt x="4509773" y="2110422"/>
                  <a:pt x="4481877" y="2117447"/>
                  <a:pt x="4458460" y="2131497"/>
                </a:cubicBezTo>
                <a:cubicBezTo>
                  <a:pt x="4435043" y="2145548"/>
                  <a:pt x="4417049" y="2165350"/>
                  <a:pt x="4404477" y="2190903"/>
                </a:cubicBezTo>
                <a:cubicBezTo>
                  <a:pt x="4391906" y="2216456"/>
                  <a:pt x="4385621" y="2246488"/>
                  <a:pt x="4385621" y="2280998"/>
                </a:cubicBezTo>
                <a:cubicBezTo>
                  <a:pt x="4385621" y="2315507"/>
                  <a:pt x="4391906" y="2345457"/>
                  <a:pt x="4404477" y="2370845"/>
                </a:cubicBezTo>
                <a:cubicBezTo>
                  <a:pt x="4417049" y="2396235"/>
                  <a:pt x="4435043" y="2415954"/>
                  <a:pt x="4458460" y="2430005"/>
                </a:cubicBezTo>
                <a:cubicBezTo>
                  <a:pt x="4481877" y="2444055"/>
                  <a:pt x="4509773" y="2451080"/>
                  <a:pt x="4542146" y="2451080"/>
                </a:cubicBezTo>
                <a:cubicBezTo>
                  <a:pt x="4570411" y="2451080"/>
                  <a:pt x="4594896" y="2446273"/>
                  <a:pt x="4615602" y="2436660"/>
                </a:cubicBezTo>
                <a:cubicBezTo>
                  <a:pt x="4636308" y="2427047"/>
                  <a:pt x="4652617" y="2412914"/>
                  <a:pt x="4664531" y="2394263"/>
                </a:cubicBezTo>
                <a:cubicBezTo>
                  <a:pt x="4676445" y="2375611"/>
                  <a:pt x="4683388" y="2352728"/>
                  <a:pt x="4685360" y="2325613"/>
                </a:cubicBezTo>
                <a:lnTo>
                  <a:pt x="4614369" y="2325613"/>
                </a:lnTo>
                <a:cubicBezTo>
                  <a:pt x="4612397" y="2347305"/>
                  <a:pt x="4605208" y="2364026"/>
                  <a:pt x="4592801" y="2375775"/>
                </a:cubicBezTo>
                <a:cubicBezTo>
                  <a:pt x="4580394" y="2387525"/>
                  <a:pt x="4563509" y="2393400"/>
                  <a:pt x="4542146" y="2393400"/>
                </a:cubicBezTo>
                <a:cubicBezTo>
                  <a:pt x="4521769" y="2393400"/>
                  <a:pt x="4505377" y="2388224"/>
                  <a:pt x="4492970" y="2377871"/>
                </a:cubicBezTo>
                <a:cubicBezTo>
                  <a:pt x="4480563" y="2367518"/>
                  <a:pt x="4471483" y="2353796"/>
                  <a:pt x="4465732" y="2336706"/>
                </a:cubicBezTo>
                <a:cubicBezTo>
                  <a:pt x="4459980" y="2319615"/>
                  <a:pt x="4457105" y="2301046"/>
                  <a:pt x="4457105" y="2280998"/>
                </a:cubicBezTo>
                <a:cubicBezTo>
                  <a:pt x="4457105" y="2260785"/>
                  <a:pt x="4459980" y="2242174"/>
                  <a:pt x="4465732" y="2225166"/>
                </a:cubicBezTo>
                <a:cubicBezTo>
                  <a:pt x="4471484" y="2208158"/>
                  <a:pt x="4480563" y="2194395"/>
                  <a:pt x="4492970" y="2183878"/>
                </a:cubicBezTo>
                <a:cubicBezTo>
                  <a:pt x="4505377" y="2173361"/>
                  <a:pt x="4521769" y="2168102"/>
                  <a:pt x="4542146" y="2168102"/>
                </a:cubicBezTo>
                <a:cubicBezTo>
                  <a:pt x="4555292" y="2168102"/>
                  <a:pt x="4566960" y="2170321"/>
                  <a:pt x="4577148" y="2174758"/>
                </a:cubicBezTo>
                <a:cubicBezTo>
                  <a:pt x="4587337" y="2179194"/>
                  <a:pt x="4595636" y="2185850"/>
                  <a:pt x="4602045" y="2194724"/>
                </a:cubicBezTo>
                <a:cubicBezTo>
                  <a:pt x="4608453" y="2203598"/>
                  <a:pt x="4612397" y="2214772"/>
                  <a:pt x="4613876" y="2228247"/>
                </a:cubicBezTo>
                <a:lnTo>
                  <a:pt x="4684867" y="2228247"/>
                </a:lnTo>
                <a:cubicBezTo>
                  <a:pt x="4683553" y="2202612"/>
                  <a:pt x="4676281" y="2181043"/>
                  <a:pt x="4663052" y="2163542"/>
                </a:cubicBezTo>
                <a:cubicBezTo>
                  <a:pt x="4649824" y="2146041"/>
                  <a:pt x="4632610" y="2132812"/>
                  <a:pt x="4611411" y="2123856"/>
                </a:cubicBezTo>
                <a:cubicBezTo>
                  <a:pt x="4590213" y="2114900"/>
                  <a:pt x="4567124" y="2110422"/>
                  <a:pt x="4542146" y="2110422"/>
                </a:cubicBezTo>
                <a:close/>
                <a:moveTo>
                  <a:pt x="2846696" y="2110422"/>
                </a:moveTo>
                <a:cubicBezTo>
                  <a:pt x="2813008" y="2110422"/>
                  <a:pt x="2784538" y="2117447"/>
                  <a:pt x="2761285" y="2131497"/>
                </a:cubicBezTo>
                <a:cubicBezTo>
                  <a:pt x="2738032" y="2145548"/>
                  <a:pt x="2720366" y="2165350"/>
                  <a:pt x="2708288" y="2190903"/>
                </a:cubicBezTo>
                <a:cubicBezTo>
                  <a:pt x="2696210" y="2216456"/>
                  <a:pt x="2690170" y="2246488"/>
                  <a:pt x="2690170" y="2280998"/>
                </a:cubicBezTo>
                <a:cubicBezTo>
                  <a:pt x="2690170" y="2315507"/>
                  <a:pt x="2696210" y="2345457"/>
                  <a:pt x="2708288" y="2370845"/>
                </a:cubicBezTo>
                <a:cubicBezTo>
                  <a:pt x="2720366" y="2396235"/>
                  <a:pt x="2738032" y="2415954"/>
                  <a:pt x="2761285" y="2430005"/>
                </a:cubicBezTo>
                <a:cubicBezTo>
                  <a:pt x="2784538" y="2444055"/>
                  <a:pt x="2813008" y="2451080"/>
                  <a:pt x="2846696" y="2451080"/>
                </a:cubicBezTo>
                <a:cubicBezTo>
                  <a:pt x="2880384" y="2451080"/>
                  <a:pt x="2908813" y="2444055"/>
                  <a:pt x="2931984" y="2430005"/>
                </a:cubicBezTo>
                <a:cubicBezTo>
                  <a:pt x="2955154" y="2415954"/>
                  <a:pt x="2972779" y="2396235"/>
                  <a:pt x="2984857" y="2370845"/>
                </a:cubicBezTo>
                <a:cubicBezTo>
                  <a:pt x="2996935" y="2345457"/>
                  <a:pt x="3002975" y="2315507"/>
                  <a:pt x="3002975" y="2280998"/>
                </a:cubicBezTo>
                <a:cubicBezTo>
                  <a:pt x="3002975" y="2246488"/>
                  <a:pt x="2996935" y="2216456"/>
                  <a:pt x="2984857" y="2190903"/>
                </a:cubicBezTo>
                <a:cubicBezTo>
                  <a:pt x="2972779" y="2165350"/>
                  <a:pt x="2955154" y="2145548"/>
                  <a:pt x="2931984" y="2131497"/>
                </a:cubicBezTo>
                <a:cubicBezTo>
                  <a:pt x="2908813" y="2117447"/>
                  <a:pt x="2880384" y="2110422"/>
                  <a:pt x="2846696" y="2110422"/>
                </a:cubicBezTo>
                <a:close/>
                <a:moveTo>
                  <a:pt x="1988404" y="1858150"/>
                </a:moveTo>
                <a:lnTo>
                  <a:pt x="2006207" y="1894193"/>
                </a:lnTo>
                <a:lnTo>
                  <a:pt x="1988404" y="1894193"/>
                </a:lnTo>
                <a:close/>
                <a:moveTo>
                  <a:pt x="1774543" y="1630935"/>
                </a:moveTo>
                <a:lnTo>
                  <a:pt x="1731406" y="1763797"/>
                </a:lnTo>
                <a:lnTo>
                  <a:pt x="1817433" y="1763797"/>
                </a:lnTo>
                <a:close/>
                <a:moveTo>
                  <a:pt x="155292" y="1630935"/>
                </a:moveTo>
                <a:lnTo>
                  <a:pt x="112155" y="1763797"/>
                </a:lnTo>
                <a:lnTo>
                  <a:pt x="198183" y="1763797"/>
                </a:lnTo>
                <a:close/>
                <a:moveTo>
                  <a:pt x="3799475" y="1619843"/>
                </a:moveTo>
                <a:lnTo>
                  <a:pt x="3859866" y="1619843"/>
                </a:lnTo>
                <a:cubicBezTo>
                  <a:pt x="3874163" y="1619843"/>
                  <a:pt x="3885708" y="1623540"/>
                  <a:pt x="3894499" y="1630935"/>
                </a:cubicBezTo>
                <a:cubicBezTo>
                  <a:pt x="3903291" y="1638330"/>
                  <a:pt x="3907687" y="1649340"/>
                  <a:pt x="3907687" y="1663966"/>
                </a:cubicBezTo>
                <a:cubicBezTo>
                  <a:pt x="3907687" y="1673990"/>
                  <a:pt x="3905592" y="1682453"/>
                  <a:pt x="3901401" y="1689355"/>
                </a:cubicBezTo>
                <a:cubicBezTo>
                  <a:pt x="3897211" y="1696257"/>
                  <a:pt x="3891212" y="1701433"/>
                  <a:pt x="3883407" y="1704884"/>
                </a:cubicBezTo>
                <a:cubicBezTo>
                  <a:pt x="3875601" y="1708335"/>
                  <a:pt x="3866275" y="1710060"/>
                  <a:pt x="3855429" y="1710060"/>
                </a:cubicBezTo>
                <a:lnTo>
                  <a:pt x="3799475" y="1710060"/>
                </a:lnTo>
                <a:close/>
                <a:moveTo>
                  <a:pt x="3504200" y="1618364"/>
                </a:moveTo>
                <a:lnTo>
                  <a:pt x="3558922" y="1618364"/>
                </a:lnTo>
                <a:cubicBezTo>
                  <a:pt x="3574534" y="1618364"/>
                  <a:pt x="3587516" y="1622554"/>
                  <a:pt x="3597868" y="1630935"/>
                </a:cubicBezTo>
                <a:cubicBezTo>
                  <a:pt x="3608221" y="1639316"/>
                  <a:pt x="3613398" y="1652216"/>
                  <a:pt x="3613398" y="1669635"/>
                </a:cubicBezTo>
                <a:cubicBezTo>
                  <a:pt x="3613398" y="1686397"/>
                  <a:pt x="3608304" y="1699050"/>
                  <a:pt x="3598115" y="1707596"/>
                </a:cubicBezTo>
                <a:cubicBezTo>
                  <a:pt x="3587926" y="1716140"/>
                  <a:pt x="3574862" y="1720413"/>
                  <a:pt x="3558922" y="1720413"/>
                </a:cubicBezTo>
                <a:lnTo>
                  <a:pt x="3504200" y="1720413"/>
                </a:lnTo>
                <a:close/>
                <a:moveTo>
                  <a:pt x="703849" y="1618364"/>
                </a:moveTo>
                <a:lnTo>
                  <a:pt x="703849" y="1720413"/>
                </a:lnTo>
                <a:lnTo>
                  <a:pt x="758572" y="1720413"/>
                </a:lnTo>
                <a:cubicBezTo>
                  <a:pt x="774512" y="1720413"/>
                  <a:pt x="787576" y="1716140"/>
                  <a:pt x="797765" y="1707596"/>
                </a:cubicBezTo>
                <a:cubicBezTo>
                  <a:pt x="807953" y="1699050"/>
                  <a:pt x="813048" y="1686397"/>
                  <a:pt x="813048" y="1669635"/>
                </a:cubicBezTo>
                <a:cubicBezTo>
                  <a:pt x="813048" y="1652216"/>
                  <a:pt x="807871" y="1639316"/>
                  <a:pt x="797518" y="1630935"/>
                </a:cubicBezTo>
                <a:cubicBezTo>
                  <a:pt x="787165" y="1622554"/>
                  <a:pt x="774184" y="1618364"/>
                  <a:pt x="758572" y="1618364"/>
                </a:cubicBezTo>
                <a:close/>
                <a:moveTo>
                  <a:pt x="408575" y="1618364"/>
                </a:moveTo>
                <a:lnTo>
                  <a:pt x="408575" y="1720413"/>
                </a:lnTo>
                <a:lnTo>
                  <a:pt x="463297" y="1720413"/>
                </a:lnTo>
                <a:cubicBezTo>
                  <a:pt x="479237" y="1720413"/>
                  <a:pt x="492301" y="1716140"/>
                  <a:pt x="502490" y="1707596"/>
                </a:cubicBezTo>
                <a:cubicBezTo>
                  <a:pt x="512678" y="1699050"/>
                  <a:pt x="517773" y="1686397"/>
                  <a:pt x="517773" y="1669635"/>
                </a:cubicBezTo>
                <a:cubicBezTo>
                  <a:pt x="517773" y="1652216"/>
                  <a:pt x="512596" y="1639316"/>
                  <a:pt x="502244" y="1630935"/>
                </a:cubicBezTo>
                <a:cubicBezTo>
                  <a:pt x="491891" y="1622554"/>
                  <a:pt x="478909" y="1618364"/>
                  <a:pt x="463297" y="1618364"/>
                </a:cubicBezTo>
                <a:close/>
                <a:moveTo>
                  <a:pt x="4170671" y="1615652"/>
                </a:moveTo>
                <a:cubicBezTo>
                  <a:pt x="4191212" y="1615652"/>
                  <a:pt x="4207686" y="1620746"/>
                  <a:pt x="4220093" y="1630935"/>
                </a:cubicBezTo>
                <a:cubicBezTo>
                  <a:pt x="4232500" y="1641123"/>
                  <a:pt x="4241539" y="1654763"/>
                  <a:pt x="4247208" y="1671853"/>
                </a:cubicBezTo>
                <a:cubicBezTo>
                  <a:pt x="4252877" y="1688944"/>
                  <a:pt x="4255712" y="1707842"/>
                  <a:pt x="4255712" y="1728548"/>
                </a:cubicBezTo>
                <a:cubicBezTo>
                  <a:pt x="4255712" y="1748925"/>
                  <a:pt x="4252877" y="1767658"/>
                  <a:pt x="4247208" y="1784749"/>
                </a:cubicBezTo>
                <a:cubicBezTo>
                  <a:pt x="4241539" y="1801839"/>
                  <a:pt x="4232500" y="1815479"/>
                  <a:pt x="4220093" y="1825667"/>
                </a:cubicBezTo>
                <a:cubicBezTo>
                  <a:pt x="4207686" y="1835856"/>
                  <a:pt x="4191212" y="1840950"/>
                  <a:pt x="4170671" y="1840950"/>
                </a:cubicBezTo>
                <a:cubicBezTo>
                  <a:pt x="4150458" y="1840950"/>
                  <a:pt x="4134107" y="1835856"/>
                  <a:pt x="4121618" y="1825667"/>
                </a:cubicBezTo>
                <a:cubicBezTo>
                  <a:pt x="4109129" y="1815479"/>
                  <a:pt x="4100008" y="1801839"/>
                  <a:pt x="4094257" y="1784749"/>
                </a:cubicBezTo>
                <a:cubicBezTo>
                  <a:pt x="4088505" y="1767658"/>
                  <a:pt x="4085630" y="1748925"/>
                  <a:pt x="4085630" y="1728548"/>
                </a:cubicBezTo>
                <a:cubicBezTo>
                  <a:pt x="4085630" y="1707842"/>
                  <a:pt x="4088505" y="1688944"/>
                  <a:pt x="4094257" y="1671853"/>
                </a:cubicBezTo>
                <a:cubicBezTo>
                  <a:pt x="4100008" y="1654763"/>
                  <a:pt x="4109129" y="1641123"/>
                  <a:pt x="4121618" y="1630935"/>
                </a:cubicBezTo>
                <a:cubicBezTo>
                  <a:pt x="4134107" y="1620746"/>
                  <a:pt x="4150458" y="1615652"/>
                  <a:pt x="4170671" y="1615652"/>
                </a:cubicBezTo>
                <a:close/>
                <a:moveTo>
                  <a:pt x="2456171" y="1615652"/>
                </a:moveTo>
                <a:cubicBezTo>
                  <a:pt x="2476712" y="1615652"/>
                  <a:pt x="2493186" y="1620746"/>
                  <a:pt x="2505593" y="1630935"/>
                </a:cubicBezTo>
                <a:cubicBezTo>
                  <a:pt x="2518000" y="1641123"/>
                  <a:pt x="2527038" y="1654763"/>
                  <a:pt x="2532708" y="1671853"/>
                </a:cubicBezTo>
                <a:cubicBezTo>
                  <a:pt x="2538377" y="1688944"/>
                  <a:pt x="2541212" y="1707842"/>
                  <a:pt x="2541212" y="1728548"/>
                </a:cubicBezTo>
                <a:cubicBezTo>
                  <a:pt x="2541212" y="1748925"/>
                  <a:pt x="2538377" y="1767658"/>
                  <a:pt x="2532708" y="1784749"/>
                </a:cubicBezTo>
                <a:cubicBezTo>
                  <a:pt x="2527038" y="1801839"/>
                  <a:pt x="2518000" y="1815479"/>
                  <a:pt x="2505593" y="1825667"/>
                </a:cubicBezTo>
                <a:cubicBezTo>
                  <a:pt x="2493186" y="1835856"/>
                  <a:pt x="2476712" y="1840950"/>
                  <a:pt x="2456171" y="1840950"/>
                </a:cubicBezTo>
                <a:cubicBezTo>
                  <a:pt x="2435958" y="1840950"/>
                  <a:pt x="2419607" y="1835856"/>
                  <a:pt x="2407118" y="1825667"/>
                </a:cubicBezTo>
                <a:cubicBezTo>
                  <a:pt x="2394629" y="1815479"/>
                  <a:pt x="2385508" y="1801839"/>
                  <a:pt x="2379757" y="1784749"/>
                </a:cubicBezTo>
                <a:cubicBezTo>
                  <a:pt x="2374005" y="1767658"/>
                  <a:pt x="2371129" y="1748925"/>
                  <a:pt x="2371129" y="1728548"/>
                </a:cubicBezTo>
                <a:cubicBezTo>
                  <a:pt x="2371129" y="1707842"/>
                  <a:pt x="2374005" y="1688944"/>
                  <a:pt x="2379757" y="1671853"/>
                </a:cubicBezTo>
                <a:cubicBezTo>
                  <a:pt x="2385508" y="1654763"/>
                  <a:pt x="2394629" y="1641123"/>
                  <a:pt x="2407118" y="1630935"/>
                </a:cubicBezTo>
                <a:cubicBezTo>
                  <a:pt x="2419607" y="1620746"/>
                  <a:pt x="2435958" y="1615652"/>
                  <a:pt x="2456171" y="1615652"/>
                </a:cubicBezTo>
                <a:close/>
                <a:moveTo>
                  <a:pt x="5568534" y="1562409"/>
                </a:moveTo>
                <a:lnTo>
                  <a:pt x="5568534" y="1894193"/>
                </a:lnTo>
                <a:lnTo>
                  <a:pt x="5791367" y="1894193"/>
                </a:lnTo>
                <a:lnTo>
                  <a:pt x="5791367" y="1836759"/>
                </a:lnTo>
                <a:lnTo>
                  <a:pt x="5637799" y="1836759"/>
                </a:lnTo>
                <a:lnTo>
                  <a:pt x="5637799" y="1752458"/>
                </a:lnTo>
                <a:lnTo>
                  <a:pt x="5776823" y="1752458"/>
                </a:lnTo>
                <a:lnTo>
                  <a:pt x="5776823" y="1696996"/>
                </a:lnTo>
                <a:lnTo>
                  <a:pt x="5637799" y="1696996"/>
                </a:lnTo>
                <a:lnTo>
                  <a:pt x="5637799" y="1619843"/>
                </a:lnTo>
                <a:lnTo>
                  <a:pt x="5791367" y="1619843"/>
                </a:lnTo>
                <a:lnTo>
                  <a:pt x="5791367" y="1562409"/>
                </a:lnTo>
                <a:close/>
                <a:moveTo>
                  <a:pt x="4720809" y="1562409"/>
                </a:moveTo>
                <a:lnTo>
                  <a:pt x="4720809" y="1894193"/>
                </a:lnTo>
                <a:lnTo>
                  <a:pt x="4943642" y="1894193"/>
                </a:lnTo>
                <a:lnTo>
                  <a:pt x="4943642" y="1836759"/>
                </a:lnTo>
                <a:lnTo>
                  <a:pt x="4790075" y="1836759"/>
                </a:lnTo>
                <a:lnTo>
                  <a:pt x="4790075" y="1752458"/>
                </a:lnTo>
                <a:lnTo>
                  <a:pt x="4929099" y="1752458"/>
                </a:lnTo>
                <a:lnTo>
                  <a:pt x="4929099" y="1696996"/>
                </a:lnTo>
                <a:lnTo>
                  <a:pt x="4790075" y="1696996"/>
                </a:lnTo>
                <a:lnTo>
                  <a:pt x="4790075" y="1619843"/>
                </a:lnTo>
                <a:lnTo>
                  <a:pt x="4943642" y="1619843"/>
                </a:lnTo>
                <a:lnTo>
                  <a:pt x="4943642" y="1562409"/>
                </a:lnTo>
                <a:close/>
                <a:moveTo>
                  <a:pt x="3730209" y="1562409"/>
                </a:moveTo>
                <a:lnTo>
                  <a:pt x="3730209" y="1894193"/>
                </a:lnTo>
                <a:lnTo>
                  <a:pt x="3799475" y="1894193"/>
                </a:lnTo>
                <a:lnTo>
                  <a:pt x="3799475" y="1767248"/>
                </a:lnTo>
                <a:lnTo>
                  <a:pt x="3854197" y="1767248"/>
                </a:lnTo>
                <a:cubicBezTo>
                  <a:pt x="3865207" y="1767248"/>
                  <a:pt x="3874245" y="1769055"/>
                  <a:pt x="3881312" y="1772670"/>
                </a:cubicBezTo>
                <a:cubicBezTo>
                  <a:pt x="3888378" y="1776286"/>
                  <a:pt x="3894335" y="1782654"/>
                  <a:pt x="3899183" y="1791774"/>
                </a:cubicBezTo>
                <a:cubicBezTo>
                  <a:pt x="3904030" y="1800894"/>
                  <a:pt x="3908426" y="1813671"/>
                  <a:pt x="3912370" y="1830104"/>
                </a:cubicBezTo>
                <a:lnTo>
                  <a:pt x="3928639" y="1894193"/>
                </a:lnTo>
                <a:lnTo>
                  <a:pt x="4000370" y="1894193"/>
                </a:lnTo>
                <a:lnTo>
                  <a:pt x="3978924" y="1816300"/>
                </a:lnTo>
                <a:cubicBezTo>
                  <a:pt x="3974652" y="1800360"/>
                  <a:pt x="3969886" y="1787049"/>
                  <a:pt x="3964627" y="1776368"/>
                </a:cubicBezTo>
                <a:cubicBezTo>
                  <a:pt x="3959369" y="1765686"/>
                  <a:pt x="3952508" y="1757265"/>
                  <a:pt x="3944045" y="1751102"/>
                </a:cubicBezTo>
                <a:cubicBezTo>
                  <a:pt x="3935582" y="1744940"/>
                  <a:pt x="3924449" y="1740790"/>
                  <a:pt x="3910645" y="1738654"/>
                </a:cubicBezTo>
                <a:cubicBezTo>
                  <a:pt x="3933487" y="1732409"/>
                  <a:pt x="3950577" y="1721974"/>
                  <a:pt x="3961916" y="1707349"/>
                </a:cubicBezTo>
                <a:cubicBezTo>
                  <a:pt x="3973255" y="1692723"/>
                  <a:pt x="3978924" y="1674894"/>
                  <a:pt x="3978924" y="1653859"/>
                </a:cubicBezTo>
                <a:cubicBezTo>
                  <a:pt x="3978924" y="1631674"/>
                  <a:pt x="3973994" y="1613886"/>
                  <a:pt x="3964134" y="1600493"/>
                </a:cubicBezTo>
                <a:cubicBezTo>
                  <a:pt x="3954275" y="1587099"/>
                  <a:pt x="3940923" y="1577404"/>
                  <a:pt x="3924079" y="1571406"/>
                </a:cubicBezTo>
                <a:cubicBezTo>
                  <a:pt x="3907235" y="1565408"/>
                  <a:pt x="3888296" y="1562409"/>
                  <a:pt x="3867261" y="1562409"/>
                </a:cubicBezTo>
                <a:close/>
                <a:moveTo>
                  <a:pt x="3434934" y="1562409"/>
                </a:moveTo>
                <a:lnTo>
                  <a:pt x="3434934" y="1894193"/>
                </a:lnTo>
                <a:lnTo>
                  <a:pt x="3504200" y="1894193"/>
                </a:lnTo>
                <a:lnTo>
                  <a:pt x="3504200" y="1776122"/>
                </a:lnTo>
                <a:lnTo>
                  <a:pt x="3565331" y="1776122"/>
                </a:lnTo>
                <a:cubicBezTo>
                  <a:pt x="3587023" y="1776122"/>
                  <a:pt x="3606866" y="1772301"/>
                  <a:pt x="3624860" y="1764660"/>
                </a:cubicBezTo>
                <a:cubicBezTo>
                  <a:pt x="3642854" y="1757018"/>
                  <a:pt x="3657192" y="1745309"/>
                  <a:pt x="3667873" y="1729534"/>
                </a:cubicBezTo>
                <a:cubicBezTo>
                  <a:pt x="3678555" y="1713758"/>
                  <a:pt x="3683896" y="1693792"/>
                  <a:pt x="3683896" y="1669635"/>
                </a:cubicBezTo>
                <a:cubicBezTo>
                  <a:pt x="3683896" y="1645149"/>
                  <a:pt x="3678555" y="1625019"/>
                  <a:pt x="3667873" y="1609243"/>
                </a:cubicBezTo>
                <a:cubicBezTo>
                  <a:pt x="3657192" y="1593467"/>
                  <a:pt x="3642854" y="1581718"/>
                  <a:pt x="3624860" y="1573994"/>
                </a:cubicBezTo>
                <a:cubicBezTo>
                  <a:pt x="3606866" y="1566271"/>
                  <a:pt x="3587023" y="1562409"/>
                  <a:pt x="3565331" y="1562409"/>
                </a:cubicBezTo>
                <a:close/>
                <a:moveTo>
                  <a:pt x="2663409" y="1562409"/>
                </a:moveTo>
                <a:lnTo>
                  <a:pt x="2663409" y="1894193"/>
                </a:lnTo>
                <a:lnTo>
                  <a:pt x="2728238" y="1894193"/>
                </a:lnTo>
                <a:lnTo>
                  <a:pt x="2728238" y="1669142"/>
                </a:lnTo>
                <a:lnTo>
                  <a:pt x="2881066" y="1894193"/>
                </a:lnTo>
                <a:lnTo>
                  <a:pt x="2949099" y="1894193"/>
                </a:lnTo>
                <a:lnTo>
                  <a:pt x="2949099" y="1562409"/>
                </a:lnTo>
                <a:lnTo>
                  <a:pt x="2884024" y="1562409"/>
                </a:lnTo>
                <a:lnTo>
                  <a:pt x="2884024" y="1785981"/>
                </a:lnTo>
                <a:lnTo>
                  <a:pt x="2731442" y="1562409"/>
                </a:lnTo>
                <a:close/>
                <a:moveTo>
                  <a:pt x="2177634" y="1562409"/>
                </a:moveTo>
                <a:lnTo>
                  <a:pt x="2177634" y="1894193"/>
                </a:lnTo>
                <a:lnTo>
                  <a:pt x="2246900" y="1894193"/>
                </a:lnTo>
                <a:lnTo>
                  <a:pt x="2246900" y="1562409"/>
                </a:lnTo>
                <a:close/>
                <a:moveTo>
                  <a:pt x="1738554" y="1562409"/>
                </a:moveTo>
                <a:lnTo>
                  <a:pt x="1811271" y="1562409"/>
                </a:lnTo>
                <a:lnTo>
                  <a:pt x="1930821" y="1894193"/>
                </a:lnTo>
                <a:lnTo>
                  <a:pt x="1858105" y="1894193"/>
                </a:lnTo>
                <a:lnTo>
                  <a:pt x="1834441" y="1821231"/>
                </a:lnTo>
                <a:lnTo>
                  <a:pt x="1714398" y="1821231"/>
                </a:lnTo>
                <a:lnTo>
                  <a:pt x="1690487" y="1894193"/>
                </a:lnTo>
                <a:lnTo>
                  <a:pt x="1619250" y="1894193"/>
                </a:lnTo>
                <a:close/>
                <a:moveTo>
                  <a:pt x="1177509" y="1562409"/>
                </a:moveTo>
                <a:lnTo>
                  <a:pt x="1246775" y="1562409"/>
                </a:lnTo>
                <a:lnTo>
                  <a:pt x="1246775" y="1894193"/>
                </a:lnTo>
                <a:lnTo>
                  <a:pt x="1177509" y="1894193"/>
                </a:lnTo>
                <a:close/>
                <a:moveTo>
                  <a:pt x="929859" y="1562409"/>
                </a:moveTo>
                <a:lnTo>
                  <a:pt x="999125" y="1562409"/>
                </a:lnTo>
                <a:lnTo>
                  <a:pt x="999125" y="1833309"/>
                </a:lnTo>
                <a:lnTo>
                  <a:pt x="1139381" y="1833309"/>
                </a:lnTo>
                <a:lnTo>
                  <a:pt x="1139381" y="1894193"/>
                </a:lnTo>
                <a:lnTo>
                  <a:pt x="929859" y="1894193"/>
                </a:lnTo>
                <a:close/>
                <a:moveTo>
                  <a:pt x="634584" y="1562409"/>
                </a:moveTo>
                <a:lnTo>
                  <a:pt x="764981" y="1562409"/>
                </a:lnTo>
                <a:cubicBezTo>
                  <a:pt x="786672" y="1562409"/>
                  <a:pt x="806515" y="1566271"/>
                  <a:pt x="824510" y="1573994"/>
                </a:cubicBezTo>
                <a:cubicBezTo>
                  <a:pt x="842504" y="1581718"/>
                  <a:pt x="856842" y="1593467"/>
                  <a:pt x="867523" y="1609243"/>
                </a:cubicBezTo>
                <a:cubicBezTo>
                  <a:pt x="878205" y="1625019"/>
                  <a:pt x="883545" y="1645149"/>
                  <a:pt x="883545" y="1669635"/>
                </a:cubicBezTo>
                <a:cubicBezTo>
                  <a:pt x="883545" y="1693792"/>
                  <a:pt x="878205" y="1713758"/>
                  <a:pt x="867523" y="1729534"/>
                </a:cubicBezTo>
                <a:cubicBezTo>
                  <a:pt x="856842" y="1745309"/>
                  <a:pt x="842504" y="1757018"/>
                  <a:pt x="824510" y="1764660"/>
                </a:cubicBezTo>
                <a:cubicBezTo>
                  <a:pt x="806515" y="1772301"/>
                  <a:pt x="786672" y="1776122"/>
                  <a:pt x="764981" y="1776122"/>
                </a:cubicBezTo>
                <a:lnTo>
                  <a:pt x="703849" y="1776122"/>
                </a:lnTo>
                <a:lnTo>
                  <a:pt x="703849" y="1894193"/>
                </a:lnTo>
                <a:lnTo>
                  <a:pt x="634584" y="1894193"/>
                </a:lnTo>
                <a:close/>
                <a:moveTo>
                  <a:pt x="339309" y="1562409"/>
                </a:moveTo>
                <a:lnTo>
                  <a:pt x="469706" y="1562409"/>
                </a:lnTo>
                <a:cubicBezTo>
                  <a:pt x="491398" y="1562409"/>
                  <a:pt x="511240" y="1566271"/>
                  <a:pt x="529235" y="1573994"/>
                </a:cubicBezTo>
                <a:cubicBezTo>
                  <a:pt x="547229" y="1581718"/>
                  <a:pt x="561567" y="1593467"/>
                  <a:pt x="572249" y="1609243"/>
                </a:cubicBezTo>
                <a:cubicBezTo>
                  <a:pt x="582930" y="1625019"/>
                  <a:pt x="588271" y="1645149"/>
                  <a:pt x="588271" y="1669635"/>
                </a:cubicBezTo>
                <a:cubicBezTo>
                  <a:pt x="588271" y="1693792"/>
                  <a:pt x="582930" y="1713758"/>
                  <a:pt x="572249" y="1729534"/>
                </a:cubicBezTo>
                <a:cubicBezTo>
                  <a:pt x="561567" y="1745309"/>
                  <a:pt x="547229" y="1757018"/>
                  <a:pt x="529235" y="1764660"/>
                </a:cubicBezTo>
                <a:cubicBezTo>
                  <a:pt x="511240" y="1772301"/>
                  <a:pt x="491398" y="1776122"/>
                  <a:pt x="469706" y="1776122"/>
                </a:cubicBezTo>
                <a:lnTo>
                  <a:pt x="408575" y="1776122"/>
                </a:lnTo>
                <a:lnTo>
                  <a:pt x="408575" y="1894193"/>
                </a:lnTo>
                <a:lnTo>
                  <a:pt x="339309" y="1894193"/>
                </a:lnTo>
                <a:close/>
                <a:moveTo>
                  <a:pt x="119304" y="1562409"/>
                </a:moveTo>
                <a:lnTo>
                  <a:pt x="192021" y="1562409"/>
                </a:lnTo>
                <a:lnTo>
                  <a:pt x="311571" y="1894193"/>
                </a:lnTo>
                <a:lnTo>
                  <a:pt x="238855" y="1894193"/>
                </a:lnTo>
                <a:lnTo>
                  <a:pt x="215191" y="1821231"/>
                </a:lnTo>
                <a:lnTo>
                  <a:pt x="95147" y="1821231"/>
                </a:lnTo>
                <a:lnTo>
                  <a:pt x="71237" y="1894193"/>
                </a:lnTo>
                <a:lnTo>
                  <a:pt x="0" y="1894193"/>
                </a:lnTo>
                <a:close/>
                <a:moveTo>
                  <a:pt x="5953957" y="1558219"/>
                </a:moveTo>
                <a:cubicBezTo>
                  <a:pt x="5930293" y="1558219"/>
                  <a:pt x="5909259" y="1561423"/>
                  <a:pt x="5890853" y="1567832"/>
                </a:cubicBezTo>
                <a:cubicBezTo>
                  <a:pt x="5872449" y="1574241"/>
                  <a:pt x="5858029" y="1584224"/>
                  <a:pt x="5847593" y="1597781"/>
                </a:cubicBezTo>
                <a:cubicBezTo>
                  <a:pt x="5837159" y="1611338"/>
                  <a:pt x="5831941" y="1628881"/>
                  <a:pt x="5831941" y="1650408"/>
                </a:cubicBezTo>
                <a:cubicBezTo>
                  <a:pt x="5831941" y="1670456"/>
                  <a:pt x="5836501" y="1686725"/>
                  <a:pt x="5845621" y="1699215"/>
                </a:cubicBezTo>
                <a:cubicBezTo>
                  <a:pt x="5854742" y="1711704"/>
                  <a:pt x="5867641" y="1721892"/>
                  <a:pt x="5884321" y="1729780"/>
                </a:cubicBezTo>
                <a:cubicBezTo>
                  <a:pt x="5901001" y="1737668"/>
                  <a:pt x="5920761" y="1744899"/>
                  <a:pt x="5943604" y="1751472"/>
                </a:cubicBezTo>
                <a:cubicBezTo>
                  <a:pt x="5963323" y="1756895"/>
                  <a:pt x="5978607" y="1761948"/>
                  <a:pt x="5989453" y="1766631"/>
                </a:cubicBezTo>
                <a:cubicBezTo>
                  <a:pt x="6000298" y="1771315"/>
                  <a:pt x="6007817" y="1776532"/>
                  <a:pt x="6012007" y="1782284"/>
                </a:cubicBezTo>
                <a:cubicBezTo>
                  <a:pt x="6016197" y="1788035"/>
                  <a:pt x="6018293" y="1795266"/>
                  <a:pt x="6018293" y="1803976"/>
                </a:cubicBezTo>
                <a:cubicBezTo>
                  <a:pt x="6018293" y="1813014"/>
                  <a:pt x="6015786" y="1820409"/>
                  <a:pt x="6010775" y="1826160"/>
                </a:cubicBezTo>
                <a:cubicBezTo>
                  <a:pt x="6005763" y="1831912"/>
                  <a:pt x="5998819" y="1836185"/>
                  <a:pt x="5989945" y="1838978"/>
                </a:cubicBezTo>
                <a:cubicBezTo>
                  <a:pt x="5981071" y="1841772"/>
                  <a:pt x="5970801" y="1843168"/>
                  <a:pt x="5959133" y="1843168"/>
                </a:cubicBezTo>
                <a:cubicBezTo>
                  <a:pt x="5946973" y="1843168"/>
                  <a:pt x="5936168" y="1841607"/>
                  <a:pt x="5926719" y="1838485"/>
                </a:cubicBezTo>
                <a:cubicBezTo>
                  <a:pt x="5917270" y="1835363"/>
                  <a:pt x="5909793" y="1830145"/>
                  <a:pt x="5904287" y="1822832"/>
                </a:cubicBezTo>
                <a:cubicBezTo>
                  <a:pt x="5898783" y="1815520"/>
                  <a:pt x="5895701" y="1805455"/>
                  <a:pt x="5895044" y="1792637"/>
                </a:cubicBezTo>
                <a:lnTo>
                  <a:pt x="5824299" y="1792637"/>
                </a:lnTo>
                <a:cubicBezTo>
                  <a:pt x="5824299" y="1817780"/>
                  <a:pt x="5830215" y="1838156"/>
                  <a:pt x="5842047" y="1853768"/>
                </a:cubicBezTo>
                <a:cubicBezTo>
                  <a:pt x="5853879" y="1869380"/>
                  <a:pt x="5869942" y="1880759"/>
                  <a:pt x="5890237" y="1887907"/>
                </a:cubicBezTo>
                <a:cubicBezTo>
                  <a:pt x="5910532" y="1895056"/>
                  <a:pt x="5933087" y="1898630"/>
                  <a:pt x="5957901" y="1898630"/>
                </a:cubicBezTo>
                <a:cubicBezTo>
                  <a:pt x="5982879" y="1898630"/>
                  <a:pt x="6005228" y="1895261"/>
                  <a:pt x="6024948" y="1888524"/>
                </a:cubicBezTo>
                <a:cubicBezTo>
                  <a:pt x="6044667" y="1881786"/>
                  <a:pt x="6060320" y="1871187"/>
                  <a:pt x="6071905" y="1856726"/>
                </a:cubicBezTo>
                <a:cubicBezTo>
                  <a:pt x="6083491" y="1842265"/>
                  <a:pt x="6089283" y="1823285"/>
                  <a:pt x="6089283" y="1799785"/>
                </a:cubicBezTo>
                <a:cubicBezTo>
                  <a:pt x="6089283" y="1778751"/>
                  <a:pt x="6085421" y="1761784"/>
                  <a:pt x="6077698" y="1748884"/>
                </a:cubicBezTo>
                <a:cubicBezTo>
                  <a:pt x="6069975" y="1735983"/>
                  <a:pt x="6058101" y="1725467"/>
                  <a:pt x="6042079" y="1717332"/>
                </a:cubicBezTo>
                <a:cubicBezTo>
                  <a:pt x="6026057" y="1709198"/>
                  <a:pt x="6005475" y="1701433"/>
                  <a:pt x="5980332" y="1694038"/>
                </a:cubicBezTo>
                <a:cubicBezTo>
                  <a:pt x="5959133" y="1687958"/>
                  <a:pt x="5942947" y="1682535"/>
                  <a:pt x="5931772" y="1677769"/>
                </a:cubicBezTo>
                <a:cubicBezTo>
                  <a:pt x="5920598" y="1673004"/>
                  <a:pt x="5912956" y="1668115"/>
                  <a:pt x="5908848" y="1663103"/>
                </a:cubicBezTo>
                <a:cubicBezTo>
                  <a:pt x="5904739" y="1658091"/>
                  <a:pt x="5902685" y="1652298"/>
                  <a:pt x="5902685" y="1645725"/>
                </a:cubicBezTo>
                <a:cubicBezTo>
                  <a:pt x="5902685" y="1634222"/>
                  <a:pt x="5907574" y="1625717"/>
                  <a:pt x="5917352" y="1620212"/>
                </a:cubicBezTo>
                <a:cubicBezTo>
                  <a:pt x="5927130" y="1614707"/>
                  <a:pt x="5939331" y="1611955"/>
                  <a:pt x="5953957" y="1611955"/>
                </a:cubicBezTo>
                <a:cubicBezTo>
                  <a:pt x="5968911" y="1611955"/>
                  <a:pt x="5981729" y="1615447"/>
                  <a:pt x="5992411" y="1622431"/>
                </a:cubicBezTo>
                <a:cubicBezTo>
                  <a:pt x="6003091" y="1629415"/>
                  <a:pt x="6008350" y="1639973"/>
                  <a:pt x="6008186" y="1654106"/>
                </a:cubicBezTo>
                <a:lnTo>
                  <a:pt x="6079177" y="1654106"/>
                </a:lnTo>
                <a:cubicBezTo>
                  <a:pt x="6079177" y="1632250"/>
                  <a:pt x="6073507" y="1614255"/>
                  <a:pt x="6062169" y="1600123"/>
                </a:cubicBezTo>
                <a:cubicBezTo>
                  <a:pt x="6050830" y="1585990"/>
                  <a:pt x="6035711" y="1575473"/>
                  <a:pt x="6016813" y="1568571"/>
                </a:cubicBezTo>
                <a:cubicBezTo>
                  <a:pt x="5997915" y="1561669"/>
                  <a:pt x="5976963" y="1558219"/>
                  <a:pt x="5953957" y="1558219"/>
                </a:cubicBezTo>
                <a:close/>
                <a:moveTo>
                  <a:pt x="5391982" y="1558219"/>
                </a:moveTo>
                <a:cubicBezTo>
                  <a:pt x="5368318" y="1558219"/>
                  <a:pt x="5347284" y="1561423"/>
                  <a:pt x="5328879" y="1567832"/>
                </a:cubicBezTo>
                <a:cubicBezTo>
                  <a:pt x="5310474" y="1574241"/>
                  <a:pt x="5296054" y="1584224"/>
                  <a:pt x="5285619" y="1597781"/>
                </a:cubicBezTo>
                <a:cubicBezTo>
                  <a:pt x="5275184" y="1611338"/>
                  <a:pt x="5269966" y="1628881"/>
                  <a:pt x="5269966" y="1650408"/>
                </a:cubicBezTo>
                <a:cubicBezTo>
                  <a:pt x="5269966" y="1670456"/>
                  <a:pt x="5274526" y="1686725"/>
                  <a:pt x="5283647" y="1699215"/>
                </a:cubicBezTo>
                <a:cubicBezTo>
                  <a:pt x="5292767" y="1711704"/>
                  <a:pt x="5305667" y="1721892"/>
                  <a:pt x="5322347" y="1729780"/>
                </a:cubicBezTo>
                <a:cubicBezTo>
                  <a:pt x="5339027" y="1737668"/>
                  <a:pt x="5358787" y="1744899"/>
                  <a:pt x="5381629" y="1751472"/>
                </a:cubicBezTo>
                <a:cubicBezTo>
                  <a:pt x="5401349" y="1756895"/>
                  <a:pt x="5416632" y="1761948"/>
                  <a:pt x="5427478" y="1766631"/>
                </a:cubicBezTo>
                <a:cubicBezTo>
                  <a:pt x="5438323" y="1771315"/>
                  <a:pt x="5445841" y="1776532"/>
                  <a:pt x="5450031" y="1782284"/>
                </a:cubicBezTo>
                <a:cubicBezTo>
                  <a:pt x="5454222" y="1788035"/>
                  <a:pt x="5456317" y="1795266"/>
                  <a:pt x="5456317" y="1803976"/>
                </a:cubicBezTo>
                <a:cubicBezTo>
                  <a:pt x="5456317" y="1813014"/>
                  <a:pt x="5453811" y="1820409"/>
                  <a:pt x="5448799" y="1826160"/>
                </a:cubicBezTo>
                <a:cubicBezTo>
                  <a:pt x="5443787" y="1831912"/>
                  <a:pt x="5436844" y="1836185"/>
                  <a:pt x="5427971" y="1838978"/>
                </a:cubicBezTo>
                <a:cubicBezTo>
                  <a:pt x="5419097" y="1841772"/>
                  <a:pt x="5408826" y="1843168"/>
                  <a:pt x="5397158" y="1843168"/>
                </a:cubicBezTo>
                <a:cubicBezTo>
                  <a:pt x="5384998" y="1843168"/>
                  <a:pt x="5374193" y="1841607"/>
                  <a:pt x="5364744" y="1838485"/>
                </a:cubicBezTo>
                <a:cubicBezTo>
                  <a:pt x="5355295" y="1835363"/>
                  <a:pt x="5347818" y="1830145"/>
                  <a:pt x="5342313" y="1822832"/>
                </a:cubicBezTo>
                <a:cubicBezTo>
                  <a:pt x="5336808" y="1815520"/>
                  <a:pt x="5333727" y="1805455"/>
                  <a:pt x="5333069" y="1792637"/>
                </a:cubicBezTo>
                <a:lnTo>
                  <a:pt x="5262325" y="1792637"/>
                </a:lnTo>
                <a:cubicBezTo>
                  <a:pt x="5262325" y="1817780"/>
                  <a:pt x="5268241" y="1838156"/>
                  <a:pt x="5280073" y="1853768"/>
                </a:cubicBezTo>
                <a:cubicBezTo>
                  <a:pt x="5291904" y="1869380"/>
                  <a:pt x="5307968" y="1880759"/>
                  <a:pt x="5328263" y="1887907"/>
                </a:cubicBezTo>
                <a:cubicBezTo>
                  <a:pt x="5348557" y="1895056"/>
                  <a:pt x="5371112" y="1898630"/>
                  <a:pt x="5395926" y="1898630"/>
                </a:cubicBezTo>
                <a:cubicBezTo>
                  <a:pt x="5420904" y="1898630"/>
                  <a:pt x="5443253" y="1895261"/>
                  <a:pt x="5462973" y="1888524"/>
                </a:cubicBezTo>
                <a:cubicBezTo>
                  <a:pt x="5482693" y="1881786"/>
                  <a:pt x="5498345" y="1871187"/>
                  <a:pt x="5509931" y="1856726"/>
                </a:cubicBezTo>
                <a:cubicBezTo>
                  <a:pt x="5521516" y="1842265"/>
                  <a:pt x="5527309" y="1823285"/>
                  <a:pt x="5527309" y="1799785"/>
                </a:cubicBezTo>
                <a:cubicBezTo>
                  <a:pt x="5527309" y="1778751"/>
                  <a:pt x="5523447" y="1761784"/>
                  <a:pt x="5515723" y="1748884"/>
                </a:cubicBezTo>
                <a:cubicBezTo>
                  <a:pt x="5507999" y="1735983"/>
                  <a:pt x="5496127" y="1725467"/>
                  <a:pt x="5480105" y="1717332"/>
                </a:cubicBezTo>
                <a:cubicBezTo>
                  <a:pt x="5464082" y="1709198"/>
                  <a:pt x="5443499" y="1701433"/>
                  <a:pt x="5418357" y="1694038"/>
                </a:cubicBezTo>
                <a:cubicBezTo>
                  <a:pt x="5397158" y="1687958"/>
                  <a:pt x="5380972" y="1682535"/>
                  <a:pt x="5369797" y="1677769"/>
                </a:cubicBezTo>
                <a:cubicBezTo>
                  <a:pt x="5358623" y="1673004"/>
                  <a:pt x="5350982" y="1668115"/>
                  <a:pt x="5346873" y="1663103"/>
                </a:cubicBezTo>
                <a:cubicBezTo>
                  <a:pt x="5342765" y="1658091"/>
                  <a:pt x="5340711" y="1652298"/>
                  <a:pt x="5340711" y="1645725"/>
                </a:cubicBezTo>
                <a:cubicBezTo>
                  <a:pt x="5340711" y="1634222"/>
                  <a:pt x="5345599" y="1625717"/>
                  <a:pt x="5355377" y="1620212"/>
                </a:cubicBezTo>
                <a:cubicBezTo>
                  <a:pt x="5365155" y="1614707"/>
                  <a:pt x="5377357" y="1611955"/>
                  <a:pt x="5391982" y="1611955"/>
                </a:cubicBezTo>
                <a:cubicBezTo>
                  <a:pt x="5406936" y="1611955"/>
                  <a:pt x="5419754" y="1615447"/>
                  <a:pt x="5430436" y="1622431"/>
                </a:cubicBezTo>
                <a:cubicBezTo>
                  <a:pt x="5441117" y="1629415"/>
                  <a:pt x="5446375" y="1639973"/>
                  <a:pt x="5446211" y="1654106"/>
                </a:cubicBezTo>
                <a:lnTo>
                  <a:pt x="5517202" y="1654106"/>
                </a:lnTo>
                <a:cubicBezTo>
                  <a:pt x="5517202" y="1632250"/>
                  <a:pt x="5511533" y="1614255"/>
                  <a:pt x="5500194" y="1600123"/>
                </a:cubicBezTo>
                <a:cubicBezTo>
                  <a:pt x="5488855" y="1585990"/>
                  <a:pt x="5473737" y="1575473"/>
                  <a:pt x="5454839" y="1568571"/>
                </a:cubicBezTo>
                <a:cubicBezTo>
                  <a:pt x="5435940" y="1561669"/>
                  <a:pt x="5414988" y="1558219"/>
                  <a:pt x="5391982" y="1558219"/>
                </a:cubicBezTo>
                <a:close/>
                <a:moveTo>
                  <a:pt x="5106232" y="1558219"/>
                </a:moveTo>
                <a:cubicBezTo>
                  <a:pt x="5082568" y="1558219"/>
                  <a:pt x="5061534" y="1561423"/>
                  <a:pt x="5043129" y="1567832"/>
                </a:cubicBezTo>
                <a:cubicBezTo>
                  <a:pt x="5024724" y="1574241"/>
                  <a:pt x="5010304" y="1584224"/>
                  <a:pt x="4999869" y="1597781"/>
                </a:cubicBezTo>
                <a:cubicBezTo>
                  <a:pt x="4989433" y="1611338"/>
                  <a:pt x="4984216" y="1628881"/>
                  <a:pt x="4984216" y="1650408"/>
                </a:cubicBezTo>
                <a:cubicBezTo>
                  <a:pt x="4984216" y="1670456"/>
                  <a:pt x="4988776" y="1686725"/>
                  <a:pt x="4997897" y="1699215"/>
                </a:cubicBezTo>
                <a:cubicBezTo>
                  <a:pt x="5007017" y="1711704"/>
                  <a:pt x="5019918" y="1721892"/>
                  <a:pt x="5036597" y="1729780"/>
                </a:cubicBezTo>
                <a:cubicBezTo>
                  <a:pt x="5053276" y="1737668"/>
                  <a:pt x="5073038" y="1744899"/>
                  <a:pt x="5095879" y="1751472"/>
                </a:cubicBezTo>
                <a:cubicBezTo>
                  <a:pt x="5115599" y="1756895"/>
                  <a:pt x="5130882" y="1761948"/>
                  <a:pt x="5141728" y="1766631"/>
                </a:cubicBezTo>
                <a:cubicBezTo>
                  <a:pt x="5152573" y="1771315"/>
                  <a:pt x="5160092" y="1776532"/>
                  <a:pt x="5164282" y="1782284"/>
                </a:cubicBezTo>
                <a:cubicBezTo>
                  <a:pt x="5168472" y="1788035"/>
                  <a:pt x="5170568" y="1795266"/>
                  <a:pt x="5170568" y="1803976"/>
                </a:cubicBezTo>
                <a:cubicBezTo>
                  <a:pt x="5170568" y="1813014"/>
                  <a:pt x="5168062" y="1820409"/>
                  <a:pt x="5163050" y="1826160"/>
                </a:cubicBezTo>
                <a:cubicBezTo>
                  <a:pt x="5158037" y="1831912"/>
                  <a:pt x="5151094" y="1836185"/>
                  <a:pt x="5142221" y="1838978"/>
                </a:cubicBezTo>
                <a:cubicBezTo>
                  <a:pt x="5133347" y="1841772"/>
                  <a:pt x="5123076" y="1843168"/>
                  <a:pt x="5111408" y="1843168"/>
                </a:cubicBezTo>
                <a:cubicBezTo>
                  <a:pt x="5099248" y="1843168"/>
                  <a:pt x="5088444" y="1841607"/>
                  <a:pt x="5078994" y="1838485"/>
                </a:cubicBezTo>
                <a:cubicBezTo>
                  <a:pt x="5069545" y="1835363"/>
                  <a:pt x="5062068" y="1830145"/>
                  <a:pt x="5056563" y="1822832"/>
                </a:cubicBezTo>
                <a:cubicBezTo>
                  <a:pt x="5051058" y="1815520"/>
                  <a:pt x="5047976" y="1805455"/>
                  <a:pt x="5047319" y="1792637"/>
                </a:cubicBezTo>
                <a:lnTo>
                  <a:pt x="4976575" y="1792637"/>
                </a:lnTo>
                <a:cubicBezTo>
                  <a:pt x="4976575" y="1817780"/>
                  <a:pt x="4982491" y="1838156"/>
                  <a:pt x="4994323" y="1853768"/>
                </a:cubicBezTo>
                <a:cubicBezTo>
                  <a:pt x="5006154" y="1869380"/>
                  <a:pt x="5022217" y="1880759"/>
                  <a:pt x="5042513" y="1887907"/>
                </a:cubicBezTo>
                <a:cubicBezTo>
                  <a:pt x="5062808" y="1895056"/>
                  <a:pt x="5085362" y="1898630"/>
                  <a:pt x="5110176" y="1898630"/>
                </a:cubicBezTo>
                <a:cubicBezTo>
                  <a:pt x="5135155" y="1898630"/>
                  <a:pt x="5157503" y="1895261"/>
                  <a:pt x="5177223" y="1888524"/>
                </a:cubicBezTo>
                <a:cubicBezTo>
                  <a:pt x="5196943" y="1881786"/>
                  <a:pt x="5212595" y="1871187"/>
                  <a:pt x="5224181" y="1856726"/>
                </a:cubicBezTo>
                <a:cubicBezTo>
                  <a:pt x="5235766" y="1842265"/>
                  <a:pt x="5241559" y="1823285"/>
                  <a:pt x="5241559" y="1799785"/>
                </a:cubicBezTo>
                <a:cubicBezTo>
                  <a:pt x="5241559" y="1778751"/>
                  <a:pt x="5237697" y="1761784"/>
                  <a:pt x="5229973" y="1748884"/>
                </a:cubicBezTo>
                <a:cubicBezTo>
                  <a:pt x="5222249" y="1735983"/>
                  <a:pt x="5210377" y="1725467"/>
                  <a:pt x="5194355" y="1717332"/>
                </a:cubicBezTo>
                <a:cubicBezTo>
                  <a:pt x="5178332" y="1709198"/>
                  <a:pt x="5157750" y="1701433"/>
                  <a:pt x="5132607" y="1694038"/>
                </a:cubicBezTo>
                <a:cubicBezTo>
                  <a:pt x="5111408" y="1687958"/>
                  <a:pt x="5095222" y="1682535"/>
                  <a:pt x="5084047" y="1677769"/>
                </a:cubicBezTo>
                <a:cubicBezTo>
                  <a:pt x="5072872" y="1673004"/>
                  <a:pt x="5065231" y="1668115"/>
                  <a:pt x="5061123" y="1663103"/>
                </a:cubicBezTo>
                <a:cubicBezTo>
                  <a:pt x="5057015" y="1658091"/>
                  <a:pt x="5054961" y="1652298"/>
                  <a:pt x="5054961" y="1645725"/>
                </a:cubicBezTo>
                <a:cubicBezTo>
                  <a:pt x="5054961" y="1634222"/>
                  <a:pt x="5059850" y="1625717"/>
                  <a:pt x="5069627" y="1620212"/>
                </a:cubicBezTo>
                <a:cubicBezTo>
                  <a:pt x="5079405" y="1614707"/>
                  <a:pt x="5091606" y="1611955"/>
                  <a:pt x="5106232" y="1611955"/>
                </a:cubicBezTo>
                <a:cubicBezTo>
                  <a:pt x="5121186" y="1611955"/>
                  <a:pt x="5134004" y="1615447"/>
                  <a:pt x="5144686" y="1622431"/>
                </a:cubicBezTo>
                <a:cubicBezTo>
                  <a:pt x="5155367" y="1629415"/>
                  <a:pt x="5160625" y="1639973"/>
                  <a:pt x="5160461" y="1654106"/>
                </a:cubicBezTo>
                <a:lnTo>
                  <a:pt x="5231452" y="1654106"/>
                </a:lnTo>
                <a:cubicBezTo>
                  <a:pt x="5231452" y="1632250"/>
                  <a:pt x="5225783" y="1614255"/>
                  <a:pt x="5214444" y="1600123"/>
                </a:cubicBezTo>
                <a:cubicBezTo>
                  <a:pt x="5203105" y="1585990"/>
                  <a:pt x="5187986" y="1575473"/>
                  <a:pt x="5169089" y="1568571"/>
                </a:cubicBezTo>
                <a:cubicBezTo>
                  <a:pt x="5150191" y="1561669"/>
                  <a:pt x="5129239" y="1558219"/>
                  <a:pt x="5106232" y="1558219"/>
                </a:cubicBezTo>
                <a:close/>
                <a:moveTo>
                  <a:pt x="3125032" y="1558219"/>
                </a:moveTo>
                <a:cubicBezTo>
                  <a:pt x="3101369" y="1558219"/>
                  <a:pt x="3080334" y="1561423"/>
                  <a:pt x="3061929" y="1567832"/>
                </a:cubicBezTo>
                <a:cubicBezTo>
                  <a:pt x="3043524" y="1574241"/>
                  <a:pt x="3029104" y="1584224"/>
                  <a:pt x="3018669" y="1597781"/>
                </a:cubicBezTo>
                <a:cubicBezTo>
                  <a:pt x="3008234" y="1611338"/>
                  <a:pt x="3003016" y="1628881"/>
                  <a:pt x="3003016" y="1650408"/>
                </a:cubicBezTo>
                <a:cubicBezTo>
                  <a:pt x="3003016" y="1670456"/>
                  <a:pt x="3007577" y="1686725"/>
                  <a:pt x="3016697" y="1699215"/>
                </a:cubicBezTo>
                <a:cubicBezTo>
                  <a:pt x="3025817" y="1711704"/>
                  <a:pt x="3038717" y="1721892"/>
                  <a:pt x="3055397" y="1729780"/>
                </a:cubicBezTo>
                <a:cubicBezTo>
                  <a:pt x="3072076" y="1737668"/>
                  <a:pt x="3091837" y="1744899"/>
                  <a:pt x="3114679" y="1751472"/>
                </a:cubicBezTo>
                <a:cubicBezTo>
                  <a:pt x="3134399" y="1756895"/>
                  <a:pt x="3149682" y="1761948"/>
                  <a:pt x="3160528" y="1766631"/>
                </a:cubicBezTo>
                <a:cubicBezTo>
                  <a:pt x="3171374" y="1771315"/>
                  <a:pt x="3178892" y="1776532"/>
                  <a:pt x="3183082" y="1782284"/>
                </a:cubicBezTo>
                <a:cubicBezTo>
                  <a:pt x="3187273" y="1788035"/>
                  <a:pt x="3189368" y="1795266"/>
                  <a:pt x="3189368" y="1803976"/>
                </a:cubicBezTo>
                <a:cubicBezTo>
                  <a:pt x="3189368" y="1813014"/>
                  <a:pt x="3186862" y="1820409"/>
                  <a:pt x="3181850" y="1826160"/>
                </a:cubicBezTo>
                <a:cubicBezTo>
                  <a:pt x="3176837" y="1831912"/>
                  <a:pt x="3169895" y="1836185"/>
                  <a:pt x="3161021" y="1838978"/>
                </a:cubicBezTo>
                <a:cubicBezTo>
                  <a:pt x="3152147" y="1841772"/>
                  <a:pt x="3141876" y="1843168"/>
                  <a:pt x="3130209" y="1843168"/>
                </a:cubicBezTo>
                <a:cubicBezTo>
                  <a:pt x="3118048" y="1843168"/>
                  <a:pt x="3107243" y="1841607"/>
                  <a:pt x="3097794" y="1838485"/>
                </a:cubicBezTo>
                <a:cubicBezTo>
                  <a:pt x="3088345" y="1835363"/>
                  <a:pt x="3080868" y="1830145"/>
                  <a:pt x="3075363" y="1822832"/>
                </a:cubicBezTo>
                <a:cubicBezTo>
                  <a:pt x="3069858" y="1815520"/>
                  <a:pt x="3066777" y="1805455"/>
                  <a:pt x="3066120" y="1792637"/>
                </a:cubicBezTo>
                <a:lnTo>
                  <a:pt x="2995375" y="1792637"/>
                </a:lnTo>
                <a:cubicBezTo>
                  <a:pt x="2995375" y="1817780"/>
                  <a:pt x="3001291" y="1838156"/>
                  <a:pt x="3013123" y="1853768"/>
                </a:cubicBezTo>
                <a:cubicBezTo>
                  <a:pt x="3024955" y="1869380"/>
                  <a:pt x="3041018" y="1880759"/>
                  <a:pt x="3061313" y="1887907"/>
                </a:cubicBezTo>
                <a:cubicBezTo>
                  <a:pt x="3081608" y="1895056"/>
                  <a:pt x="3104162" y="1898630"/>
                  <a:pt x="3128976" y="1898630"/>
                </a:cubicBezTo>
                <a:cubicBezTo>
                  <a:pt x="3153955" y="1898630"/>
                  <a:pt x="3176304" y="1895261"/>
                  <a:pt x="3196023" y="1888524"/>
                </a:cubicBezTo>
                <a:cubicBezTo>
                  <a:pt x="3215743" y="1881786"/>
                  <a:pt x="3231395" y="1871187"/>
                  <a:pt x="3242981" y="1856726"/>
                </a:cubicBezTo>
                <a:cubicBezTo>
                  <a:pt x="3254566" y="1842265"/>
                  <a:pt x="3260359" y="1823285"/>
                  <a:pt x="3260359" y="1799785"/>
                </a:cubicBezTo>
                <a:cubicBezTo>
                  <a:pt x="3260359" y="1778751"/>
                  <a:pt x="3256497" y="1761784"/>
                  <a:pt x="3248773" y="1748884"/>
                </a:cubicBezTo>
                <a:cubicBezTo>
                  <a:pt x="3241050" y="1735983"/>
                  <a:pt x="3229177" y="1725467"/>
                  <a:pt x="3213155" y="1717332"/>
                </a:cubicBezTo>
                <a:cubicBezTo>
                  <a:pt x="3197132" y="1709198"/>
                  <a:pt x="3176550" y="1701433"/>
                  <a:pt x="3151407" y="1694038"/>
                </a:cubicBezTo>
                <a:cubicBezTo>
                  <a:pt x="3130209" y="1687958"/>
                  <a:pt x="3114022" y="1682535"/>
                  <a:pt x="3102848" y="1677769"/>
                </a:cubicBezTo>
                <a:cubicBezTo>
                  <a:pt x="3091673" y="1673004"/>
                  <a:pt x="3084032" y="1668115"/>
                  <a:pt x="3079923" y="1663103"/>
                </a:cubicBezTo>
                <a:cubicBezTo>
                  <a:pt x="3075815" y="1658091"/>
                  <a:pt x="3073761" y="1652298"/>
                  <a:pt x="3073761" y="1645725"/>
                </a:cubicBezTo>
                <a:cubicBezTo>
                  <a:pt x="3073761" y="1634222"/>
                  <a:pt x="3078650" y="1625717"/>
                  <a:pt x="3088427" y="1620212"/>
                </a:cubicBezTo>
                <a:cubicBezTo>
                  <a:pt x="3098205" y="1614707"/>
                  <a:pt x="3110407" y="1611955"/>
                  <a:pt x="3125032" y="1611955"/>
                </a:cubicBezTo>
                <a:cubicBezTo>
                  <a:pt x="3139986" y="1611955"/>
                  <a:pt x="3152804" y="1615447"/>
                  <a:pt x="3163486" y="1622431"/>
                </a:cubicBezTo>
                <a:cubicBezTo>
                  <a:pt x="3174167" y="1629415"/>
                  <a:pt x="3179426" y="1639973"/>
                  <a:pt x="3179261" y="1654106"/>
                </a:cubicBezTo>
                <a:lnTo>
                  <a:pt x="3250252" y="1654106"/>
                </a:lnTo>
                <a:cubicBezTo>
                  <a:pt x="3250252" y="1632250"/>
                  <a:pt x="3244583" y="1614255"/>
                  <a:pt x="3233244" y="1600123"/>
                </a:cubicBezTo>
                <a:cubicBezTo>
                  <a:pt x="3221905" y="1585990"/>
                  <a:pt x="3206787" y="1575473"/>
                  <a:pt x="3187889" y="1568571"/>
                </a:cubicBezTo>
                <a:cubicBezTo>
                  <a:pt x="3168991" y="1561669"/>
                  <a:pt x="3148039" y="1558219"/>
                  <a:pt x="3125032" y="1558219"/>
                </a:cubicBezTo>
                <a:close/>
                <a:moveTo>
                  <a:pt x="4523096" y="1557972"/>
                </a:moveTo>
                <a:cubicBezTo>
                  <a:pt x="4490723" y="1557972"/>
                  <a:pt x="4462827" y="1564997"/>
                  <a:pt x="4439410" y="1579047"/>
                </a:cubicBezTo>
                <a:cubicBezTo>
                  <a:pt x="4415993" y="1593098"/>
                  <a:pt x="4397999" y="1612899"/>
                  <a:pt x="4385427" y="1638453"/>
                </a:cubicBezTo>
                <a:cubicBezTo>
                  <a:pt x="4372856" y="1664007"/>
                  <a:pt x="4366570" y="1694038"/>
                  <a:pt x="4366570" y="1728548"/>
                </a:cubicBezTo>
                <a:cubicBezTo>
                  <a:pt x="4366570" y="1763057"/>
                  <a:pt x="4372856" y="1793007"/>
                  <a:pt x="4385427" y="1818396"/>
                </a:cubicBezTo>
                <a:cubicBezTo>
                  <a:pt x="4397999" y="1843785"/>
                  <a:pt x="4415993" y="1863505"/>
                  <a:pt x="4439410" y="1877555"/>
                </a:cubicBezTo>
                <a:cubicBezTo>
                  <a:pt x="4462827" y="1891605"/>
                  <a:pt x="4490723" y="1898630"/>
                  <a:pt x="4523096" y="1898630"/>
                </a:cubicBezTo>
                <a:cubicBezTo>
                  <a:pt x="4551361" y="1898630"/>
                  <a:pt x="4575846" y="1893824"/>
                  <a:pt x="4596552" y="1884210"/>
                </a:cubicBezTo>
                <a:cubicBezTo>
                  <a:pt x="4617257" y="1874597"/>
                  <a:pt x="4633568" y="1860464"/>
                  <a:pt x="4645481" y="1841813"/>
                </a:cubicBezTo>
                <a:cubicBezTo>
                  <a:pt x="4657395" y="1823161"/>
                  <a:pt x="4664338" y="1800278"/>
                  <a:pt x="4666310" y="1773164"/>
                </a:cubicBezTo>
                <a:lnTo>
                  <a:pt x="4595319" y="1773164"/>
                </a:lnTo>
                <a:cubicBezTo>
                  <a:pt x="4593347" y="1794855"/>
                  <a:pt x="4586158" y="1811576"/>
                  <a:pt x="4573751" y="1823326"/>
                </a:cubicBezTo>
                <a:cubicBezTo>
                  <a:pt x="4561344" y="1835075"/>
                  <a:pt x="4544459" y="1840950"/>
                  <a:pt x="4523096" y="1840950"/>
                </a:cubicBezTo>
                <a:cubicBezTo>
                  <a:pt x="4502719" y="1840950"/>
                  <a:pt x="4486327" y="1835774"/>
                  <a:pt x="4473919" y="1825421"/>
                </a:cubicBezTo>
                <a:cubicBezTo>
                  <a:pt x="4461513" y="1815068"/>
                  <a:pt x="4452433" y="1801346"/>
                  <a:pt x="4446682" y="1784256"/>
                </a:cubicBezTo>
                <a:cubicBezTo>
                  <a:pt x="4440931" y="1767165"/>
                  <a:pt x="4438054" y="1748596"/>
                  <a:pt x="4438054" y="1728548"/>
                </a:cubicBezTo>
                <a:cubicBezTo>
                  <a:pt x="4438054" y="1708335"/>
                  <a:pt x="4440931" y="1689724"/>
                  <a:pt x="4446682" y="1672716"/>
                </a:cubicBezTo>
                <a:cubicBezTo>
                  <a:pt x="4452433" y="1655708"/>
                  <a:pt x="4461513" y="1641945"/>
                  <a:pt x="4473919" y="1631428"/>
                </a:cubicBezTo>
                <a:cubicBezTo>
                  <a:pt x="4486327" y="1620911"/>
                  <a:pt x="4502719" y="1615652"/>
                  <a:pt x="4523096" y="1615652"/>
                </a:cubicBezTo>
                <a:cubicBezTo>
                  <a:pt x="4536242" y="1615652"/>
                  <a:pt x="4547910" y="1617871"/>
                  <a:pt x="4558098" y="1622308"/>
                </a:cubicBezTo>
                <a:cubicBezTo>
                  <a:pt x="4568287" y="1626745"/>
                  <a:pt x="4576585" y="1633400"/>
                  <a:pt x="4582994" y="1642274"/>
                </a:cubicBezTo>
                <a:cubicBezTo>
                  <a:pt x="4589403" y="1651148"/>
                  <a:pt x="4593347" y="1662322"/>
                  <a:pt x="4594826" y="1675797"/>
                </a:cubicBezTo>
                <a:lnTo>
                  <a:pt x="4665817" y="1675797"/>
                </a:lnTo>
                <a:cubicBezTo>
                  <a:pt x="4664503" y="1650162"/>
                  <a:pt x="4657231" y="1628593"/>
                  <a:pt x="4644002" y="1611092"/>
                </a:cubicBezTo>
                <a:cubicBezTo>
                  <a:pt x="4630774" y="1593591"/>
                  <a:pt x="4613560" y="1580362"/>
                  <a:pt x="4592361" y="1571406"/>
                </a:cubicBezTo>
                <a:cubicBezTo>
                  <a:pt x="4571162" y="1562450"/>
                  <a:pt x="4548074" y="1557972"/>
                  <a:pt x="4523096" y="1557972"/>
                </a:cubicBezTo>
                <a:close/>
                <a:moveTo>
                  <a:pt x="4170671" y="1557972"/>
                </a:moveTo>
                <a:cubicBezTo>
                  <a:pt x="4136983" y="1557972"/>
                  <a:pt x="4108512" y="1564997"/>
                  <a:pt x="4085260" y="1579047"/>
                </a:cubicBezTo>
                <a:cubicBezTo>
                  <a:pt x="4062007" y="1593098"/>
                  <a:pt x="4044341" y="1612899"/>
                  <a:pt x="4032263" y="1638453"/>
                </a:cubicBezTo>
                <a:cubicBezTo>
                  <a:pt x="4020185" y="1664007"/>
                  <a:pt x="4014146" y="1694038"/>
                  <a:pt x="4014146" y="1728548"/>
                </a:cubicBezTo>
                <a:cubicBezTo>
                  <a:pt x="4014146" y="1763057"/>
                  <a:pt x="4020185" y="1793007"/>
                  <a:pt x="4032263" y="1818396"/>
                </a:cubicBezTo>
                <a:cubicBezTo>
                  <a:pt x="4044341" y="1843785"/>
                  <a:pt x="4062007" y="1863505"/>
                  <a:pt x="4085260" y="1877555"/>
                </a:cubicBezTo>
                <a:cubicBezTo>
                  <a:pt x="4108512" y="1891605"/>
                  <a:pt x="4136983" y="1898630"/>
                  <a:pt x="4170671" y="1898630"/>
                </a:cubicBezTo>
                <a:cubicBezTo>
                  <a:pt x="4204359" y="1898630"/>
                  <a:pt x="4232788" y="1891605"/>
                  <a:pt x="4255959" y="1877555"/>
                </a:cubicBezTo>
                <a:cubicBezTo>
                  <a:pt x="4279129" y="1863505"/>
                  <a:pt x="4296754" y="1843785"/>
                  <a:pt x="4308832" y="1818396"/>
                </a:cubicBezTo>
                <a:cubicBezTo>
                  <a:pt x="4320911" y="1793007"/>
                  <a:pt x="4326950" y="1763057"/>
                  <a:pt x="4326950" y="1728548"/>
                </a:cubicBezTo>
                <a:cubicBezTo>
                  <a:pt x="4326950" y="1694038"/>
                  <a:pt x="4320911" y="1664007"/>
                  <a:pt x="4308832" y="1638453"/>
                </a:cubicBezTo>
                <a:cubicBezTo>
                  <a:pt x="4296754" y="1612899"/>
                  <a:pt x="4279129" y="1593098"/>
                  <a:pt x="4255959" y="1579047"/>
                </a:cubicBezTo>
                <a:cubicBezTo>
                  <a:pt x="4232788" y="1564997"/>
                  <a:pt x="4204359" y="1557972"/>
                  <a:pt x="4170671" y="1557972"/>
                </a:cubicBezTo>
                <a:close/>
                <a:moveTo>
                  <a:pt x="2456171" y="1557972"/>
                </a:moveTo>
                <a:cubicBezTo>
                  <a:pt x="2422483" y="1557972"/>
                  <a:pt x="2394013" y="1564997"/>
                  <a:pt x="2370760" y="1579047"/>
                </a:cubicBezTo>
                <a:cubicBezTo>
                  <a:pt x="2347507" y="1593098"/>
                  <a:pt x="2329841" y="1612899"/>
                  <a:pt x="2317763" y="1638453"/>
                </a:cubicBezTo>
                <a:cubicBezTo>
                  <a:pt x="2305685" y="1664007"/>
                  <a:pt x="2299645" y="1694038"/>
                  <a:pt x="2299645" y="1728548"/>
                </a:cubicBezTo>
                <a:cubicBezTo>
                  <a:pt x="2299645" y="1763057"/>
                  <a:pt x="2305685" y="1793007"/>
                  <a:pt x="2317763" y="1818396"/>
                </a:cubicBezTo>
                <a:cubicBezTo>
                  <a:pt x="2329841" y="1843785"/>
                  <a:pt x="2347507" y="1863505"/>
                  <a:pt x="2370760" y="1877555"/>
                </a:cubicBezTo>
                <a:cubicBezTo>
                  <a:pt x="2394013" y="1891605"/>
                  <a:pt x="2422483" y="1898630"/>
                  <a:pt x="2456171" y="1898630"/>
                </a:cubicBezTo>
                <a:cubicBezTo>
                  <a:pt x="2489858" y="1898630"/>
                  <a:pt x="2518288" y="1891605"/>
                  <a:pt x="2541459" y="1877555"/>
                </a:cubicBezTo>
                <a:cubicBezTo>
                  <a:pt x="2564629" y="1863505"/>
                  <a:pt x="2582254" y="1843785"/>
                  <a:pt x="2594332" y="1818396"/>
                </a:cubicBezTo>
                <a:cubicBezTo>
                  <a:pt x="2606410" y="1793007"/>
                  <a:pt x="2612450" y="1763057"/>
                  <a:pt x="2612450" y="1728548"/>
                </a:cubicBezTo>
                <a:cubicBezTo>
                  <a:pt x="2612450" y="1694038"/>
                  <a:pt x="2606410" y="1664007"/>
                  <a:pt x="2594332" y="1638453"/>
                </a:cubicBezTo>
                <a:cubicBezTo>
                  <a:pt x="2582254" y="1612899"/>
                  <a:pt x="2564629" y="1593098"/>
                  <a:pt x="2541459" y="1579047"/>
                </a:cubicBezTo>
                <a:cubicBezTo>
                  <a:pt x="2518288" y="1564997"/>
                  <a:pt x="2489858" y="1557972"/>
                  <a:pt x="2456171" y="1557972"/>
                </a:cubicBezTo>
                <a:close/>
                <a:moveTo>
                  <a:pt x="1456046" y="1557972"/>
                </a:moveTo>
                <a:cubicBezTo>
                  <a:pt x="1481024" y="1557972"/>
                  <a:pt x="1504113" y="1562450"/>
                  <a:pt x="1525311" y="1571406"/>
                </a:cubicBezTo>
                <a:cubicBezTo>
                  <a:pt x="1546510" y="1580362"/>
                  <a:pt x="1563724" y="1593591"/>
                  <a:pt x="1576952" y="1611092"/>
                </a:cubicBezTo>
                <a:cubicBezTo>
                  <a:pt x="1590181" y="1628593"/>
                  <a:pt x="1597453" y="1650162"/>
                  <a:pt x="1598767" y="1675797"/>
                </a:cubicBezTo>
                <a:lnTo>
                  <a:pt x="1527776" y="1675797"/>
                </a:lnTo>
                <a:cubicBezTo>
                  <a:pt x="1526297" y="1662322"/>
                  <a:pt x="1522354" y="1651148"/>
                  <a:pt x="1515944" y="1642274"/>
                </a:cubicBezTo>
                <a:cubicBezTo>
                  <a:pt x="1509536" y="1633400"/>
                  <a:pt x="1501237" y="1626745"/>
                  <a:pt x="1491048" y="1622308"/>
                </a:cubicBezTo>
                <a:cubicBezTo>
                  <a:pt x="1480860" y="1617871"/>
                  <a:pt x="1469192" y="1615652"/>
                  <a:pt x="1456046" y="1615652"/>
                </a:cubicBezTo>
                <a:cubicBezTo>
                  <a:pt x="1435669" y="1615652"/>
                  <a:pt x="1419277" y="1620911"/>
                  <a:pt x="1406870" y="1631428"/>
                </a:cubicBezTo>
                <a:cubicBezTo>
                  <a:pt x="1394462" y="1641945"/>
                  <a:pt x="1385383" y="1655708"/>
                  <a:pt x="1379631" y="1672716"/>
                </a:cubicBezTo>
                <a:cubicBezTo>
                  <a:pt x="1373880" y="1689724"/>
                  <a:pt x="1371004" y="1708335"/>
                  <a:pt x="1371004" y="1728548"/>
                </a:cubicBezTo>
                <a:cubicBezTo>
                  <a:pt x="1371004" y="1748596"/>
                  <a:pt x="1373880" y="1767165"/>
                  <a:pt x="1379631" y="1784256"/>
                </a:cubicBezTo>
                <a:cubicBezTo>
                  <a:pt x="1385383" y="1801346"/>
                  <a:pt x="1394462" y="1815068"/>
                  <a:pt x="1406870" y="1825421"/>
                </a:cubicBezTo>
                <a:cubicBezTo>
                  <a:pt x="1419277" y="1835774"/>
                  <a:pt x="1435669" y="1840950"/>
                  <a:pt x="1456046" y="1840950"/>
                </a:cubicBezTo>
                <a:cubicBezTo>
                  <a:pt x="1477409" y="1840950"/>
                  <a:pt x="1494294" y="1835075"/>
                  <a:pt x="1506701" y="1823326"/>
                </a:cubicBezTo>
                <a:cubicBezTo>
                  <a:pt x="1519108" y="1811576"/>
                  <a:pt x="1526297" y="1794855"/>
                  <a:pt x="1528269" y="1773164"/>
                </a:cubicBezTo>
                <a:lnTo>
                  <a:pt x="1599260" y="1773164"/>
                </a:lnTo>
                <a:cubicBezTo>
                  <a:pt x="1597288" y="1800278"/>
                  <a:pt x="1590345" y="1823161"/>
                  <a:pt x="1578431" y="1841813"/>
                </a:cubicBezTo>
                <a:cubicBezTo>
                  <a:pt x="1566518" y="1860464"/>
                  <a:pt x="1550208" y="1874597"/>
                  <a:pt x="1529502" y="1884210"/>
                </a:cubicBezTo>
                <a:cubicBezTo>
                  <a:pt x="1508796" y="1893824"/>
                  <a:pt x="1484311" y="1898630"/>
                  <a:pt x="1456046" y="1898630"/>
                </a:cubicBezTo>
                <a:cubicBezTo>
                  <a:pt x="1423673" y="1898630"/>
                  <a:pt x="1395777" y="1891605"/>
                  <a:pt x="1372360" y="1877555"/>
                </a:cubicBezTo>
                <a:cubicBezTo>
                  <a:pt x="1348943" y="1863505"/>
                  <a:pt x="1330948" y="1843785"/>
                  <a:pt x="1318377" y="1818396"/>
                </a:cubicBezTo>
                <a:cubicBezTo>
                  <a:pt x="1305806" y="1793007"/>
                  <a:pt x="1299520" y="1763057"/>
                  <a:pt x="1299520" y="1728548"/>
                </a:cubicBezTo>
                <a:cubicBezTo>
                  <a:pt x="1299520" y="1694038"/>
                  <a:pt x="1305806" y="1664007"/>
                  <a:pt x="1318377" y="1638453"/>
                </a:cubicBezTo>
                <a:cubicBezTo>
                  <a:pt x="1330948" y="1612899"/>
                  <a:pt x="1348943" y="1593098"/>
                  <a:pt x="1372360" y="1579047"/>
                </a:cubicBezTo>
                <a:cubicBezTo>
                  <a:pt x="1395777" y="1564997"/>
                  <a:pt x="1423673" y="1557972"/>
                  <a:pt x="1456046" y="1557972"/>
                </a:cubicBezTo>
                <a:close/>
                <a:moveTo>
                  <a:pt x="2837450" y="1077164"/>
                </a:moveTo>
                <a:lnTo>
                  <a:pt x="2879354" y="1077164"/>
                </a:lnTo>
                <a:cubicBezTo>
                  <a:pt x="2901539" y="1077164"/>
                  <a:pt x="2920437" y="1081190"/>
                  <a:pt x="2936048" y="1089242"/>
                </a:cubicBezTo>
                <a:cubicBezTo>
                  <a:pt x="2951660" y="1097295"/>
                  <a:pt x="2963697" y="1109250"/>
                  <a:pt x="2972160" y="1125108"/>
                </a:cubicBezTo>
                <a:cubicBezTo>
                  <a:pt x="2980623" y="1140966"/>
                  <a:pt x="2984855" y="1160644"/>
                  <a:pt x="2984855" y="1184143"/>
                </a:cubicBezTo>
                <a:cubicBezTo>
                  <a:pt x="2984855" y="1208793"/>
                  <a:pt x="2980952" y="1229211"/>
                  <a:pt x="2973146" y="1245398"/>
                </a:cubicBezTo>
                <a:cubicBezTo>
                  <a:pt x="2965341" y="1261584"/>
                  <a:pt x="2953673" y="1273663"/>
                  <a:pt x="2938144" y="1281633"/>
                </a:cubicBezTo>
                <a:cubicBezTo>
                  <a:pt x="2922614" y="1289603"/>
                  <a:pt x="2903018" y="1293588"/>
                  <a:pt x="2879354" y="1293588"/>
                </a:cubicBezTo>
                <a:lnTo>
                  <a:pt x="2837450" y="1293588"/>
                </a:lnTo>
                <a:close/>
                <a:moveTo>
                  <a:pt x="4628150" y="1075439"/>
                </a:moveTo>
                <a:lnTo>
                  <a:pt x="4682872" y="1075439"/>
                </a:lnTo>
                <a:cubicBezTo>
                  <a:pt x="4698484" y="1075439"/>
                  <a:pt x="4711465" y="1079629"/>
                  <a:pt x="4721818" y="1088010"/>
                </a:cubicBezTo>
                <a:cubicBezTo>
                  <a:pt x="4732171" y="1096391"/>
                  <a:pt x="4737348" y="1109291"/>
                  <a:pt x="4737348" y="1126710"/>
                </a:cubicBezTo>
                <a:cubicBezTo>
                  <a:pt x="4737348" y="1143472"/>
                  <a:pt x="4732254" y="1156125"/>
                  <a:pt x="4722065" y="1164670"/>
                </a:cubicBezTo>
                <a:cubicBezTo>
                  <a:pt x="4711876" y="1173215"/>
                  <a:pt x="4698812" y="1177488"/>
                  <a:pt x="4682872" y="1177488"/>
                </a:cubicBezTo>
                <a:lnTo>
                  <a:pt x="4628150" y="1177488"/>
                </a:lnTo>
                <a:close/>
                <a:moveTo>
                  <a:pt x="4351646" y="1072727"/>
                </a:moveTo>
                <a:cubicBezTo>
                  <a:pt x="4372187" y="1072727"/>
                  <a:pt x="4388661" y="1077821"/>
                  <a:pt x="4401068" y="1088010"/>
                </a:cubicBezTo>
                <a:cubicBezTo>
                  <a:pt x="4413475" y="1098198"/>
                  <a:pt x="4422514" y="1111838"/>
                  <a:pt x="4428183" y="1128928"/>
                </a:cubicBezTo>
                <a:cubicBezTo>
                  <a:pt x="4433852" y="1146019"/>
                  <a:pt x="4436687" y="1164917"/>
                  <a:pt x="4436687" y="1185622"/>
                </a:cubicBezTo>
                <a:cubicBezTo>
                  <a:pt x="4436687" y="1205999"/>
                  <a:pt x="4433852" y="1224733"/>
                  <a:pt x="4428183" y="1241824"/>
                </a:cubicBezTo>
                <a:cubicBezTo>
                  <a:pt x="4422514" y="1258914"/>
                  <a:pt x="4413475" y="1272554"/>
                  <a:pt x="4401068" y="1282742"/>
                </a:cubicBezTo>
                <a:cubicBezTo>
                  <a:pt x="4388661" y="1292931"/>
                  <a:pt x="4372187" y="1298025"/>
                  <a:pt x="4351646" y="1298025"/>
                </a:cubicBezTo>
                <a:cubicBezTo>
                  <a:pt x="4331433" y="1298025"/>
                  <a:pt x="4315082" y="1292931"/>
                  <a:pt x="4302593" y="1282742"/>
                </a:cubicBezTo>
                <a:cubicBezTo>
                  <a:pt x="4290104" y="1272554"/>
                  <a:pt x="4280983" y="1258914"/>
                  <a:pt x="4275232" y="1241824"/>
                </a:cubicBezTo>
                <a:cubicBezTo>
                  <a:pt x="4269480" y="1224733"/>
                  <a:pt x="4266605" y="1205999"/>
                  <a:pt x="4266605" y="1185622"/>
                </a:cubicBezTo>
                <a:cubicBezTo>
                  <a:pt x="4266605" y="1164917"/>
                  <a:pt x="4269480" y="1146019"/>
                  <a:pt x="4275232" y="1128928"/>
                </a:cubicBezTo>
                <a:cubicBezTo>
                  <a:pt x="4280983" y="1111838"/>
                  <a:pt x="4290104" y="1098198"/>
                  <a:pt x="4302593" y="1088010"/>
                </a:cubicBezTo>
                <a:cubicBezTo>
                  <a:pt x="4315082" y="1077821"/>
                  <a:pt x="4331433" y="1072727"/>
                  <a:pt x="4351646" y="1072727"/>
                </a:cubicBezTo>
                <a:close/>
                <a:moveTo>
                  <a:pt x="5853033" y="1019484"/>
                </a:moveTo>
                <a:lnTo>
                  <a:pt x="5853033" y="1077164"/>
                </a:lnTo>
                <a:lnTo>
                  <a:pt x="5941279" y="1077164"/>
                </a:lnTo>
                <a:lnTo>
                  <a:pt x="5941279" y="1351268"/>
                </a:lnTo>
                <a:lnTo>
                  <a:pt x="6010791" y="1351268"/>
                </a:lnTo>
                <a:lnTo>
                  <a:pt x="6010791" y="1077164"/>
                </a:lnTo>
                <a:lnTo>
                  <a:pt x="6099037" y="1077164"/>
                </a:lnTo>
                <a:lnTo>
                  <a:pt x="6099037" y="1019484"/>
                </a:lnTo>
                <a:close/>
                <a:moveTo>
                  <a:pt x="5530434" y="1019484"/>
                </a:moveTo>
                <a:lnTo>
                  <a:pt x="5530434" y="1351268"/>
                </a:lnTo>
                <a:lnTo>
                  <a:pt x="5595263" y="1351268"/>
                </a:lnTo>
                <a:lnTo>
                  <a:pt x="5595263" y="1126217"/>
                </a:lnTo>
                <a:lnTo>
                  <a:pt x="5748091" y="1351268"/>
                </a:lnTo>
                <a:lnTo>
                  <a:pt x="5816123" y="1351268"/>
                </a:lnTo>
                <a:lnTo>
                  <a:pt x="5816123" y="1019484"/>
                </a:lnTo>
                <a:lnTo>
                  <a:pt x="5751049" y="1019484"/>
                </a:lnTo>
                <a:lnTo>
                  <a:pt x="5751049" y="1243056"/>
                </a:lnTo>
                <a:lnTo>
                  <a:pt x="5598467" y="1019484"/>
                </a:lnTo>
                <a:close/>
                <a:moveTo>
                  <a:pt x="5254209" y="1019484"/>
                </a:moveTo>
                <a:lnTo>
                  <a:pt x="5254209" y="1351268"/>
                </a:lnTo>
                <a:lnTo>
                  <a:pt x="5477041" y="1351268"/>
                </a:lnTo>
                <a:lnTo>
                  <a:pt x="5477041" y="1293835"/>
                </a:lnTo>
                <a:lnTo>
                  <a:pt x="5323475" y="1293835"/>
                </a:lnTo>
                <a:lnTo>
                  <a:pt x="5323475" y="1209533"/>
                </a:lnTo>
                <a:lnTo>
                  <a:pt x="5462499" y="1209533"/>
                </a:lnTo>
                <a:lnTo>
                  <a:pt x="5462499" y="1154071"/>
                </a:lnTo>
                <a:lnTo>
                  <a:pt x="5323475" y="1154071"/>
                </a:lnTo>
                <a:lnTo>
                  <a:pt x="5323475" y="1076918"/>
                </a:lnTo>
                <a:lnTo>
                  <a:pt x="5477041" y="1076918"/>
                </a:lnTo>
                <a:lnTo>
                  <a:pt x="5477041" y="1019484"/>
                </a:lnTo>
                <a:close/>
                <a:moveTo>
                  <a:pt x="4854159" y="1019484"/>
                </a:moveTo>
                <a:lnTo>
                  <a:pt x="4854159" y="1351268"/>
                </a:lnTo>
                <a:lnTo>
                  <a:pt x="4920713" y="1351268"/>
                </a:lnTo>
                <a:lnTo>
                  <a:pt x="4920713" y="1109746"/>
                </a:lnTo>
                <a:lnTo>
                  <a:pt x="5000332" y="1245275"/>
                </a:lnTo>
                <a:lnTo>
                  <a:pt x="5042975" y="1245275"/>
                </a:lnTo>
                <a:lnTo>
                  <a:pt x="5121361" y="1108812"/>
                </a:lnTo>
                <a:lnTo>
                  <a:pt x="5121361" y="1351268"/>
                </a:lnTo>
                <a:lnTo>
                  <a:pt x="5189394" y="1351268"/>
                </a:lnTo>
                <a:lnTo>
                  <a:pt x="5189394" y="1019484"/>
                </a:lnTo>
                <a:lnTo>
                  <a:pt x="5112980" y="1019484"/>
                </a:lnTo>
                <a:lnTo>
                  <a:pt x="5024127" y="1172842"/>
                </a:lnTo>
                <a:lnTo>
                  <a:pt x="4933777" y="1019484"/>
                </a:lnTo>
                <a:close/>
                <a:moveTo>
                  <a:pt x="4558884" y="1019484"/>
                </a:moveTo>
                <a:lnTo>
                  <a:pt x="4558884" y="1351268"/>
                </a:lnTo>
                <a:lnTo>
                  <a:pt x="4628150" y="1351268"/>
                </a:lnTo>
                <a:lnTo>
                  <a:pt x="4628150" y="1233196"/>
                </a:lnTo>
                <a:lnTo>
                  <a:pt x="4689281" y="1233196"/>
                </a:lnTo>
                <a:cubicBezTo>
                  <a:pt x="4710972" y="1233196"/>
                  <a:pt x="4730815" y="1229376"/>
                  <a:pt x="4748810" y="1221734"/>
                </a:cubicBezTo>
                <a:cubicBezTo>
                  <a:pt x="4766804" y="1214093"/>
                  <a:pt x="4781142" y="1202384"/>
                  <a:pt x="4791823" y="1186609"/>
                </a:cubicBezTo>
                <a:cubicBezTo>
                  <a:pt x="4802505" y="1170833"/>
                  <a:pt x="4807846" y="1150867"/>
                  <a:pt x="4807846" y="1126710"/>
                </a:cubicBezTo>
                <a:cubicBezTo>
                  <a:pt x="4807846" y="1102225"/>
                  <a:pt x="4802505" y="1082094"/>
                  <a:pt x="4791823" y="1066318"/>
                </a:cubicBezTo>
                <a:cubicBezTo>
                  <a:pt x="4781142" y="1050542"/>
                  <a:pt x="4766804" y="1038793"/>
                  <a:pt x="4748810" y="1031069"/>
                </a:cubicBezTo>
                <a:cubicBezTo>
                  <a:pt x="4730815" y="1023346"/>
                  <a:pt x="4710972" y="1019484"/>
                  <a:pt x="4689281" y="1019484"/>
                </a:cubicBezTo>
                <a:close/>
                <a:moveTo>
                  <a:pt x="3968334" y="1019484"/>
                </a:moveTo>
                <a:lnTo>
                  <a:pt x="3968334" y="1351268"/>
                </a:lnTo>
                <a:lnTo>
                  <a:pt x="4177856" y="1351268"/>
                </a:lnTo>
                <a:lnTo>
                  <a:pt x="4177856" y="1290384"/>
                </a:lnTo>
                <a:lnTo>
                  <a:pt x="4037600" y="1290384"/>
                </a:lnTo>
                <a:lnTo>
                  <a:pt x="4037600" y="1019484"/>
                </a:lnTo>
                <a:close/>
                <a:moveTo>
                  <a:pt x="3692109" y="1019484"/>
                </a:moveTo>
                <a:lnTo>
                  <a:pt x="3692109" y="1351268"/>
                </a:lnTo>
                <a:lnTo>
                  <a:pt x="3914942" y="1351268"/>
                </a:lnTo>
                <a:lnTo>
                  <a:pt x="3914942" y="1293835"/>
                </a:lnTo>
                <a:lnTo>
                  <a:pt x="3761375" y="1293835"/>
                </a:lnTo>
                <a:lnTo>
                  <a:pt x="3761375" y="1209533"/>
                </a:lnTo>
                <a:lnTo>
                  <a:pt x="3900399" y="1209533"/>
                </a:lnTo>
                <a:lnTo>
                  <a:pt x="3900399" y="1154071"/>
                </a:lnTo>
                <a:lnTo>
                  <a:pt x="3761375" y="1154071"/>
                </a:lnTo>
                <a:lnTo>
                  <a:pt x="3761375" y="1076918"/>
                </a:lnTo>
                <a:lnTo>
                  <a:pt x="3914942" y="1076918"/>
                </a:lnTo>
                <a:lnTo>
                  <a:pt x="3914942" y="1019484"/>
                </a:lnTo>
                <a:close/>
                <a:moveTo>
                  <a:pt x="3351321" y="1019484"/>
                </a:moveTo>
                <a:lnTo>
                  <a:pt x="3464216" y="1351268"/>
                </a:lnTo>
                <a:lnTo>
                  <a:pt x="3546053" y="1351268"/>
                </a:lnTo>
                <a:lnTo>
                  <a:pt x="3661167" y="1019484"/>
                </a:lnTo>
                <a:lnTo>
                  <a:pt x="3586725" y="1019484"/>
                </a:lnTo>
                <a:lnTo>
                  <a:pt x="3505874" y="1280524"/>
                </a:lnTo>
                <a:lnTo>
                  <a:pt x="3425270" y="1019484"/>
                </a:lnTo>
                <a:close/>
                <a:moveTo>
                  <a:pt x="3111084" y="1019484"/>
                </a:moveTo>
                <a:lnTo>
                  <a:pt x="3111084" y="1351268"/>
                </a:lnTo>
                <a:lnTo>
                  <a:pt x="3333917" y="1351268"/>
                </a:lnTo>
                <a:lnTo>
                  <a:pt x="3333917" y="1293835"/>
                </a:lnTo>
                <a:lnTo>
                  <a:pt x="3180350" y="1293835"/>
                </a:lnTo>
                <a:lnTo>
                  <a:pt x="3180350" y="1209533"/>
                </a:lnTo>
                <a:lnTo>
                  <a:pt x="3319374" y="1209533"/>
                </a:lnTo>
                <a:lnTo>
                  <a:pt x="3319374" y="1154071"/>
                </a:lnTo>
                <a:lnTo>
                  <a:pt x="3180350" y="1154071"/>
                </a:lnTo>
                <a:lnTo>
                  <a:pt x="3180350" y="1076918"/>
                </a:lnTo>
                <a:lnTo>
                  <a:pt x="3333917" y="1076918"/>
                </a:lnTo>
                <a:lnTo>
                  <a:pt x="3333917" y="1019484"/>
                </a:lnTo>
                <a:close/>
                <a:moveTo>
                  <a:pt x="2768184" y="1019484"/>
                </a:moveTo>
                <a:lnTo>
                  <a:pt x="2768184" y="1351268"/>
                </a:lnTo>
                <a:lnTo>
                  <a:pt x="2886749" y="1351268"/>
                </a:lnTo>
                <a:cubicBezTo>
                  <a:pt x="2922080" y="1351268"/>
                  <a:pt x="2952358" y="1344818"/>
                  <a:pt x="2977583" y="1331918"/>
                </a:cubicBezTo>
                <a:cubicBezTo>
                  <a:pt x="3002808" y="1319018"/>
                  <a:pt x="3022199" y="1300161"/>
                  <a:pt x="3035756" y="1275347"/>
                </a:cubicBezTo>
                <a:cubicBezTo>
                  <a:pt x="3049314" y="1250533"/>
                  <a:pt x="3056092" y="1220296"/>
                  <a:pt x="3056092" y="1184637"/>
                </a:cubicBezTo>
                <a:cubicBezTo>
                  <a:pt x="3056092" y="1150127"/>
                  <a:pt x="3049396" y="1120548"/>
                  <a:pt x="3036003" y="1095898"/>
                </a:cubicBezTo>
                <a:cubicBezTo>
                  <a:pt x="3022610" y="1071248"/>
                  <a:pt x="3003301" y="1052350"/>
                  <a:pt x="2978076" y="1039204"/>
                </a:cubicBezTo>
                <a:cubicBezTo>
                  <a:pt x="2952851" y="1026057"/>
                  <a:pt x="2922491" y="1019484"/>
                  <a:pt x="2886996" y="1019484"/>
                </a:cubicBezTo>
                <a:close/>
                <a:moveTo>
                  <a:pt x="4351646" y="1015047"/>
                </a:moveTo>
                <a:cubicBezTo>
                  <a:pt x="4317958" y="1015047"/>
                  <a:pt x="4289487" y="1022072"/>
                  <a:pt x="4266235" y="1036122"/>
                </a:cubicBezTo>
                <a:cubicBezTo>
                  <a:pt x="4242982" y="1050173"/>
                  <a:pt x="4225316" y="1069975"/>
                  <a:pt x="4213238" y="1095528"/>
                </a:cubicBezTo>
                <a:cubicBezTo>
                  <a:pt x="4201160" y="1121082"/>
                  <a:pt x="4195121" y="1151113"/>
                  <a:pt x="4195121" y="1185622"/>
                </a:cubicBezTo>
                <a:cubicBezTo>
                  <a:pt x="4195121" y="1220132"/>
                  <a:pt x="4201160" y="1250081"/>
                  <a:pt x="4213238" y="1275471"/>
                </a:cubicBezTo>
                <a:cubicBezTo>
                  <a:pt x="4225316" y="1300860"/>
                  <a:pt x="4242982" y="1320579"/>
                  <a:pt x="4266235" y="1334630"/>
                </a:cubicBezTo>
                <a:cubicBezTo>
                  <a:pt x="4289487" y="1348680"/>
                  <a:pt x="4317958" y="1355705"/>
                  <a:pt x="4351646" y="1355705"/>
                </a:cubicBezTo>
                <a:cubicBezTo>
                  <a:pt x="4385334" y="1355705"/>
                  <a:pt x="4413763" y="1348680"/>
                  <a:pt x="4436934" y="1334630"/>
                </a:cubicBezTo>
                <a:cubicBezTo>
                  <a:pt x="4460104" y="1320579"/>
                  <a:pt x="4477729" y="1300860"/>
                  <a:pt x="4489807" y="1275471"/>
                </a:cubicBezTo>
                <a:cubicBezTo>
                  <a:pt x="4501886" y="1250081"/>
                  <a:pt x="4507925" y="1220132"/>
                  <a:pt x="4507925" y="1185622"/>
                </a:cubicBezTo>
                <a:cubicBezTo>
                  <a:pt x="4507925" y="1151113"/>
                  <a:pt x="4501886" y="1121082"/>
                  <a:pt x="4489807" y="1095528"/>
                </a:cubicBezTo>
                <a:cubicBezTo>
                  <a:pt x="4477729" y="1069975"/>
                  <a:pt x="4460104" y="1050173"/>
                  <a:pt x="4436934" y="1036122"/>
                </a:cubicBezTo>
                <a:cubicBezTo>
                  <a:pt x="4413763" y="1022072"/>
                  <a:pt x="4385334" y="1015047"/>
                  <a:pt x="4351646" y="1015047"/>
                </a:cubicBezTo>
                <a:close/>
                <a:moveTo>
                  <a:pt x="1395175" y="697262"/>
                </a:moveTo>
                <a:lnTo>
                  <a:pt x="1465920" y="697262"/>
                </a:lnTo>
                <a:cubicBezTo>
                  <a:pt x="1466577" y="710080"/>
                  <a:pt x="1469658" y="720145"/>
                  <a:pt x="1475163" y="727458"/>
                </a:cubicBezTo>
                <a:cubicBezTo>
                  <a:pt x="1480668" y="734770"/>
                  <a:pt x="1488145" y="739988"/>
                  <a:pt x="1497595" y="743110"/>
                </a:cubicBezTo>
                <a:cubicBezTo>
                  <a:pt x="1507044" y="746233"/>
                  <a:pt x="1517848" y="747794"/>
                  <a:pt x="1530009" y="747794"/>
                </a:cubicBezTo>
                <a:lnTo>
                  <a:pt x="1535664" y="747025"/>
                </a:lnTo>
                <a:lnTo>
                  <a:pt x="1551823" y="799781"/>
                </a:lnTo>
                <a:lnTo>
                  <a:pt x="1528776" y="803255"/>
                </a:lnTo>
                <a:cubicBezTo>
                  <a:pt x="1503962" y="803255"/>
                  <a:pt x="1481408" y="799681"/>
                  <a:pt x="1461113" y="792533"/>
                </a:cubicBezTo>
                <a:cubicBezTo>
                  <a:pt x="1440818" y="785384"/>
                  <a:pt x="1424755" y="774004"/>
                  <a:pt x="1412923" y="758393"/>
                </a:cubicBezTo>
                <a:cubicBezTo>
                  <a:pt x="1401091" y="742782"/>
                  <a:pt x="1395175" y="722404"/>
                  <a:pt x="1395175" y="697262"/>
                </a:cubicBezTo>
                <a:close/>
                <a:moveTo>
                  <a:pt x="1507333" y="653482"/>
                </a:moveTo>
                <a:lnTo>
                  <a:pt x="1514480" y="656097"/>
                </a:lnTo>
                <a:cubicBezTo>
                  <a:pt x="1534199" y="661520"/>
                  <a:pt x="1549482" y="666573"/>
                  <a:pt x="1560328" y="671256"/>
                </a:cubicBezTo>
                <a:cubicBezTo>
                  <a:pt x="1571174" y="675940"/>
                  <a:pt x="1578692" y="681157"/>
                  <a:pt x="1582882" y="686909"/>
                </a:cubicBezTo>
                <a:cubicBezTo>
                  <a:pt x="1587073" y="692661"/>
                  <a:pt x="1589168" y="699891"/>
                  <a:pt x="1589168" y="708601"/>
                </a:cubicBezTo>
                <a:cubicBezTo>
                  <a:pt x="1589168" y="717639"/>
                  <a:pt x="1586662" y="725034"/>
                  <a:pt x="1581650" y="730785"/>
                </a:cubicBezTo>
                <a:cubicBezTo>
                  <a:pt x="1576638" y="736537"/>
                  <a:pt x="1569695" y="740810"/>
                  <a:pt x="1560821" y="743603"/>
                </a:cubicBezTo>
                <a:lnTo>
                  <a:pt x="1535664" y="747025"/>
                </a:lnTo>
                <a:lnTo>
                  <a:pt x="1508573" y="658577"/>
                </a:lnTo>
                <a:close/>
                <a:moveTo>
                  <a:pt x="5251167" y="535560"/>
                </a:moveTo>
                <a:lnTo>
                  <a:pt x="5294058" y="668422"/>
                </a:lnTo>
                <a:lnTo>
                  <a:pt x="5208030" y="668422"/>
                </a:lnTo>
                <a:close/>
                <a:moveTo>
                  <a:pt x="2669893" y="535560"/>
                </a:moveTo>
                <a:lnTo>
                  <a:pt x="2712783" y="668422"/>
                </a:lnTo>
                <a:lnTo>
                  <a:pt x="2626756" y="668422"/>
                </a:lnTo>
                <a:close/>
                <a:moveTo>
                  <a:pt x="5856875" y="524714"/>
                </a:moveTo>
                <a:lnTo>
                  <a:pt x="5898779" y="524714"/>
                </a:lnTo>
                <a:cubicBezTo>
                  <a:pt x="5920963" y="524714"/>
                  <a:pt x="5939861" y="528740"/>
                  <a:pt x="5955473" y="536793"/>
                </a:cubicBezTo>
                <a:cubicBezTo>
                  <a:pt x="5971084" y="544845"/>
                  <a:pt x="5983122" y="556800"/>
                  <a:pt x="5991585" y="572658"/>
                </a:cubicBezTo>
                <a:cubicBezTo>
                  <a:pt x="6000047" y="588516"/>
                  <a:pt x="6004279" y="608194"/>
                  <a:pt x="6004279" y="631694"/>
                </a:cubicBezTo>
                <a:cubicBezTo>
                  <a:pt x="6004279" y="656343"/>
                  <a:pt x="6000377" y="676762"/>
                  <a:pt x="5992571" y="692948"/>
                </a:cubicBezTo>
                <a:cubicBezTo>
                  <a:pt x="5984765" y="709135"/>
                  <a:pt x="5973097" y="721213"/>
                  <a:pt x="5957568" y="729183"/>
                </a:cubicBezTo>
                <a:cubicBezTo>
                  <a:pt x="5942039" y="737153"/>
                  <a:pt x="5922443" y="741138"/>
                  <a:pt x="5898779" y="741138"/>
                </a:cubicBezTo>
                <a:lnTo>
                  <a:pt x="5856875" y="741138"/>
                </a:lnTo>
                <a:close/>
                <a:moveTo>
                  <a:pt x="903874" y="524468"/>
                </a:moveTo>
                <a:lnTo>
                  <a:pt x="903874" y="614685"/>
                </a:lnTo>
                <a:lnTo>
                  <a:pt x="959829" y="614685"/>
                </a:lnTo>
                <a:cubicBezTo>
                  <a:pt x="970675" y="614685"/>
                  <a:pt x="980001" y="612960"/>
                  <a:pt x="987807" y="609509"/>
                </a:cubicBezTo>
                <a:cubicBezTo>
                  <a:pt x="995613" y="606058"/>
                  <a:pt x="1001610" y="600882"/>
                  <a:pt x="1005801" y="593980"/>
                </a:cubicBezTo>
                <a:cubicBezTo>
                  <a:pt x="1009991" y="587078"/>
                  <a:pt x="1012086" y="578615"/>
                  <a:pt x="1012086" y="568591"/>
                </a:cubicBezTo>
                <a:cubicBezTo>
                  <a:pt x="1012086" y="553965"/>
                  <a:pt x="1007691" y="542955"/>
                  <a:pt x="998899" y="535560"/>
                </a:cubicBezTo>
                <a:cubicBezTo>
                  <a:pt x="990108" y="528165"/>
                  <a:pt x="978563" y="524468"/>
                  <a:pt x="964266" y="524468"/>
                </a:cubicBezTo>
                <a:close/>
                <a:moveTo>
                  <a:pt x="608599" y="522989"/>
                </a:moveTo>
                <a:lnTo>
                  <a:pt x="608599" y="625038"/>
                </a:lnTo>
                <a:lnTo>
                  <a:pt x="663322" y="625038"/>
                </a:lnTo>
                <a:cubicBezTo>
                  <a:pt x="679262" y="625038"/>
                  <a:pt x="692326" y="620766"/>
                  <a:pt x="702515" y="612221"/>
                </a:cubicBezTo>
                <a:cubicBezTo>
                  <a:pt x="712703" y="603675"/>
                  <a:pt x="717798" y="591022"/>
                  <a:pt x="717798" y="574260"/>
                </a:cubicBezTo>
                <a:cubicBezTo>
                  <a:pt x="717798" y="556841"/>
                  <a:pt x="712621" y="543941"/>
                  <a:pt x="702268" y="535560"/>
                </a:cubicBezTo>
                <a:cubicBezTo>
                  <a:pt x="691916" y="527179"/>
                  <a:pt x="678933" y="522989"/>
                  <a:pt x="663322" y="522989"/>
                </a:cubicBezTo>
                <a:close/>
                <a:moveTo>
                  <a:pt x="4208771" y="520277"/>
                </a:moveTo>
                <a:cubicBezTo>
                  <a:pt x="4229312" y="520277"/>
                  <a:pt x="4245787" y="525372"/>
                  <a:pt x="4258193" y="535560"/>
                </a:cubicBezTo>
                <a:cubicBezTo>
                  <a:pt x="4270600" y="545749"/>
                  <a:pt x="4279639" y="559388"/>
                  <a:pt x="4285308" y="576478"/>
                </a:cubicBezTo>
                <a:cubicBezTo>
                  <a:pt x="4290977" y="593569"/>
                  <a:pt x="4293812" y="612467"/>
                  <a:pt x="4293812" y="633173"/>
                </a:cubicBezTo>
                <a:cubicBezTo>
                  <a:pt x="4293812" y="653550"/>
                  <a:pt x="4290977" y="672284"/>
                  <a:pt x="4285308" y="689374"/>
                </a:cubicBezTo>
                <a:cubicBezTo>
                  <a:pt x="4279639" y="706464"/>
                  <a:pt x="4270600" y="720104"/>
                  <a:pt x="4258193" y="730292"/>
                </a:cubicBezTo>
                <a:cubicBezTo>
                  <a:pt x="4245787" y="740481"/>
                  <a:pt x="4229312" y="745575"/>
                  <a:pt x="4208771" y="745575"/>
                </a:cubicBezTo>
                <a:cubicBezTo>
                  <a:pt x="4188558" y="745575"/>
                  <a:pt x="4172207" y="740481"/>
                  <a:pt x="4159718" y="730292"/>
                </a:cubicBezTo>
                <a:cubicBezTo>
                  <a:pt x="4147229" y="720104"/>
                  <a:pt x="4138108" y="706464"/>
                  <a:pt x="4132357" y="689374"/>
                </a:cubicBezTo>
                <a:cubicBezTo>
                  <a:pt x="4126606" y="672284"/>
                  <a:pt x="4123730" y="653550"/>
                  <a:pt x="4123730" y="633173"/>
                </a:cubicBezTo>
                <a:cubicBezTo>
                  <a:pt x="4123730" y="612467"/>
                  <a:pt x="4126606" y="593569"/>
                  <a:pt x="4132357" y="576478"/>
                </a:cubicBezTo>
                <a:cubicBezTo>
                  <a:pt x="4138108" y="559388"/>
                  <a:pt x="4147229" y="545749"/>
                  <a:pt x="4159718" y="535560"/>
                </a:cubicBezTo>
                <a:cubicBezTo>
                  <a:pt x="4172207" y="525372"/>
                  <a:pt x="4188558" y="520277"/>
                  <a:pt x="4208771" y="520277"/>
                </a:cubicBezTo>
                <a:close/>
                <a:moveTo>
                  <a:pt x="3361046" y="520277"/>
                </a:moveTo>
                <a:cubicBezTo>
                  <a:pt x="3381587" y="520277"/>
                  <a:pt x="3398061" y="525372"/>
                  <a:pt x="3410468" y="535560"/>
                </a:cubicBezTo>
                <a:cubicBezTo>
                  <a:pt x="3422875" y="545749"/>
                  <a:pt x="3431913" y="559388"/>
                  <a:pt x="3437583" y="576478"/>
                </a:cubicBezTo>
                <a:cubicBezTo>
                  <a:pt x="3443252" y="593569"/>
                  <a:pt x="3446087" y="612467"/>
                  <a:pt x="3446087" y="633173"/>
                </a:cubicBezTo>
                <a:cubicBezTo>
                  <a:pt x="3446087" y="653550"/>
                  <a:pt x="3443252" y="672284"/>
                  <a:pt x="3437583" y="689374"/>
                </a:cubicBezTo>
                <a:cubicBezTo>
                  <a:pt x="3431913" y="706464"/>
                  <a:pt x="3422875" y="720104"/>
                  <a:pt x="3410468" y="730292"/>
                </a:cubicBezTo>
                <a:cubicBezTo>
                  <a:pt x="3398061" y="740481"/>
                  <a:pt x="3381587" y="745575"/>
                  <a:pt x="3361046" y="745575"/>
                </a:cubicBezTo>
                <a:cubicBezTo>
                  <a:pt x="3340833" y="745575"/>
                  <a:pt x="3324482" y="740481"/>
                  <a:pt x="3311993" y="730292"/>
                </a:cubicBezTo>
                <a:cubicBezTo>
                  <a:pt x="3299504" y="720104"/>
                  <a:pt x="3290383" y="706464"/>
                  <a:pt x="3284632" y="689374"/>
                </a:cubicBezTo>
                <a:cubicBezTo>
                  <a:pt x="3278880" y="672284"/>
                  <a:pt x="3276004" y="653550"/>
                  <a:pt x="3276004" y="633173"/>
                </a:cubicBezTo>
                <a:cubicBezTo>
                  <a:pt x="3276004" y="612467"/>
                  <a:pt x="3278880" y="593569"/>
                  <a:pt x="3284632" y="576478"/>
                </a:cubicBezTo>
                <a:cubicBezTo>
                  <a:pt x="3290383" y="559388"/>
                  <a:pt x="3299504" y="545749"/>
                  <a:pt x="3311993" y="535560"/>
                </a:cubicBezTo>
                <a:cubicBezTo>
                  <a:pt x="3324482" y="525372"/>
                  <a:pt x="3340833" y="520277"/>
                  <a:pt x="3361046" y="520277"/>
                </a:cubicBezTo>
                <a:close/>
                <a:moveTo>
                  <a:pt x="1463216" y="472230"/>
                </a:moveTo>
                <a:lnTo>
                  <a:pt x="1479651" y="539756"/>
                </a:lnTo>
                <a:lnTo>
                  <a:pt x="1473561" y="550350"/>
                </a:lnTo>
                <a:cubicBezTo>
                  <a:pt x="1473561" y="556923"/>
                  <a:pt x="1475615" y="562716"/>
                  <a:pt x="1479723" y="567728"/>
                </a:cubicBezTo>
                <a:lnTo>
                  <a:pt x="1487702" y="572833"/>
                </a:lnTo>
                <a:lnTo>
                  <a:pt x="1507333" y="653482"/>
                </a:lnTo>
                <a:lnTo>
                  <a:pt x="1455197" y="634405"/>
                </a:lnTo>
                <a:cubicBezTo>
                  <a:pt x="1438517" y="626517"/>
                  <a:pt x="1425617" y="616329"/>
                  <a:pt x="1416497" y="603840"/>
                </a:cubicBezTo>
                <a:cubicBezTo>
                  <a:pt x="1407377" y="591350"/>
                  <a:pt x="1402816" y="575082"/>
                  <a:pt x="1402816" y="555033"/>
                </a:cubicBezTo>
                <a:cubicBezTo>
                  <a:pt x="1402816" y="533506"/>
                  <a:pt x="1408034" y="515964"/>
                  <a:pt x="1418469" y="502406"/>
                </a:cubicBezTo>
                <a:cubicBezTo>
                  <a:pt x="1428904" y="488849"/>
                  <a:pt x="1443324" y="478866"/>
                  <a:pt x="1461729" y="472457"/>
                </a:cubicBezTo>
                <a:close/>
                <a:moveTo>
                  <a:pt x="5787609" y="467034"/>
                </a:moveTo>
                <a:lnTo>
                  <a:pt x="5787609" y="798818"/>
                </a:lnTo>
                <a:lnTo>
                  <a:pt x="5906173" y="798818"/>
                </a:lnTo>
                <a:cubicBezTo>
                  <a:pt x="5941505" y="798818"/>
                  <a:pt x="5971783" y="792368"/>
                  <a:pt x="5997007" y="779468"/>
                </a:cubicBezTo>
                <a:cubicBezTo>
                  <a:pt x="6022233" y="766568"/>
                  <a:pt x="6041623" y="747711"/>
                  <a:pt x="6055181" y="722897"/>
                </a:cubicBezTo>
                <a:cubicBezTo>
                  <a:pt x="6068738" y="698083"/>
                  <a:pt x="6075517" y="667846"/>
                  <a:pt x="6075517" y="632187"/>
                </a:cubicBezTo>
                <a:cubicBezTo>
                  <a:pt x="6075517" y="597677"/>
                  <a:pt x="6068820" y="568098"/>
                  <a:pt x="6055427" y="543448"/>
                </a:cubicBezTo>
                <a:cubicBezTo>
                  <a:pt x="6042035" y="518798"/>
                  <a:pt x="6022725" y="499900"/>
                  <a:pt x="5997501" y="486754"/>
                </a:cubicBezTo>
                <a:cubicBezTo>
                  <a:pt x="5972276" y="473607"/>
                  <a:pt x="5941915" y="467034"/>
                  <a:pt x="5906420" y="467034"/>
                </a:cubicBezTo>
                <a:close/>
                <a:moveTo>
                  <a:pt x="5435184" y="467034"/>
                </a:moveTo>
                <a:lnTo>
                  <a:pt x="5435184" y="798818"/>
                </a:lnTo>
                <a:lnTo>
                  <a:pt x="5500013" y="798818"/>
                </a:lnTo>
                <a:lnTo>
                  <a:pt x="5500013" y="573767"/>
                </a:lnTo>
                <a:lnTo>
                  <a:pt x="5652841" y="798818"/>
                </a:lnTo>
                <a:lnTo>
                  <a:pt x="5720873" y="798818"/>
                </a:lnTo>
                <a:lnTo>
                  <a:pt x="5720873" y="467034"/>
                </a:lnTo>
                <a:lnTo>
                  <a:pt x="5655799" y="467034"/>
                </a:lnTo>
                <a:lnTo>
                  <a:pt x="5655799" y="690606"/>
                </a:lnTo>
                <a:lnTo>
                  <a:pt x="5503217" y="467034"/>
                </a:lnTo>
                <a:close/>
                <a:moveTo>
                  <a:pt x="5215179" y="467034"/>
                </a:moveTo>
                <a:lnTo>
                  <a:pt x="5095875" y="798818"/>
                </a:lnTo>
                <a:lnTo>
                  <a:pt x="5167112" y="798818"/>
                </a:lnTo>
                <a:lnTo>
                  <a:pt x="5191022" y="725856"/>
                </a:lnTo>
                <a:lnTo>
                  <a:pt x="5311066" y="725856"/>
                </a:lnTo>
                <a:lnTo>
                  <a:pt x="5334730" y="798818"/>
                </a:lnTo>
                <a:lnTo>
                  <a:pt x="5407446" y="798818"/>
                </a:lnTo>
                <a:lnTo>
                  <a:pt x="5287895" y="467034"/>
                </a:lnTo>
                <a:close/>
                <a:moveTo>
                  <a:pt x="4873209" y="467034"/>
                </a:moveTo>
                <a:lnTo>
                  <a:pt x="4873209" y="798818"/>
                </a:lnTo>
                <a:lnTo>
                  <a:pt x="5082731" y="798818"/>
                </a:lnTo>
                <a:lnTo>
                  <a:pt x="5082731" y="737934"/>
                </a:lnTo>
                <a:lnTo>
                  <a:pt x="4942475" y="737934"/>
                </a:lnTo>
                <a:lnTo>
                  <a:pt x="4942475" y="467034"/>
                </a:lnTo>
                <a:close/>
                <a:moveTo>
                  <a:pt x="4416009" y="467034"/>
                </a:moveTo>
                <a:lnTo>
                  <a:pt x="4416009" y="798818"/>
                </a:lnTo>
                <a:lnTo>
                  <a:pt x="4480838" y="798818"/>
                </a:lnTo>
                <a:lnTo>
                  <a:pt x="4480838" y="573767"/>
                </a:lnTo>
                <a:lnTo>
                  <a:pt x="4633666" y="798818"/>
                </a:lnTo>
                <a:lnTo>
                  <a:pt x="4701699" y="798818"/>
                </a:lnTo>
                <a:lnTo>
                  <a:pt x="4701699" y="467034"/>
                </a:lnTo>
                <a:lnTo>
                  <a:pt x="4636624" y="467034"/>
                </a:lnTo>
                <a:lnTo>
                  <a:pt x="4636624" y="690606"/>
                </a:lnTo>
                <a:lnTo>
                  <a:pt x="4484042" y="467034"/>
                </a:lnTo>
                <a:close/>
                <a:moveTo>
                  <a:pt x="3568284" y="467034"/>
                </a:moveTo>
                <a:lnTo>
                  <a:pt x="3568284" y="798818"/>
                </a:lnTo>
                <a:lnTo>
                  <a:pt x="3633113" y="798818"/>
                </a:lnTo>
                <a:lnTo>
                  <a:pt x="3633113" y="573767"/>
                </a:lnTo>
                <a:lnTo>
                  <a:pt x="3785941" y="798818"/>
                </a:lnTo>
                <a:lnTo>
                  <a:pt x="3853974" y="798818"/>
                </a:lnTo>
                <a:lnTo>
                  <a:pt x="3853974" y="467034"/>
                </a:lnTo>
                <a:lnTo>
                  <a:pt x="3788899" y="467034"/>
                </a:lnTo>
                <a:lnTo>
                  <a:pt x="3788899" y="690606"/>
                </a:lnTo>
                <a:lnTo>
                  <a:pt x="3636317" y="467034"/>
                </a:lnTo>
                <a:close/>
                <a:moveTo>
                  <a:pt x="3072984" y="467034"/>
                </a:moveTo>
                <a:lnTo>
                  <a:pt x="3072984" y="798818"/>
                </a:lnTo>
                <a:lnTo>
                  <a:pt x="3142250" y="798818"/>
                </a:lnTo>
                <a:lnTo>
                  <a:pt x="3142250" y="467034"/>
                </a:lnTo>
                <a:close/>
                <a:moveTo>
                  <a:pt x="2795508" y="467034"/>
                </a:moveTo>
                <a:lnTo>
                  <a:pt x="2795508" y="524714"/>
                </a:lnTo>
                <a:lnTo>
                  <a:pt x="2883754" y="524714"/>
                </a:lnTo>
                <a:lnTo>
                  <a:pt x="2883754" y="798818"/>
                </a:lnTo>
                <a:lnTo>
                  <a:pt x="2953266" y="798818"/>
                </a:lnTo>
                <a:lnTo>
                  <a:pt x="2953266" y="524714"/>
                </a:lnTo>
                <a:lnTo>
                  <a:pt x="3041512" y="524714"/>
                </a:lnTo>
                <a:lnTo>
                  <a:pt x="3041512" y="467034"/>
                </a:lnTo>
                <a:close/>
                <a:moveTo>
                  <a:pt x="2633904" y="467034"/>
                </a:moveTo>
                <a:lnTo>
                  <a:pt x="2514600" y="798818"/>
                </a:lnTo>
                <a:lnTo>
                  <a:pt x="2585837" y="798818"/>
                </a:lnTo>
                <a:lnTo>
                  <a:pt x="2609747" y="725856"/>
                </a:lnTo>
                <a:lnTo>
                  <a:pt x="2729791" y="725856"/>
                </a:lnTo>
                <a:lnTo>
                  <a:pt x="2753455" y="798818"/>
                </a:lnTo>
                <a:lnTo>
                  <a:pt x="2826171" y="798818"/>
                </a:lnTo>
                <a:lnTo>
                  <a:pt x="2706621" y="467034"/>
                </a:lnTo>
                <a:close/>
                <a:moveTo>
                  <a:pt x="2300208" y="467034"/>
                </a:moveTo>
                <a:lnTo>
                  <a:pt x="2300208" y="524714"/>
                </a:lnTo>
                <a:lnTo>
                  <a:pt x="2388454" y="524714"/>
                </a:lnTo>
                <a:lnTo>
                  <a:pt x="2388454" y="798818"/>
                </a:lnTo>
                <a:lnTo>
                  <a:pt x="2457966" y="798818"/>
                </a:lnTo>
                <a:lnTo>
                  <a:pt x="2457966" y="524714"/>
                </a:lnTo>
                <a:lnTo>
                  <a:pt x="2546212" y="524714"/>
                </a:lnTo>
                <a:lnTo>
                  <a:pt x="2546212" y="467034"/>
                </a:lnTo>
                <a:close/>
                <a:moveTo>
                  <a:pt x="1977609" y="467034"/>
                </a:moveTo>
                <a:lnTo>
                  <a:pt x="1977609" y="798818"/>
                </a:lnTo>
                <a:lnTo>
                  <a:pt x="2042438" y="798818"/>
                </a:lnTo>
                <a:lnTo>
                  <a:pt x="2042438" y="573767"/>
                </a:lnTo>
                <a:lnTo>
                  <a:pt x="2195266" y="798818"/>
                </a:lnTo>
                <a:lnTo>
                  <a:pt x="2263299" y="798818"/>
                </a:lnTo>
                <a:lnTo>
                  <a:pt x="2263299" y="467034"/>
                </a:lnTo>
                <a:lnTo>
                  <a:pt x="2198224" y="467034"/>
                </a:lnTo>
                <a:lnTo>
                  <a:pt x="2198224" y="690606"/>
                </a:lnTo>
                <a:lnTo>
                  <a:pt x="2045642" y="467034"/>
                </a:lnTo>
                <a:close/>
                <a:moveTo>
                  <a:pt x="1701384" y="467034"/>
                </a:moveTo>
                <a:lnTo>
                  <a:pt x="1701384" y="798818"/>
                </a:lnTo>
                <a:lnTo>
                  <a:pt x="1924217" y="798818"/>
                </a:lnTo>
                <a:lnTo>
                  <a:pt x="1924217" y="741385"/>
                </a:lnTo>
                <a:lnTo>
                  <a:pt x="1770650" y="741385"/>
                </a:lnTo>
                <a:lnTo>
                  <a:pt x="1770650" y="657083"/>
                </a:lnTo>
                <a:lnTo>
                  <a:pt x="1909674" y="657083"/>
                </a:lnTo>
                <a:lnTo>
                  <a:pt x="1909674" y="601621"/>
                </a:lnTo>
                <a:lnTo>
                  <a:pt x="1770650" y="601621"/>
                </a:lnTo>
                <a:lnTo>
                  <a:pt x="1770650" y="524468"/>
                </a:lnTo>
                <a:lnTo>
                  <a:pt x="1924217" y="524468"/>
                </a:lnTo>
                <a:lnTo>
                  <a:pt x="1924217" y="467034"/>
                </a:lnTo>
                <a:close/>
                <a:moveTo>
                  <a:pt x="1139409" y="467034"/>
                </a:moveTo>
                <a:lnTo>
                  <a:pt x="1362242" y="467034"/>
                </a:lnTo>
                <a:lnTo>
                  <a:pt x="1362242" y="524468"/>
                </a:lnTo>
                <a:lnTo>
                  <a:pt x="1208675" y="524468"/>
                </a:lnTo>
                <a:lnTo>
                  <a:pt x="1208675" y="601621"/>
                </a:lnTo>
                <a:lnTo>
                  <a:pt x="1347699" y="601621"/>
                </a:lnTo>
                <a:lnTo>
                  <a:pt x="1347699" y="657083"/>
                </a:lnTo>
                <a:lnTo>
                  <a:pt x="1208675" y="657083"/>
                </a:lnTo>
                <a:lnTo>
                  <a:pt x="1208675" y="741385"/>
                </a:lnTo>
                <a:lnTo>
                  <a:pt x="1362242" y="741385"/>
                </a:lnTo>
                <a:lnTo>
                  <a:pt x="1362242" y="798818"/>
                </a:lnTo>
                <a:lnTo>
                  <a:pt x="1139409" y="798818"/>
                </a:lnTo>
                <a:close/>
                <a:moveTo>
                  <a:pt x="834609" y="467034"/>
                </a:moveTo>
                <a:lnTo>
                  <a:pt x="971661" y="467034"/>
                </a:lnTo>
                <a:cubicBezTo>
                  <a:pt x="992696" y="467034"/>
                  <a:pt x="1011635" y="470033"/>
                  <a:pt x="1028478" y="476031"/>
                </a:cubicBezTo>
                <a:cubicBezTo>
                  <a:pt x="1045322" y="482029"/>
                  <a:pt x="1058674" y="491725"/>
                  <a:pt x="1068534" y="505118"/>
                </a:cubicBezTo>
                <a:cubicBezTo>
                  <a:pt x="1078394" y="518511"/>
                  <a:pt x="1083324" y="536299"/>
                  <a:pt x="1083324" y="558484"/>
                </a:cubicBezTo>
                <a:cubicBezTo>
                  <a:pt x="1083324" y="579519"/>
                  <a:pt x="1077655" y="597348"/>
                  <a:pt x="1066316" y="611974"/>
                </a:cubicBezTo>
                <a:cubicBezTo>
                  <a:pt x="1054977" y="626599"/>
                  <a:pt x="1037887" y="637035"/>
                  <a:pt x="1015044" y="643279"/>
                </a:cubicBezTo>
                <a:cubicBezTo>
                  <a:pt x="1028848" y="645415"/>
                  <a:pt x="1039982" y="649565"/>
                  <a:pt x="1048445" y="655727"/>
                </a:cubicBezTo>
                <a:cubicBezTo>
                  <a:pt x="1056908" y="661889"/>
                  <a:pt x="1063769" y="670312"/>
                  <a:pt x="1069027" y="680993"/>
                </a:cubicBezTo>
                <a:cubicBezTo>
                  <a:pt x="1074286" y="691674"/>
                  <a:pt x="1079052" y="704986"/>
                  <a:pt x="1083324" y="720925"/>
                </a:cubicBezTo>
                <a:lnTo>
                  <a:pt x="1104769" y="798818"/>
                </a:lnTo>
                <a:lnTo>
                  <a:pt x="1033039" y="798818"/>
                </a:lnTo>
                <a:lnTo>
                  <a:pt x="1016770" y="734729"/>
                </a:lnTo>
                <a:cubicBezTo>
                  <a:pt x="1012826" y="718296"/>
                  <a:pt x="1008430" y="705519"/>
                  <a:pt x="1003582" y="696399"/>
                </a:cubicBezTo>
                <a:cubicBezTo>
                  <a:pt x="998735" y="687279"/>
                  <a:pt x="992778" y="680911"/>
                  <a:pt x="985712" y="677296"/>
                </a:cubicBezTo>
                <a:cubicBezTo>
                  <a:pt x="978645" y="673680"/>
                  <a:pt x="969607" y="671873"/>
                  <a:pt x="958597" y="671873"/>
                </a:cubicBezTo>
                <a:lnTo>
                  <a:pt x="903874" y="671873"/>
                </a:lnTo>
                <a:lnTo>
                  <a:pt x="903874" y="798818"/>
                </a:lnTo>
                <a:lnTo>
                  <a:pt x="834609" y="798818"/>
                </a:lnTo>
                <a:close/>
                <a:moveTo>
                  <a:pt x="539334" y="467034"/>
                </a:moveTo>
                <a:lnTo>
                  <a:pt x="669731" y="467034"/>
                </a:lnTo>
                <a:cubicBezTo>
                  <a:pt x="691423" y="467034"/>
                  <a:pt x="711265" y="470896"/>
                  <a:pt x="729260" y="478619"/>
                </a:cubicBezTo>
                <a:cubicBezTo>
                  <a:pt x="747254" y="486343"/>
                  <a:pt x="761592" y="498092"/>
                  <a:pt x="772273" y="513868"/>
                </a:cubicBezTo>
                <a:cubicBezTo>
                  <a:pt x="782955" y="529644"/>
                  <a:pt x="788296" y="549775"/>
                  <a:pt x="788296" y="574260"/>
                </a:cubicBezTo>
                <a:cubicBezTo>
                  <a:pt x="788296" y="598417"/>
                  <a:pt x="782955" y="618383"/>
                  <a:pt x="772273" y="634159"/>
                </a:cubicBezTo>
                <a:cubicBezTo>
                  <a:pt x="761592" y="649934"/>
                  <a:pt x="747254" y="661643"/>
                  <a:pt x="729260" y="669284"/>
                </a:cubicBezTo>
                <a:cubicBezTo>
                  <a:pt x="711265" y="676926"/>
                  <a:pt x="691423" y="680747"/>
                  <a:pt x="669731" y="680747"/>
                </a:cubicBezTo>
                <a:lnTo>
                  <a:pt x="608599" y="680747"/>
                </a:lnTo>
                <a:lnTo>
                  <a:pt x="608599" y="798818"/>
                </a:lnTo>
                <a:lnTo>
                  <a:pt x="539334" y="798818"/>
                </a:lnTo>
                <a:close/>
                <a:moveTo>
                  <a:pt x="4208771" y="462597"/>
                </a:moveTo>
                <a:cubicBezTo>
                  <a:pt x="4175083" y="462597"/>
                  <a:pt x="4146612" y="469622"/>
                  <a:pt x="4123360" y="483673"/>
                </a:cubicBezTo>
                <a:cubicBezTo>
                  <a:pt x="4100107" y="497723"/>
                  <a:pt x="4082441" y="517525"/>
                  <a:pt x="4070363" y="543078"/>
                </a:cubicBezTo>
                <a:cubicBezTo>
                  <a:pt x="4058285" y="568632"/>
                  <a:pt x="4052246" y="598663"/>
                  <a:pt x="4052246" y="633173"/>
                </a:cubicBezTo>
                <a:cubicBezTo>
                  <a:pt x="4052246" y="667682"/>
                  <a:pt x="4058285" y="697631"/>
                  <a:pt x="4070363" y="723021"/>
                </a:cubicBezTo>
                <a:cubicBezTo>
                  <a:pt x="4082441" y="748410"/>
                  <a:pt x="4100107" y="768130"/>
                  <a:pt x="4123360" y="782180"/>
                </a:cubicBezTo>
                <a:cubicBezTo>
                  <a:pt x="4146612" y="796230"/>
                  <a:pt x="4175083" y="803255"/>
                  <a:pt x="4208771" y="803255"/>
                </a:cubicBezTo>
                <a:cubicBezTo>
                  <a:pt x="4242459" y="803255"/>
                  <a:pt x="4270888" y="796230"/>
                  <a:pt x="4294059" y="782180"/>
                </a:cubicBezTo>
                <a:cubicBezTo>
                  <a:pt x="4317229" y="768130"/>
                  <a:pt x="4334854" y="748410"/>
                  <a:pt x="4346932" y="723021"/>
                </a:cubicBezTo>
                <a:cubicBezTo>
                  <a:pt x="4359011" y="697631"/>
                  <a:pt x="4365050" y="667682"/>
                  <a:pt x="4365050" y="633173"/>
                </a:cubicBezTo>
                <a:cubicBezTo>
                  <a:pt x="4365050" y="598663"/>
                  <a:pt x="4359011" y="568632"/>
                  <a:pt x="4346932" y="543078"/>
                </a:cubicBezTo>
                <a:cubicBezTo>
                  <a:pt x="4334854" y="517525"/>
                  <a:pt x="4317229" y="497723"/>
                  <a:pt x="4294059" y="483673"/>
                </a:cubicBezTo>
                <a:cubicBezTo>
                  <a:pt x="4270888" y="469622"/>
                  <a:pt x="4242459" y="462597"/>
                  <a:pt x="4208771" y="462597"/>
                </a:cubicBezTo>
                <a:close/>
                <a:moveTo>
                  <a:pt x="3361046" y="462597"/>
                </a:moveTo>
                <a:cubicBezTo>
                  <a:pt x="3327358" y="462597"/>
                  <a:pt x="3298888" y="469622"/>
                  <a:pt x="3275635" y="483673"/>
                </a:cubicBezTo>
                <a:cubicBezTo>
                  <a:pt x="3252382" y="497723"/>
                  <a:pt x="3234716" y="517525"/>
                  <a:pt x="3222638" y="543078"/>
                </a:cubicBezTo>
                <a:cubicBezTo>
                  <a:pt x="3210560" y="568632"/>
                  <a:pt x="3204520" y="598663"/>
                  <a:pt x="3204520" y="633173"/>
                </a:cubicBezTo>
                <a:cubicBezTo>
                  <a:pt x="3204520" y="667682"/>
                  <a:pt x="3210560" y="697631"/>
                  <a:pt x="3222638" y="723021"/>
                </a:cubicBezTo>
                <a:cubicBezTo>
                  <a:pt x="3234716" y="748410"/>
                  <a:pt x="3252382" y="768130"/>
                  <a:pt x="3275635" y="782180"/>
                </a:cubicBezTo>
                <a:cubicBezTo>
                  <a:pt x="3298888" y="796230"/>
                  <a:pt x="3327358" y="803255"/>
                  <a:pt x="3361046" y="803255"/>
                </a:cubicBezTo>
                <a:cubicBezTo>
                  <a:pt x="3394733" y="803255"/>
                  <a:pt x="3423163" y="796230"/>
                  <a:pt x="3446334" y="782180"/>
                </a:cubicBezTo>
                <a:cubicBezTo>
                  <a:pt x="3469504" y="768130"/>
                  <a:pt x="3487129" y="748410"/>
                  <a:pt x="3499207" y="723021"/>
                </a:cubicBezTo>
                <a:cubicBezTo>
                  <a:pt x="3511285" y="697631"/>
                  <a:pt x="3517325" y="667682"/>
                  <a:pt x="3517325" y="633173"/>
                </a:cubicBezTo>
                <a:cubicBezTo>
                  <a:pt x="3517325" y="598663"/>
                  <a:pt x="3511285" y="568632"/>
                  <a:pt x="3499207" y="543078"/>
                </a:cubicBezTo>
                <a:cubicBezTo>
                  <a:pt x="3487129" y="517525"/>
                  <a:pt x="3469504" y="497723"/>
                  <a:pt x="3446334" y="483673"/>
                </a:cubicBezTo>
                <a:cubicBezTo>
                  <a:pt x="3423163" y="469622"/>
                  <a:pt x="3394733" y="462597"/>
                  <a:pt x="3361046" y="462597"/>
                </a:cubicBezTo>
                <a:close/>
                <a:moveTo>
                  <a:pt x="1398361" y="0"/>
                </a:moveTo>
                <a:lnTo>
                  <a:pt x="6188075" y="0"/>
                </a:lnTo>
                <a:lnTo>
                  <a:pt x="6188075" y="6858000"/>
                </a:lnTo>
                <a:lnTo>
                  <a:pt x="1668327" y="6840583"/>
                </a:lnTo>
                <a:cubicBezTo>
                  <a:pt x="3183437" y="6159228"/>
                  <a:pt x="3338377" y="5201172"/>
                  <a:pt x="3025759" y="4147999"/>
                </a:cubicBezTo>
                <a:lnTo>
                  <a:pt x="2960905" y="3948513"/>
                </a:lnTo>
                <a:lnTo>
                  <a:pt x="3016337" y="3852012"/>
                </a:lnTo>
                <a:lnTo>
                  <a:pt x="3016337" y="4094468"/>
                </a:lnTo>
                <a:lnTo>
                  <a:pt x="3084370" y="4094468"/>
                </a:lnTo>
                <a:lnTo>
                  <a:pt x="3084370" y="3762684"/>
                </a:lnTo>
                <a:lnTo>
                  <a:pt x="3007956" y="3762684"/>
                </a:lnTo>
                <a:lnTo>
                  <a:pt x="2937915" y="3883573"/>
                </a:lnTo>
                <a:lnTo>
                  <a:pt x="2865756" y="3691346"/>
                </a:lnTo>
                <a:lnTo>
                  <a:pt x="2803504" y="3542018"/>
                </a:lnTo>
                <a:lnTo>
                  <a:pt x="2819567" y="3542018"/>
                </a:lnTo>
                <a:lnTo>
                  <a:pt x="2819567" y="3484584"/>
                </a:lnTo>
                <a:lnTo>
                  <a:pt x="2779561" y="3484584"/>
                </a:lnTo>
                <a:lnTo>
                  <a:pt x="2769164" y="3459644"/>
                </a:lnTo>
                <a:lnTo>
                  <a:pt x="2742449" y="3400283"/>
                </a:lnTo>
                <a:lnTo>
                  <a:pt x="2805024" y="3400283"/>
                </a:lnTo>
                <a:lnTo>
                  <a:pt x="2805024" y="3344821"/>
                </a:lnTo>
                <a:lnTo>
                  <a:pt x="2717489" y="3344821"/>
                </a:lnTo>
                <a:lnTo>
                  <a:pt x="2682767" y="3267668"/>
                </a:lnTo>
                <a:lnTo>
                  <a:pt x="2819567" y="3267668"/>
                </a:lnTo>
                <a:lnTo>
                  <a:pt x="2819567" y="3210234"/>
                </a:lnTo>
                <a:lnTo>
                  <a:pt x="2656377" y="3210234"/>
                </a:lnTo>
                <a:lnTo>
                  <a:pt x="2508460" y="2904595"/>
                </a:lnTo>
                <a:lnTo>
                  <a:pt x="2548253" y="2751364"/>
                </a:lnTo>
                <a:lnTo>
                  <a:pt x="2613575" y="2999093"/>
                </a:lnTo>
                <a:lnTo>
                  <a:pt x="2685059" y="2999093"/>
                </a:lnTo>
                <a:lnTo>
                  <a:pt x="2784397" y="2667309"/>
                </a:lnTo>
                <a:lnTo>
                  <a:pt x="2713406" y="2667309"/>
                </a:lnTo>
                <a:lnTo>
                  <a:pt x="2650303" y="2916763"/>
                </a:lnTo>
                <a:lnTo>
                  <a:pt x="2583749" y="2667309"/>
                </a:lnTo>
                <a:lnTo>
                  <a:pt x="2514237" y="2667309"/>
                </a:lnTo>
                <a:lnTo>
                  <a:pt x="2471374" y="2827966"/>
                </a:lnTo>
                <a:lnTo>
                  <a:pt x="2436450" y="2755804"/>
                </a:lnTo>
                <a:lnTo>
                  <a:pt x="2236645" y="2359224"/>
                </a:lnTo>
                <a:lnTo>
                  <a:pt x="2236645" y="2114859"/>
                </a:lnTo>
                <a:lnTo>
                  <a:pt x="2160231" y="2114859"/>
                </a:lnTo>
                <a:lnTo>
                  <a:pt x="2135921" y="2156818"/>
                </a:lnTo>
                <a:lnTo>
                  <a:pt x="2006207" y="1894193"/>
                </a:lnTo>
                <a:lnTo>
                  <a:pt x="2057916" y="1894193"/>
                </a:lnTo>
                <a:lnTo>
                  <a:pt x="2057916" y="1620089"/>
                </a:lnTo>
                <a:lnTo>
                  <a:pt x="2146162" y="1620089"/>
                </a:lnTo>
                <a:lnTo>
                  <a:pt x="2146162" y="1562409"/>
                </a:lnTo>
                <a:lnTo>
                  <a:pt x="1900158" y="1562409"/>
                </a:lnTo>
                <a:lnTo>
                  <a:pt x="1900158" y="1620089"/>
                </a:lnTo>
                <a:lnTo>
                  <a:pt x="1988404" y="1620089"/>
                </a:lnTo>
                <a:lnTo>
                  <a:pt x="1988404" y="1858150"/>
                </a:lnTo>
                <a:lnTo>
                  <a:pt x="1965507" y="1811791"/>
                </a:lnTo>
                <a:cubicBezTo>
                  <a:pt x="1815466" y="1498532"/>
                  <a:pt x="1679304" y="1188096"/>
                  <a:pt x="1577840" y="884719"/>
                </a:cubicBezTo>
                <a:lnTo>
                  <a:pt x="1551823" y="799781"/>
                </a:lnTo>
                <a:lnTo>
                  <a:pt x="1595823" y="793149"/>
                </a:lnTo>
                <a:cubicBezTo>
                  <a:pt x="1615543" y="786411"/>
                  <a:pt x="1631196" y="775812"/>
                  <a:pt x="1642781" y="761351"/>
                </a:cubicBezTo>
                <a:cubicBezTo>
                  <a:pt x="1654366" y="746890"/>
                  <a:pt x="1660159" y="727910"/>
                  <a:pt x="1660159" y="704410"/>
                </a:cubicBezTo>
                <a:cubicBezTo>
                  <a:pt x="1660159" y="683376"/>
                  <a:pt x="1656297" y="666409"/>
                  <a:pt x="1648574" y="653509"/>
                </a:cubicBezTo>
                <a:cubicBezTo>
                  <a:pt x="1640850" y="640609"/>
                  <a:pt x="1628977" y="630092"/>
                  <a:pt x="1612955" y="621957"/>
                </a:cubicBezTo>
                <a:cubicBezTo>
                  <a:pt x="1596933" y="613823"/>
                  <a:pt x="1576350" y="606058"/>
                  <a:pt x="1551208" y="598663"/>
                </a:cubicBezTo>
                <a:cubicBezTo>
                  <a:pt x="1530009" y="592583"/>
                  <a:pt x="1513822" y="587160"/>
                  <a:pt x="1502648" y="582394"/>
                </a:cubicBezTo>
                <a:lnTo>
                  <a:pt x="1487702" y="572833"/>
                </a:lnTo>
                <a:lnTo>
                  <a:pt x="1479651" y="539756"/>
                </a:lnTo>
                <a:lnTo>
                  <a:pt x="1488228" y="524837"/>
                </a:lnTo>
                <a:cubicBezTo>
                  <a:pt x="1498005" y="519332"/>
                  <a:pt x="1510207" y="516580"/>
                  <a:pt x="1524832" y="516580"/>
                </a:cubicBezTo>
                <a:cubicBezTo>
                  <a:pt x="1539786" y="516580"/>
                  <a:pt x="1552604" y="520072"/>
                  <a:pt x="1563286" y="527056"/>
                </a:cubicBezTo>
                <a:cubicBezTo>
                  <a:pt x="1573967" y="534040"/>
                  <a:pt x="1579226" y="544598"/>
                  <a:pt x="1579062" y="558731"/>
                </a:cubicBezTo>
                <a:lnTo>
                  <a:pt x="1650053" y="558731"/>
                </a:lnTo>
                <a:cubicBezTo>
                  <a:pt x="1650053" y="536875"/>
                  <a:pt x="1644383" y="518881"/>
                  <a:pt x="1633044" y="504748"/>
                </a:cubicBezTo>
                <a:cubicBezTo>
                  <a:pt x="1621706" y="490615"/>
                  <a:pt x="1606587" y="480098"/>
                  <a:pt x="1587689" y="473196"/>
                </a:cubicBezTo>
                <a:cubicBezTo>
                  <a:pt x="1568791" y="466295"/>
                  <a:pt x="1547839" y="462844"/>
                  <a:pt x="1524832" y="462844"/>
                </a:cubicBezTo>
                <a:lnTo>
                  <a:pt x="1463216" y="472230"/>
                </a:lnTo>
                <a:lnTo>
                  <a:pt x="1454270" y="435478"/>
                </a:lnTo>
                <a:cubicBezTo>
                  <a:pt x="1423489" y="287848"/>
                  <a:pt x="1403986" y="142512"/>
                  <a:pt x="1398361" y="0"/>
                </a:cubicBezTo>
                <a:close/>
              </a:path>
            </a:pathLst>
          </a:cu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ZA" sz="2400"/>
          </a:p>
        </p:txBody>
      </p:sp>
      <p:sp>
        <p:nvSpPr>
          <p:cNvPr id="21" name="Subtitle 2">
            <a:extLst>
              <a:ext uri="{FF2B5EF4-FFF2-40B4-BE49-F238E27FC236}">
                <a16:creationId xmlns:a16="http://schemas.microsoft.com/office/drawing/2014/main" id="{AD9B7338-EA5F-95F0-11AB-CD2400656455}"/>
              </a:ext>
            </a:extLst>
          </p:cNvPr>
          <p:cNvSpPr txBox="1">
            <a:spLocks/>
          </p:cNvSpPr>
          <p:nvPr/>
        </p:nvSpPr>
        <p:spPr>
          <a:xfrm>
            <a:off x="6418217" y="4420643"/>
            <a:ext cx="2586446" cy="7696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BY ZASHE SHOKO FROM THE CITY OF TSHWANE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51B771-10A3-9E70-781D-64D59D24A0C9}"/>
              </a:ext>
            </a:extLst>
          </p:cNvPr>
          <p:cNvSpPr>
            <a:spLocks noGrp="1" noChangeArrowheads="1"/>
          </p:cNvSpPr>
          <p:nvPr>
            <p:ph type="title"/>
          </p:nvPr>
        </p:nvSpPr>
        <p:spPr bwMode="auto">
          <a:xfrm>
            <a:off x="1900302" y="237218"/>
            <a:ext cx="7101639" cy="1225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dirty="0"/>
              <a:t>BASIC REQUIREMENTS FOR LAND DEVELOPMENT APPLICATION</a:t>
            </a:r>
            <a:endParaRPr lang="en-GB" altLang="en-US" sz="4000" dirty="0"/>
          </a:p>
        </p:txBody>
      </p:sp>
      <p:sp>
        <p:nvSpPr>
          <p:cNvPr id="4" name="Content Placeholder 2">
            <a:extLst>
              <a:ext uri="{FF2B5EF4-FFF2-40B4-BE49-F238E27FC236}">
                <a16:creationId xmlns:a16="http://schemas.microsoft.com/office/drawing/2014/main" id="{5B084711-0957-0D78-A466-2582276B6F5F}"/>
              </a:ext>
            </a:extLst>
          </p:cNvPr>
          <p:cNvSpPr txBox="1">
            <a:spLocks/>
          </p:cNvSpPr>
          <p:nvPr/>
        </p:nvSpPr>
        <p:spPr>
          <a:xfrm>
            <a:off x="461554" y="1825624"/>
            <a:ext cx="8098972" cy="4697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Fees and correct payment referencing</a:t>
            </a:r>
          </a:p>
          <a:p>
            <a:pPr fontAlgn="auto">
              <a:spcAft>
                <a:spcPts val="0"/>
              </a:spcAft>
            </a:pPr>
            <a:r>
              <a:rPr lang="en-US" dirty="0">
                <a:latin typeface="Arial" panose="020B0604020202020204" pitchFamily="34" charset="0"/>
                <a:cs typeface="Arial" panose="020B0604020202020204" pitchFamily="34" charset="0"/>
              </a:rPr>
              <a:t>Prescribed documents </a:t>
            </a:r>
          </a:p>
          <a:p>
            <a:pPr fontAlgn="auto">
              <a:spcAft>
                <a:spcPts val="0"/>
              </a:spcAft>
              <a:defRPr/>
            </a:pPr>
            <a:r>
              <a:rPr lang="en-US" dirty="0">
                <a:solidFill>
                  <a:srgbClr val="001D35"/>
                </a:solidFill>
                <a:latin typeface="Arial" panose="020B0604020202020204" pitchFamily="34" charset="0"/>
                <a:cs typeface="Arial" panose="020B0604020202020204" pitchFamily="34" charset="0"/>
              </a:rPr>
              <a:t>Studies that must form part of a township establishment application includes: </a:t>
            </a:r>
          </a:p>
          <a:p>
            <a:pPr lvl="1" fontAlgn="auto">
              <a:spcAft>
                <a:spcPts val="0"/>
              </a:spcAft>
              <a:defRPr/>
            </a:pPr>
            <a:r>
              <a:rPr lang="en-US" dirty="0">
                <a:solidFill>
                  <a:srgbClr val="001D35"/>
                </a:solidFill>
                <a:latin typeface="Arial" panose="020B0604020202020204" pitchFamily="34" charset="0"/>
                <a:cs typeface="Arial" panose="020B0604020202020204" pitchFamily="34" charset="0"/>
              </a:rPr>
              <a:t>Geotechnical report</a:t>
            </a:r>
          </a:p>
          <a:p>
            <a:pPr lvl="1" fontAlgn="auto">
              <a:spcAft>
                <a:spcPts val="0"/>
              </a:spcAft>
              <a:defRPr/>
            </a:pPr>
            <a:r>
              <a:rPr lang="en-US" dirty="0">
                <a:solidFill>
                  <a:srgbClr val="001D35"/>
                </a:solidFill>
                <a:latin typeface="Arial" panose="020B0604020202020204" pitchFamily="34" charset="0"/>
                <a:cs typeface="Arial" panose="020B0604020202020204" pitchFamily="34" charset="0"/>
              </a:rPr>
              <a:t>Traffic Impact Study</a:t>
            </a:r>
          </a:p>
          <a:p>
            <a:pPr lvl="1" fontAlgn="auto">
              <a:spcAft>
                <a:spcPts val="0"/>
              </a:spcAft>
              <a:defRPr/>
            </a:pPr>
            <a:r>
              <a:rPr lang="en-US" dirty="0">
                <a:solidFill>
                  <a:srgbClr val="001D35"/>
                </a:solidFill>
                <a:latin typeface="Arial" panose="020B0604020202020204" pitchFamily="34" charset="0"/>
                <a:cs typeface="Arial" panose="020B0604020202020204" pitchFamily="34" charset="0"/>
              </a:rPr>
              <a:t>Services Report </a:t>
            </a:r>
          </a:p>
          <a:p>
            <a:pPr lvl="1" fontAlgn="auto">
              <a:spcAft>
                <a:spcPts val="0"/>
              </a:spcAft>
              <a:defRPr/>
            </a:pPr>
            <a:r>
              <a:rPr lang="en-US" dirty="0">
                <a:solidFill>
                  <a:srgbClr val="001D35"/>
                </a:solidFill>
                <a:latin typeface="Arial" panose="020B0604020202020204" pitchFamily="34" charset="0"/>
                <a:cs typeface="Arial" panose="020B0604020202020204" pitchFamily="34" charset="0"/>
              </a:rPr>
              <a:t>Noise impact Study</a:t>
            </a:r>
          </a:p>
          <a:p>
            <a:pPr lvl="1" fontAlgn="auto">
              <a:spcAft>
                <a:spcPts val="0"/>
              </a:spcAft>
              <a:defRPr/>
            </a:pPr>
            <a:r>
              <a:rPr lang="en-US" dirty="0">
                <a:solidFill>
                  <a:srgbClr val="001D35"/>
                </a:solidFill>
                <a:latin typeface="Arial" panose="020B0604020202020204" pitchFamily="34" charset="0"/>
                <a:cs typeface="Arial" panose="020B0604020202020204" pitchFamily="34" charset="0"/>
              </a:rPr>
              <a:t>Environmental Impact Assessment </a:t>
            </a:r>
          </a:p>
          <a:p>
            <a:pPr fontAlgn="auto">
              <a:spcAft>
                <a:spcPts val="0"/>
              </a:spcAft>
              <a:defRPr/>
            </a:pPr>
            <a:r>
              <a:rPr lang="en-US" dirty="0">
                <a:solidFill>
                  <a:prstClr val="black"/>
                </a:solidFill>
                <a:latin typeface="Arial" panose="020B0604020202020204" pitchFamily="34" charset="0"/>
                <a:cs typeface="Arial" panose="020B0604020202020204" pitchFamily="34" charset="0"/>
              </a:rPr>
              <a:t>Compliance with advertisement procedure</a:t>
            </a:r>
          </a:p>
          <a:p>
            <a:pPr marL="457200" lvl="1" indent="0" fontAlgn="auto">
              <a:spcAft>
                <a:spcPts val="0"/>
              </a:spcAft>
              <a:buFont typeface="Arial" panose="020B0604020202020204" pitchFamily="34" charset="0"/>
              <a:buNone/>
              <a:defRPr/>
            </a:pPr>
            <a:endParaRPr lang="en-US" sz="1500" dirty="0">
              <a:solidFill>
                <a:srgbClr val="001D35"/>
              </a:solidFill>
              <a:latin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E0688CB-9871-E7C0-3059-CC4D49D8606B}"/>
              </a:ext>
            </a:extLst>
          </p:cNvPr>
          <p:cNvSpPr>
            <a:spLocks noGrp="1" noChangeArrowheads="1"/>
          </p:cNvSpPr>
          <p:nvPr>
            <p:ph type="title"/>
          </p:nvPr>
        </p:nvSpPr>
        <p:spPr bwMode="auto">
          <a:xfrm>
            <a:off x="2011680" y="393031"/>
            <a:ext cx="7132320" cy="1244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4000" dirty="0"/>
              <a:t>LAND DEVELOPMENT APPLICATIONS </a:t>
            </a:r>
          </a:p>
        </p:txBody>
      </p:sp>
      <p:sp>
        <p:nvSpPr>
          <p:cNvPr id="3" name="Content Placeholder 2">
            <a:extLst>
              <a:ext uri="{FF2B5EF4-FFF2-40B4-BE49-F238E27FC236}">
                <a16:creationId xmlns:a16="http://schemas.microsoft.com/office/drawing/2014/main" id="{43C1C4E8-BD87-A08E-BFAA-E23231C6A7CD}"/>
              </a:ext>
            </a:extLst>
          </p:cNvPr>
          <p:cNvSpPr txBox="1">
            <a:spLocks/>
          </p:cNvSpPr>
          <p:nvPr/>
        </p:nvSpPr>
        <p:spPr>
          <a:xfrm>
            <a:off x="244929" y="1845899"/>
            <a:ext cx="4955177" cy="4698909"/>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5200" b="0" i="0" u="none" strike="noStrike" kern="1200" cap="none" spc="0" normalizeH="0" baseline="0" noProof="0" dirty="0">
                <a:ln>
                  <a:noFill/>
                </a:ln>
                <a:solidFill>
                  <a:srgbClr val="001D35"/>
                </a:solidFill>
                <a:effectLst/>
                <a:uLnTx/>
                <a:uFillTx/>
                <a:latin typeface="Arial" panose="020B0604020202020204" pitchFamily="34" charset="0"/>
                <a:ea typeface="+mn-ea"/>
                <a:cs typeface="Arial" panose="020B0604020202020204" pitchFamily="34" charset="0"/>
              </a:rPr>
              <a:t>Land : farm portions, agricultural holdings and erf or erven</a:t>
            </a:r>
          </a:p>
          <a:p>
            <a:pPr marL="228600" marR="0" lvl="0" indent="-2286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5200" b="0" i="0" u="none" strike="noStrike" kern="1200" cap="none" spc="0" normalizeH="0" baseline="0" noProof="0" dirty="0">
                <a:ln>
                  <a:noFill/>
                </a:ln>
                <a:solidFill>
                  <a:srgbClr val="001D35"/>
                </a:solidFill>
                <a:effectLst/>
                <a:uLnTx/>
                <a:uFillTx/>
                <a:latin typeface="Arial" panose="020B0604020202020204" pitchFamily="34" charset="0"/>
                <a:ea typeface="+mn-ea"/>
                <a:cs typeface="Arial" panose="020B0604020202020204" pitchFamily="34" charset="0"/>
              </a:rPr>
              <a:t>Township establishment [Section 16(4)]  is an application process where agricultural or undeveloped land is converted into a township, involving the creation of streets, erven (plots), and zoning for residential, commercial, or industrial use, following a municipality's planning legislation and  policies. </a:t>
            </a:r>
          </a:p>
          <a:p>
            <a:pPr marL="228600" marR="0" lvl="0" indent="-2286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5200" b="0" i="0" u="none" strike="noStrike" kern="1200" cap="none" spc="0" normalizeH="0" baseline="0" noProof="0" dirty="0">
                <a:ln>
                  <a:noFill/>
                </a:ln>
                <a:solidFill>
                  <a:srgbClr val="001D35"/>
                </a:solidFill>
                <a:effectLst/>
                <a:uLnTx/>
                <a:uFillTx/>
                <a:latin typeface="Arial" panose="020B0604020202020204" pitchFamily="34" charset="0"/>
                <a:ea typeface="+mn-ea"/>
                <a:cs typeface="Arial" panose="020B0604020202020204" pitchFamily="34" charset="0"/>
              </a:rPr>
              <a:t>“Rezoning [Section 16(1)] of an erf” means the amendment of the zoning of property(</a:t>
            </a:r>
            <a:r>
              <a:rPr kumimoji="0" lang="en-US" sz="5200" b="0" i="0" u="none" strike="noStrike" kern="1200" cap="none" spc="0" normalizeH="0" baseline="0" noProof="0" dirty="0" err="1">
                <a:ln>
                  <a:noFill/>
                </a:ln>
                <a:solidFill>
                  <a:srgbClr val="001D35"/>
                </a:solidFill>
                <a:effectLst/>
                <a:uLnTx/>
                <a:uFillTx/>
                <a:latin typeface="Arial" panose="020B0604020202020204" pitchFamily="34" charset="0"/>
                <a:ea typeface="+mn-ea"/>
                <a:cs typeface="Arial" panose="020B0604020202020204" pitchFamily="34" charset="0"/>
              </a:rPr>
              <a:t>ies</a:t>
            </a:r>
            <a:r>
              <a:rPr kumimoji="0" lang="en-US" sz="5200" b="0" i="0" u="none" strike="noStrike" kern="1200" cap="none" spc="0" normalizeH="0" baseline="0" noProof="0" dirty="0">
                <a:ln>
                  <a:noFill/>
                </a:ln>
                <a:solidFill>
                  <a:srgbClr val="001D35"/>
                </a:solidFill>
                <a:effectLst/>
                <a:uLnTx/>
                <a:uFillTx/>
                <a:latin typeface="Arial" panose="020B0604020202020204" pitchFamily="34" charset="0"/>
                <a:ea typeface="+mn-ea"/>
                <a:cs typeface="Arial" panose="020B0604020202020204" pitchFamily="34" charset="0"/>
              </a:rPr>
              <a:t>) or land as contemplated in a Land Use Scheme;</a:t>
            </a:r>
          </a:p>
          <a:p>
            <a:pPr marL="228600" marR="0" lvl="0" indent="-2286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5200" b="0" i="0" u="none" strike="noStrike" kern="1200" cap="none" spc="0" normalizeH="0" baseline="0" noProof="0" dirty="0">
                <a:ln>
                  <a:noFill/>
                </a:ln>
                <a:solidFill>
                  <a:srgbClr val="001D35"/>
                </a:solidFill>
                <a:effectLst/>
                <a:uLnTx/>
                <a:uFillTx/>
                <a:latin typeface="Arial" panose="020B0604020202020204" pitchFamily="34" charset="0"/>
                <a:ea typeface="+mn-ea"/>
                <a:cs typeface="Arial" panose="020B0604020202020204" pitchFamily="34" charset="0"/>
              </a:rPr>
              <a:t>Subdivision [Section 16(12] of an erf/erven involves splitting a larger land area into smaller, independent units, each with its own title deed.</a:t>
            </a:r>
            <a:endParaRPr kumimoji="0" lang="en-US" sz="5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defTabSz="914400" rtl="0" eaLnBrk="1" fontAlgn="auto" latinLnBrk="0" hangingPunct="1">
              <a:lnSpc>
                <a:spcPct val="12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001D35"/>
              </a:solidFill>
              <a:effectLst/>
              <a:uLnTx/>
              <a:uFillTx/>
              <a:latin typeface="Google Sans"/>
              <a:ea typeface="+mn-ea"/>
              <a:cs typeface="+mn-cs"/>
            </a:endParaRPr>
          </a:p>
          <a:p>
            <a:pPr marL="228600" marR="0" lvl="0" indent="-2286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016DC660-78B2-32BD-437C-B5A8B1ECB6B2}"/>
              </a:ext>
            </a:extLst>
          </p:cNvPr>
          <p:cNvPicPr>
            <a:picLocks noChangeAspect="1"/>
          </p:cNvPicPr>
          <p:nvPr/>
        </p:nvPicPr>
        <p:blipFill>
          <a:blip r:embed="rId2"/>
          <a:srcRect l="8060" t="6639" r="3118"/>
          <a:stretch/>
        </p:blipFill>
        <p:spPr>
          <a:xfrm>
            <a:off x="5446449" y="1515291"/>
            <a:ext cx="3327110" cy="2331402"/>
          </a:xfrm>
          <a:prstGeom prst="rect">
            <a:avLst/>
          </a:prstGeom>
        </p:spPr>
      </p:pic>
      <p:pic>
        <p:nvPicPr>
          <p:cNvPr id="5" name="Picture 4">
            <a:extLst>
              <a:ext uri="{FF2B5EF4-FFF2-40B4-BE49-F238E27FC236}">
                <a16:creationId xmlns:a16="http://schemas.microsoft.com/office/drawing/2014/main" id="{9335167A-842A-65D7-EC92-D603DAC513E3}"/>
              </a:ext>
            </a:extLst>
          </p:cNvPr>
          <p:cNvPicPr>
            <a:picLocks noChangeAspect="1"/>
          </p:cNvPicPr>
          <p:nvPr/>
        </p:nvPicPr>
        <p:blipFill>
          <a:blip r:embed="rId3"/>
          <a:stretch>
            <a:fillRect/>
          </a:stretch>
        </p:blipFill>
        <p:spPr>
          <a:xfrm>
            <a:off x="5446449" y="3846693"/>
            <a:ext cx="3327110" cy="287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4ACE-A702-E8A3-1C5D-24572881A71A}"/>
              </a:ext>
            </a:extLst>
          </p:cNvPr>
          <p:cNvSpPr txBox="1">
            <a:spLocks/>
          </p:cNvSpPr>
          <p:nvPr/>
        </p:nvSpPr>
        <p:spPr bwMode="auto">
          <a:xfrm>
            <a:off x="2020258" y="196645"/>
            <a:ext cx="6897320" cy="1288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altLang="en-US" sz="4000" dirty="0">
                <a:latin typeface="+mn-lt"/>
                <a:cs typeface="Arial" panose="020B0604020202020204" pitchFamily="34" charset="0"/>
              </a:rPr>
              <a:t>PROCESS OF A LAND DEVELOPMENT APPLICATION</a:t>
            </a:r>
          </a:p>
        </p:txBody>
      </p:sp>
      <p:graphicFrame>
        <p:nvGraphicFramePr>
          <p:cNvPr id="3" name="Diagram 2">
            <a:extLst>
              <a:ext uri="{FF2B5EF4-FFF2-40B4-BE49-F238E27FC236}">
                <a16:creationId xmlns:a16="http://schemas.microsoft.com/office/drawing/2014/main" id="{C8426543-6C94-6FBD-ACDA-542B61D51000}"/>
              </a:ext>
            </a:extLst>
          </p:cNvPr>
          <p:cNvGraphicFramePr/>
          <p:nvPr>
            <p:extLst>
              <p:ext uri="{D42A27DB-BD31-4B8C-83A1-F6EECF244321}">
                <p14:modId xmlns:p14="http://schemas.microsoft.com/office/powerpoint/2010/main" val="313626837"/>
              </p:ext>
            </p:extLst>
          </p:nvPr>
        </p:nvGraphicFramePr>
        <p:xfrm>
          <a:off x="102463" y="1593669"/>
          <a:ext cx="8939073" cy="565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3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A940-91D7-7214-BD53-8BD378CE0F08}"/>
              </a:ext>
            </a:extLst>
          </p:cNvPr>
          <p:cNvSpPr>
            <a:spLocks noGrp="1"/>
          </p:cNvSpPr>
          <p:nvPr>
            <p:ph type="title"/>
          </p:nvPr>
        </p:nvSpPr>
        <p:spPr>
          <a:xfrm>
            <a:off x="1983093" y="260819"/>
            <a:ext cx="7160907" cy="1192860"/>
          </a:xfrm>
        </p:spPr>
        <p:txBody>
          <a:bodyPr/>
          <a:lstStyle/>
          <a:p>
            <a:pPr algn="l"/>
            <a:r>
              <a:rPr lang="en-US" sz="4000" dirty="0"/>
              <a:t>MUNICIPAL PLANNING TRIBUNAL PROCESS</a:t>
            </a:r>
          </a:p>
        </p:txBody>
      </p:sp>
      <p:graphicFrame>
        <p:nvGraphicFramePr>
          <p:cNvPr id="7" name="Diagram 6">
            <a:extLst>
              <a:ext uri="{FF2B5EF4-FFF2-40B4-BE49-F238E27FC236}">
                <a16:creationId xmlns:a16="http://schemas.microsoft.com/office/drawing/2014/main" id="{10B05EA5-FE8F-D4F8-05B2-BF25F220516C}"/>
              </a:ext>
            </a:extLst>
          </p:cNvPr>
          <p:cNvGraphicFramePr/>
          <p:nvPr>
            <p:extLst>
              <p:ext uri="{D42A27DB-BD31-4B8C-83A1-F6EECF244321}">
                <p14:modId xmlns:p14="http://schemas.microsoft.com/office/powerpoint/2010/main" val="1019141076"/>
              </p:ext>
            </p:extLst>
          </p:nvPr>
        </p:nvGraphicFramePr>
        <p:xfrm>
          <a:off x="1110489" y="1820255"/>
          <a:ext cx="7400655" cy="493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29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DAD8-43D4-09BE-5131-F71096373FD8}"/>
              </a:ext>
            </a:extLst>
          </p:cNvPr>
          <p:cNvSpPr>
            <a:spLocks noGrp="1"/>
          </p:cNvSpPr>
          <p:nvPr>
            <p:ph type="title"/>
          </p:nvPr>
        </p:nvSpPr>
        <p:spPr>
          <a:xfrm>
            <a:off x="1825592" y="447892"/>
            <a:ext cx="7106652" cy="1143000"/>
          </a:xfrm>
        </p:spPr>
        <p:txBody>
          <a:bodyPr/>
          <a:lstStyle/>
          <a:p>
            <a:pPr algn="l"/>
            <a:r>
              <a:rPr lang="en-US" sz="4000" dirty="0"/>
              <a:t>APPLICABLES PROCESSES AFTER INITIAL APPROVAL</a:t>
            </a:r>
            <a:br>
              <a:rPr lang="en-US" sz="4000" dirty="0"/>
            </a:br>
            <a:endParaRPr lang="en-ZA" sz="4000" dirty="0"/>
          </a:p>
        </p:txBody>
      </p:sp>
      <p:sp>
        <p:nvSpPr>
          <p:cNvPr id="3" name="Content Placeholder 2">
            <a:extLst>
              <a:ext uri="{FF2B5EF4-FFF2-40B4-BE49-F238E27FC236}">
                <a16:creationId xmlns:a16="http://schemas.microsoft.com/office/drawing/2014/main" id="{CD8A4D54-901D-CAA9-6BE3-A95809B4A4BB}"/>
              </a:ext>
            </a:extLst>
          </p:cNvPr>
          <p:cNvSpPr txBox="1">
            <a:spLocks/>
          </p:cNvSpPr>
          <p:nvPr/>
        </p:nvSpPr>
        <p:spPr>
          <a:xfrm>
            <a:off x="280851" y="1998023"/>
            <a:ext cx="4116978" cy="47014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TOWNSHIP ESTABLISHMENT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Lodging of Layout Plan in terms of Section 16(6) of the Bylaw for approval with the Surveyor-General within 12 months after approval or request extension of time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Compliance with pre-proclamation conditions specified on the approval letter and conditions of establishment including payments of development charges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Issuing of compliance certificates to Survey General and Register of Deeds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Opening of Township Register with Registrar of Deeds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Proclamation of an approved township on the Provincial Gazette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Restriction of transfer and registration: register all servitudes required by the Municipality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 transfer</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E8447EE8-86EF-482B-A8B5-F84CABB63BF1}"/>
              </a:ext>
            </a:extLst>
          </p:cNvPr>
          <p:cNvSpPr txBox="1">
            <a:spLocks/>
          </p:cNvSpPr>
          <p:nvPr/>
        </p:nvSpPr>
        <p:spPr>
          <a:xfrm>
            <a:off x="4746173" y="1993075"/>
            <a:ext cx="3866606" cy="4701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None/>
              <a:tabLst/>
              <a:defRPr/>
            </a:pPr>
            <a:r>
              <a:rPr kumimoji="0" lang="en-US" sz="15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REZONING</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Compliance with the conditions of approval including payment of development charges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Promulgation of the amendment of the scheme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Updating of the new zoning </a:t>
            </a:r>
          </a:p>
          <a:p>
            <a:pPr marL="0" marR="0" lvl="0" indent="0" defTabSz="914400" rtl="0" eaLnBrk="1" fontAlgn="auto" latinLnBrk="0" hangingPunct="1">
              <a:lnSpc>
                <a:spcPct val="90000"/>
              </a:lnSpc>
              <a:spcBef>
                <a:spcPts val="1000"/>
              </a:spcBef>
              <a:spcAft>
                <a:spcPts val="0"/>
              </a:spcAft>
              <a:buClrTx/>
              <a:buSzTx/>
              <a:buNone/>
              <a:tabLst/>
              <a:defRPr/>
            </a:pPr>
            <a:r>
              <a:rPr kumimoji="0" lang="en-US" sz="15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SUBDIVISION</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Lodging of Layout Plan (subdivision and consolidation) for approval with the Surveyor-General</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Compliance with the conditions of approval including development charges if applicable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Register subdivision and or do the transfer of erven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134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0CEB1-5AC2-F9F1-BEE3-03EE1DF77091}"/>
              </a:ext>
            </a:extLst>
          </p:cNvPr>
          <p:cNvPicPr>
            <a:picLocks noChangeAspect="1"/>
          </p:cNvPicPr>
          <p:nvPr/>
        </p:nvPicPr>
        <p:blipFill>
          <a:blip r:embed="rId2">
            <a:duotone>
              <a:prstClr val="black"/>
              <a:schemeClr val="accent3">
                <a:tint val="45000"/>
                <a:satMod val="400000"/>
              </a:schemeClr>
            </a:duotone>
          </a:blip>
          <a:srcRect l="48054" r="5555"/>
          <a:stretch/>
        </p:blipFill>
        <p:spPr>
          <a:xfrm>
            <a:off x="4371702" y="0"/>
            <a:ext cx="4772297" cy="6858000"/>
          </a:xfrm>
          <a:prstGeom prst="rect">
            <a:avLst/>
          </a:prstGeom>
        </p:spPr>
      </p:pic>
      <p:sp>
        <p:nvSpPr>
          <p:cNvPr id="3" name="Content Placeholder 2">
            <a:extLst>
              <a:ext uri="{FF2B5EF4-FFF2-40B4-BE49-F238E27FC236}">
                <a16:creationId xmlns:a16="http://schemas.microsoft.com/office/drawing/2014/main" id="{E037E2A9-04F4-12B2-4382-DFEC3D6CA665}"/>
              </a:ext>
            </a:extLst>
          </p:cNvPr>
          <p:cNvSpPr txBox="1">
            <a:spLocks/>
          </p:cNvSpPr>
          <p:nvPr/>
        </p:nvSpPr>
        <p:spPr>
          <a:xfrm>
            <a:off x="387532" y="1898469"/>
            <a:ext cx="7136674" cy="485067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Submission of incomplete applications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Conclusion of land development application is dependent on interested and affected stakeholders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Delay in provision of comments from external stakeholders which includes Council of Geoscience applicable national government offices, provincial government offices, parastals such as Eskom, Telkom, Sasol, Prasa, Magalies Water, Rand Water</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Appointment of consultants that are not well versed with the city’s land development application processes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Delay in submission of required information and studies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Non- compliance with the pre-proclamation conditions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Unavailability of services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Inadequate capacity of services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Leap frog development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Land invasion and unplanned informal settlements built within the flood line, on infrastructure and road reserves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Delay in payments of bulk service contribution for roads and stormwater, water and sanitation, energy and electricity as well as endowments for public open space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ABC8674-AC78-DB93-72F6-DB4D4D3604A8}"/>
              </a:ext>
            </a:extLst>
          </p:cNvPr>
          <p:cNvSpPr txBox="1">
            <a:spLocks/>
          </p:cNvSpPr>
          <p:nvPr/>
        </p:nvSpPr>
        <p:spPr>
          <a:xfrm>
            <a:off x="2255978" y="605246"/>
            <a:ext cx="4841966" cy="1177045"/>
          </a:xfrm>
          <a:custGeom>
            <a:avLst/>
            <a:gdLst/>
            <a:ahLst/>
            <a:cxnLst/>
            <a:rect l="l" t="t" r="r" b="b"/>
            <a:pathLst>
              <a:path w="4841966" h="1177045">
                <a:moveTo>
                  <a:pt x="1280072" y="499382"/>
                </a:moveTo>
                <a:lnTo>
                  <a:pt x="1280444" y="499382"/>
                </a:lnTo>
                <a:lnTo>
                  <a:pt x="1348533" y="704021"/>
                </a:lnTo>
                <a:lnTo>
                  <a:pt x="1211983" y="704021"/>
                </a:lnTo>
                <a:close/>
                <a:moveTo>
                  <a:pt x="3603056" y="407481"/>
                </a:moveTo>
                <a:cubicBezTo>
                  <a:pt x="3594870" y="407481"/>
                  <a:pt x="3587987" y="409900"/>
                  <a:pt x="3582406" y="414736"/>
                </a:cubicBezTo>
                <a:cubicBezTo>
                  <a:pt x="3576825" y="419573"/>
                  <a:pt x="3574034" y="427449"/>
                  <a:pt x="3574034" y="438363"/>
                </a:cubicBezTo>
                <a:lnTo>
                  <a:pt x="3574034" y="858058"/>
                </a:lnTo>
                <a:cubicBezTo>
                  <a:pt x="3574034" y="868972"/>
                  <a:pt x="3576825" y="876848"/>
                  <a:pt x="3582406" y="881685"/>
                </a:cubicBezTo>
                <a:cubicBezTo>
                  <a:pt x="3587987" y="886522"/>
                  <a:pt x="3594870" y="888940"/>
                  <a:pt x="3603056" y="888940"/>
                </a:cubicBezTo>
                <a:lnTo>
                  <a:pt x="3844901" y="888940"/>
                </a:lnTo>
                <a:cubicBezTo>
                  <a:pt x="3847134" y="888940"/>
                  <a:pt x="3849180" y="888258"/>
                  <a:pt x="3851040" y="886894"/>
                </a:cubicBezTo>
                <a:cubicBezTo>
                  <a:pt x="3852901" y="885529"/>
                  <a:pt x="3854451" y="883359"/>
                  <a:pt x="3855691" y="880383"/>
                </a:cubicBezTo>
                <a:cubicBezTo>
                  <a:pt x="3856932" y="877406"/>
                  <a:pt x="3857862" y="873499"/>
                  <a:pt x="3858482" y="868662"/>
                </a:cubicBezTo>
                <a:cubicBezTo>
                  <a:pt x="3859102" y="863825"/>
                  <a:pt x="3859412" y="857810"/>
                  <a:pt x="3859412" y="850617"/>
                </a:cubicBezTo>
                <a:cubicBezTo>
                  <a:pt x="3859412" y="843423"/>
                  <a:pt x="3859102" y="837408"/>
                  <a:pt x="3858482" y="832571"/>
                </a:cubicBezTo>
                <a:cubicBezTo>
                  <a:pt x="3857862" y="827735"/>
                  <a:pt x="3856932" y="823828"/>
                  <a:pt x="3855691" y="820851"/>
                </a:cubicBezTo>
                <a:cubicBezTo>
                  <a:pt x="3854451" y="817875"/>
                  <a:pt x="3852901" y="815704"/>
                  <a:pt x="3851040" y="814340"/>
                </a:cubicBezTo>
                <a:cubicBezTo>
                  <a:pt x="3849180" y="812976"/>
                  <a:pt x="3847134" y="812294"/>
                  <a:pt x="3844901" y="812294"/>
                </a:cubicBezTo>
                <a:lnTo>
                  <a:pt x="3671517" y="812294"/>
                </a:lnTo>
                <a:lnTo>
                  <a:pt x="3671517" y="676488"/>
                </a:lnTo>
                <a:lnTo>
                  <a:pt x="3816996" y="676488"/>
                </a:lnTo>
                <a:cubicBezTo>
                  <a:pt x="3819228" y="676488"/>
                  <a:pt x="3821275" y="675868"/>
                  <a:pt x="3823135" y="674628"/>
                </a:cubicBezTo>
                <a:cubicBezTo>
                  <a:pt x="3824996" y="673387"/>
                  <a:pt x="3826546" y="671341"/>
                  <a:pt x="3827786" y="668488"/>
                </a:cubicBezTo>
                <a:cubicBezTo>
                  <a:pt x="3829026" y="665636"/>
                  <a:pt x="3829957" y="661853"/>
                  <a:pt x="3830577" y="657140"/>
                </a:cubicBezTo>
                <a:cubicBezTo>
                  <a:pt x="3831197" y="652427"/>
                  <a:pt x="3831507" y="646474"/>
                  <a:pt x="3831507" y="639281"/>
                </a:cubicBezTo>
                <a:cubicBezTo>
                  <a:pt x="3831507" y="632336"/>
                  <a:pt x="3831197" y="626444"/>
                  <a:pt x="3830577" y="621608"/>
                </a:cubicBezTo>
                <a:cubicBezTo>
                  <a:pt x="3829957" y="616771"/>
                  <a:pt x="3829026" y="612926"/>
                  <a:pt x="3827786" y="610073"/>
                </a:cubicBezTo>
                <a:cubicBezTo>
                  <a:pt x="3826546" y="607221"/>
                  <a:pt x="3824996" y="605112"/>
                  <a:pt x="3823135" y="603748"/>
                </a:cubicBezTo>
                <a:cubicBezTo>
                  <a:pt x="3821275" y="602384"/>
                  <a:pt x="3819228" y="601702"/>
                  <a:pt x="3816996" y="601702"/>
                </a:cubicBezTo>
                <a:lnTo>
                  <a:pt x="3671517" y="601702"/>
                </a:lnTo>
                <a:lnTo>
                  <a:pt x="3671517" y="484128"/>
                </a:lnTo>
                <a:lnTo>
                  <a:pt x="3843413" y="484128"/>
                </a:lnTo>
                <a:cubicBezTo>
                  <a:pt x="3845645" y="484128"/>
                  <a:pt x="3847630" y="483445"/>
                  <a:pt x="3849366" y="482081"/>
                </a:cubicBezTo>
                <a:cubicBezTo>
                  <a:pt x="3851102" y="480717"/>
                  <a:pt x="3852591" y="478547"/>
                  <a:pt x="3853831" y="475570"/>
                </a:cubicBezTo>
                <a:cubicBezTo>
                  <a:pt x="3855071" y="472593"/>
                  <a:pt x="3856001" y="468687"/>
                  <a:pt x="3856621" y="463850"/>
                </a:cubicBezTo>
                <a:cubicBezTo>
                  <a:pt x="3857242" y="459013"/>
                  <a:pt x="3857552" y="453122"/>
                  <a:pt x="3857552" y="446176"/>
                </a:cubicBezTo>
                <a:cubicBezTo>
                  <a:pt x="3857552" y="438735"/>
                  <a:pt x="3857242" y="432596"/>
                  <a:pt x="3856621" y="427759"/>
                </a:cubicBezTo>
                <a:cubicBezTo>
                  <a:pt x="3856001" y="422922"/>
                  <a:pt x="3855071" y="418953"/>
                  <a:pt x="3853831" y="415853"/>
                </a:cubicBezTo>
                <a:cubicBezTo>
                  <a:pt x="3852591" y="412752"/>
                  <a:pt x="3851102" y="410582"/>
                  <a:pt x="3849366" y="409341"/>
                </a:cubicBezTo>
                <a:cubicBezTo>
                  <a:pt x="3847630" y="408101"/>
                  <a:pt x="3845645" y="407481"/>
                  <a:pt x="3843413" y="407481"/>
                </a:cubicBezTo>
                <a:close/>
                <a:moveTo>
                  <a:pt x="2240981" y="407481"/>
                </a:moveTo>
                <a:cubicBezTo>
                  <a:pt x="2232795" y="407481"/>
                  <a:pt x="2225912" y="409900"/>
                  <a:pt x="2220331" y="414736"/>
                </a:cubicBezTo>
                <a:cubicBezTo>
                  <a:pt x="2214750" y="419573"/>
                  <a:pt x="2211959" y="427449"/>
                  <a:pt x="2211959" y="438363"/>
                </a:cubicBezTo>
                <a:lnTo>
                  <a:pt x="2211959" y="858058"/>
                </a:lnTo>
                <a:cubicBezTo>
                  <a:pt x="2211959" y="868972"/>
                  <a:pt x="2214750" y="876848"/>
                  <a:pt x="2220331" y="881685"/>
                </a:cubicBezTo>
                <a:cubicBezTo>
                  <a:pt x="2225912" y="886522"/>
                  <a:pt x="2232795" y="888940"/>
                  <a:pt x="2240981" y="888940"/>
                </a:cubicBezTo>
                <a:lnTo>
                  <a:pt x="2482826" y="888940"/>
                </a:lnTo>
                <a:cubicBezTo>
                  <a:pt x="2485059" y="888940"/>
                  <a:pt x="2487105" y="888258"/>
                  <a:pt x="2488965" y="886894"/>
                </a:cubicBezTo>
                <a:cubicBezTo>
                  <a:pt x="2490826" y="885529"/>
                  <a:pt x="2492376" y="883359"/>
                  <a:pt x="2493616" y="880383"/>
                </a:cubicBezTo>
                <a:cubicBezTo>
                  <a:pt x="2494857" y="877406"/>
                  <a:pt x="2495787" y="873499"/>
                  <a:pt x="2496407" y="868662"/>
                </a:cubicBezTo>
                <a:cubicBezTo>
                  <a:pt x="2497027" y="863825"/>
                  <a:pt x="2497337" y="857810"/>
                  <a:pt x="2497337" y="850617"/>
                </a:cubicBezTo>
                <a:cubicBezTo>
                  <a:pt x="2497337" y="843423"/>
                  <a:pt x="2497027" y="837408"/>
                  <a:pt x="2496407" y="832571"/>
                </a:cubicBezTo>
                <a:cubicBezTo>
                  <a:pt x="2495787" y="827735"/>
                  <a:pt x="2494857" y="823828"/>
                  <a:pt x="2493616" y="820851"/>
                </a:cubicBezTo>
                <a:cubicBezTo>
                  <a:pt x="2492376" y="817875"/>
                  <a:pt x="2490826" y="815704"/>
                  <a:pt x="2488965" y="814340"/>
                </a:cubicBezTo>
                <a:cubicBezTo>
                  <a:pt x="2487105" y="812976"/>
                  <a:pt x="2485059" y="812294"/>
                  <a:pt x="2482826" y="812294"/>
                </a:cubicBezTo>
                <a:lnTo>
                  <a:pt x="2309442" y="812294"/>
                </a:lnTo>
                <a:lnTo>
                  <a:pt x="2309442" y="676488"/>
                </a:lnTo>
                <a:lnTo>
                  <a:pt x="2454921" y="676488"/>
                </a:lnTo>
                <a:cubicBezTo>
                  <a:pt x="2457153" y="676488"/>
                  <a:pt x="2459200" y="675868"/>
                  <a:pt x="2461060" y="674628"/>
                </a:cubicBezTo>
                <a:cubicBezTo>
                  <a:pt x="2462921" y="673387"/>
                  <a:pt x="2464471" y="671341"/>
                  <a:pt x="2465711" y="668488"/>
                </a:cubicBezTo>
                <a:cubicBezTo>
                  <a:pt x="2466951" y="665636"/>
                  <a:pt x="2467881" y="661853"/>
                  <a:pt x="2468502" y="657140"/>
                </a:cubicBezTo>
                <a:cubicBezTo>
                  <a:pt x="2469122" y="652427"/>
                  <a:pt x="2469432" y="646474"/>
                  <a:pt x="2469432" y="639281"/>
                </a:cubicBezTo>
                <a:cubicBezTo>
                  <a:pt x="2469432" y="632336"/>
                  <a:pt x="2469122" y="626444"/>
                  <a:pt x="2468502" y="621608"/>
                </a:cubicBezTo>
                <a:cubicBezTo>
                  <a:pt x="2467881" y="616771"/>
                  <a:pt x="2466951" y="612926"/>
                  <a:pt x="2465711" y="610073"/>
                </a:cubicBezTo>
                <a:cubicBezTo>
                  <a:pt x="2464471" y="607221"/>
                  <a:pt x="2462921" y="605112"/>
                  <a:pt x="2461060" y="603748"/>
                </a:cubicBezTo>
                <a:cubicBezTo>
                  <a:pt x="2459200" y="602384"/>
                  <a:pt x="2457153" y="601702"/>
                  <a:pt x="2454921" y="601702"/>
                </a:cubicBezTo>
                <a:lnTo>
                  <a:pt x="2309442" y="601702"/>
                </a:lnTo>
                <a:lnTo>
                  <a:pt x="2309442" y="484128"/>
                </a:lnTo>
                <a:lnTo>
                  <a:pt x="2481338" y="484128"/>
                </a:lnTo>
                <a:cubicBezTo>
                  <a:pt x="2483570" y="484128"/>
                  <a:pt x="2485555" y="483445"/>
                  <a:pt x="2487291" y="482081"/>
                </a:cubicBezTo>
                <a:cubicBezTo>
                  <a:pt x="2489028" y="480717"/>
                  <a:pt x="2490516" y="478547"/>
                  <a:pt x="2491756" y="475570"/>
                </a:cubicBezTo>
                <a:cubicBezTo>
                  <a:pt x="2492996" y="472593"/>
                  <a:pt x="2493926" y="468687"/>
                  <a:pt x="2494546" y="463850"/>
                </a:cubicBezTo>
                <a:cubicBezTo>
                  <a:pt x="2495167" y="459013"/>
                  <a:pt x="2495477" y="453122"/>
                  <a:pt x="2495477" y="446176"/>
                </a:cubicBezTo>
                <a:cubicBezTo>
                  <a:pt x="2495477" y="438735"/>
                  <a:pt x="2495167" y="432596"/>
                  <a:pt x="2494546" y="427759"/>
                </a:cubicBezTo>
                <a:cubicBezTo>
                  <a:pt x="2493926" y="422922"/>
                  <a:pt x="2492996" y="418953"/>
                  <a:pt x="2491756" y="415853"/>
                </a:cubicBezTo>
                <a:cubicBezTo>
                  <a:pt x="2490516" y="412752"/>
                  <a:pt x="2489028" y="410582"/>
                  <a:pt x="2487291" y="409341"/>
                </a:cubicBezTo>
                <a:cubicBezTo>
                  <a:pt x="2485555" y="408101"/>
                  <a:pt x="2483570" y="407481"/>
                  <a:pt x="2481338" y="407481"/>
                </a:cubicBezTo>
                <a:close/>
                <a:moveTo>
                  <a:pt x="2937645" y="405993"/>
                </a:moveTo>
                <a:cubicBezTo>
                  <a:pt x="2928715" y="405993"/>
                  <a:pt x="2921398" y="406303"/>
                  <a:pt x="2915693" y="406923"/>
                </a:cubicBezTo>
                <a:cubicBezTo>
                  <a:pt x="2909988" y="407543"/>
                  <a:pt x="2905399" y="408597"/>
                  <a:pt x="2901926" y="410086"/>
                </a:cubicBezTo>
                <a:cubicBezTo>
                  <a:pt x="2898454" y="411574"/>
                  <a:pt x="2895973" y="413310"/>
                  <a:pt x="2894485" y="415295"/>
                </a:cubicBezTo>
                <a:cubicBezTo>
                  <a:pt x="2892997" y="417279"/>
                  <a:pt x="2892252" y="419511"/>
                  <a:pt x="2892252" y="421992"/>
                </a:cubicBezTo>
                <a:lnTo>
                  <a:pt x="2892252" y="647839"/>
                </a:lnTo>
                <a:cubicBezTo>
                  <a:pt x="2892252" y="664954"/>
                  <a:pt x="2892438" y="682937"/>
                  <a:pt x="2892811" y="701789"/>
                </a:cubicBezTo>
                <a:cubicBezTo>
                  <a:pt x="2893183" y="720640"/>
                  <a:pt x="2893741" y="738748"/>
                  <a:pt x="2894485" y="756111"/>
                </a:cubicBezTo>
                <a:lnTo>
                  <a:pt x="2894113" y="756111"/>
                </a:lnTo>
                <a:cubicBezTo>
                  <a:pt x="2889648" y="746189"/>
                  <a:pt x="2885059" y="736267"/>
                  <a:pt x="2880346" y="726345"/>
                </a:cubicBezTo>
                <a:cubicBezTo>
                  <a:pt x="2875633" y="716424"/>
                  <a:pt x="2870796" y="706316"/>
                  <a:pt x="2865835" y="696022"/>
                </a:cubicBezTo>
                <a:cubicBezTo>
                  <a:pt x="2860874" y="685728"/>
                  <a:pt x="2855727" y="675434"/>
                  <a:pt x="2850395" y="665140"/>
                </a:cubicBezTo>
                <a:cubicBezTo>
                  <a:pt x="2845061" y="654846"/>
                  <a:pt x="2839666" y="644366"/>
                  <a:pt x="2834209" y="633700"/>
                </a:cubicBezTo>
                <a:lnTo>
                  <a:pt x="2740448" y="457711"/>
                </a:lnTo>
                <a:cubicBezTo>
                  <a:pt x="2735735" y="448037"/>
                  <a:pt x="2731146" y="439913"/>
                  <a:pt x="2726681" y="433340"/>
                </a:cubicBezTo>
                <a:cubicBezTo>
                  <a:pt x="2722216" y="426767"/>
                  <a:pt x="2717441" y="421620"/>
                  <a:pt x="2712356" y="417899"/>
                </a:cubicBezTo>
                <a:cubicBezTo>
                  <a:pt x="2707271" y="414178"/>
                  <a:pt x="2701504" y="411512"/>
                  <a:pt x="2695055" y="409900"/>
                </a:cubicBezTo>
                <a:cubicBezTo>
                  <a:pt x="2688606" y="408287"/>
                  <a:pt x="2680668" y="407481"/>
                  <a:pt x="2671243" y="407481"/>
                </a:cubicBezTo>
                <a:lnTo>
                  <a:pt x="2618781" y="407481"/>
                </a:lnTo>
                <a:cubicBezTo>
                  <a:pt x="2608859" y="407481"/>
                  <a:pt x="2600487" y="410396"/>
                  <a:pt x="2593666" y="416225"/>
                </a:cubicBezTo>
                <a:cubicBezTo>
                  <a:pt x="2586845" y="422054"/>
                  <a:pt x="2583434" y="430797"/>
                  <a:pt x="2583434" y="442456"/>
                </a:cubicBezTo>
                <a:lnTo>
                  <a:pt x="2583434" y="875174"/>
                </a:lnTo>
                <a:cubicBezTo>
                  <a:pt x="2583434" y="877654"/>
                  <a:pt x="2584054" y="879886"/>
                  <a:pt x="2585294" y="881871"/>
                </a:cubicBezTo>
                <a:cubicBezTo>
                  <a:pt x="2586534" y="883855"/>
                  <a:pt x="2588767" y="885529"/>
                  <a:pt x="2591992" y="886894"/>
                </a:cubicBezTo>
                <a:cubicBezTo>
                  <a:pt x="2595216" y="888258"/>
                  <a:pt x="2599681" y="889312"/>
                  <a:pt x="2605386" y="890056"/>
                </a:cubicBezTo>
                <a:cubicBezTo>
                  <a:pt x="2611091" y="890800"/>
                  <a:pt x="2618285" y="891173"/>
                  <a:pt x="2626966" y="891173"/>
                </a:cubicBezTo>
                <a:cubicBezTo>
                  <a:pt x="2635896" y="891173"/>
                  <a:pt x="2643213" y="890800"/>
                  <a:pt x="2648918" y="890056"/>
                </a:cubicBezTo>
                <a:cubicBezTo>
                  <a:pt x="2654623" y="889312"/>
                  <a:pt x="2659150" y="888258"/>
                  <a:pt x="2662499" y="886894"/>
                </a:cubicBezTo>
                <a:cubicBezTo>
                  <a:pt x="2665848" y="885529"/>
                  <a:pt x="2668204" y="883855"/>
                  <a:pt x="2669568" y="881871"/>
                </a:cubicBezTo>
                <a:cubicBezTo>
                  <a:pt x="2670933" y="879886"/>
                  <a:pt x="2671615" y="877654"/>
                  <a:pt x="2671615" y="875174"/>
                </a:cubicBezTo>
                <a:lnTo>
                  <a:pt x="2671615" y="623282"/>
                </a:lnTo>
                <a:cubicBezTo>
                  <a:pt x="2671615" y="604430"/>
                  <a:pt x="2671367" y="586137"/>
                  <a:pt x="2670871" y="568401"/>
                </a:cubicBezTo>
                <a:cubicBezTo>
                  <a:pt x="2670374" y="550666"/>
                  <a:pt x="2669630" y="532869"/>
                  <a:pt x="2668638" y="515009"/>
                </a:cubicBezTo>
                <a:lnTo>
                  <a:pt x="2669382" y="515009"/>
                </a:lnTo>
                <a:cubicBezTo>
                  <a:pt x="2675087" y="529644"/>
                  <a:pt x="2681537" y="544713"/>
                  <a:pt x="2688730" y="560216"/>
                </a:cubicBezTo>
                <a:cubicBezTo>
                  <a:pt x="2695923" y="575719"/>
                  <a:pt x="2702992" y="590168"/>
                  <a:pt x="2709938" y="603562"/>
                </a:cubicBezTo>
                <a:lnTo>
                  <a:pt x="2829745" y="828665"/>
                </a:lnTo>
                <a:cubicBezTo>
                  <a:pt x="2835946" y="841067"/>
                  <a:pt x="2841527" y="851175"/>
                  <a:pt x="2846488" y="858988"/>
                </a:cubicBezTo>
                <a:cubicBezTo>
                  <a:pt x="2851449" y="866802"/>
                  <a:pt x="2856596" y="873003"/>
                  <a:pt x="2861929" y="877592"/>
                </a:cubicBezTo>
                <a:cubicBezTo>
                  <a:pt x="2867262" y="882181"/>
                  <a:pt x="2873091" y="885343"/>
                  <a:pt x="2879416" y="887080"/>
                </a:cubicBezTo>
                <a:cubicBezTo>
                  <a:pt x="2885741" y="888816"/>
                  <a:pt x="2893245" y="889684"/>
                  <a:pt x="2901926" y="889684"/>
                </a:cubicBezTo>
                <a:lnTo>
                  <a:pt x="2943598" y="889684"/>
                </a:lnTo>
                <a:cubicBezTo>
                  <a:pt x="2948311" y="889684"/>
                  <a:pt x="2952962" y="889002"/>
                  <a:pt x="2957551" y="887638"/>
                </a:cubicBezTo>
                <a:cubicBezTo>
                  <a:pt x="2962139" y="886274"/>
                  <a:pt x="2966108" y="884103"/>
                  <a:pt x="2969457" y="881127"/>
                </a:cubicBezTo>
                <a:cubicBezTo>
                  <a:pt x="2972806" y="878150"/>
                  <a:pt x="2975472" y="874429"/>
                  <a:pt x="2977457" y="869965"/>
                </a:cubicBezTo>
                <a:cubicBezTo>
                  <a:pt x="2979441" y="865500"/>
                  <a:pt x="2980433" y="860415"/>
                  <a:pt x="2980433" y="854710"/>
                </a:cubicBezTo>
                <a:lnTo>
                  <a:pt x="2980433" y="421992"/>
                </a:lnTo>
                <a:cubicBezTo>
                  <a:pt x="2980433" y="419511"/>
                  <a:pt x="2979813" y="417279"/>
                  <a:pt x="2978573" y="415295"/>
                </a:cubicBezTo>
                <a:cubicBezTo>
                  <a:pt x="2977332" y="413310"/>
                  <a:pt x="2975162" y="411574"/>
                  <a:pt x="2972062" y="410086"/>
                </a:cubicBezTo>
                <a:cubicBezTo>
                  <a:pt x="2968961" y="408597"/>
                  <a:pt x="2964558" y="407543"/>
                  <a:pt x="2958853" y="406923"/>
                </a:cubicBezTo>
                <a:cubicBezTo>
                  <a:pt x="2953148" y="406303"/>
                  <a:pt x="2946079" y="405993"/>
                  <a:pt x="2937645" y="405993"/>
                </a:cubicBezTo>
                <a:close/>
                <a:moveTo>
                  <a:pt x="1937222" y="405249"/>
                </a:moveTo>
                <a:cubicBezTo>
                  <a:pt x="1927797" y="405249"/>
                  <a:pt x="1919921" y="405621"/>
                  <a:pt x="1913596" y="406365"/>
                </a:cubicBezTo>
                <a:cubicBezTo>
                  <a:pt x="1907271" y="407109"/>
                  <a:pt x="1902248" y="408101"/>
                  <a:pt x="1898527" y="409341"/>
                </a:cubicBezTo>
                <a:cubicBezTo>
                  <a:pt x="1894806" y="410582"/>
                  <a:pt x="1892140" y="412194"/>
                  <a:pt x="1890528" y="414178"/>
                </a:cubicBezTo>
                <a:cubicBezTo>
                  <a:pt x="1888915" y="416163"/>
                  <a:pt x="1888109" y="418395"/>
                  <a:pt x="1888109" y="420876"/>
                </a:cubicBezTo>
                <a:lnTo>
                  <a:pt x="1888109" y="858058"/>
                </a:lnTo>
                <a:cubicBezTo>
                  <a:pt x="1888109" y="868972"/>
                  <a:pt x="1890900" y="876848"/>
                  <a:pt x="1896481" y="881685"/>
                </a:cubicBezTo>
                <a:cubicBezTo>
                  <a:pt x="1902062" y="886522"/>
                  <a:pt x="1908945" y="888940"/>
                  <a:pt x="1917131" y="888940"/>
                </a:cubicBezTo>
                <a:lnTo>
                  <a:pt x="2137768" y="888940"/>
                </a:lnTo>
                <a:cubicBezTo>
                  <a:pt x="2140249" y="888940"/>
                  <a:pt x="2142419" y="888196"/>
                  <a:pt x="2144280" y="886708"/>
                </a:cubicBezTo>
                <a:cubicBezTo>
                  <a:pt x="2146140" y="885219"/>
                  <a:pt x="2147690" y="882801"/>
                  <a:pt x="2148931" y="879452"/>
                </a:cubicBezTo>
                <a:cubicBezTo>
                  <a:pt x="2150171" y="876104"/>
                  <a:pt x="2151101" y="871887"/>
                  <a:pt x="2151721" y="866802"/>
                </a:cubicBezTo>
                <a:cubicBezTo>
                  <a:pt x="2152341" y="861717"/>
                  <a:pt x="2152651" y="855454"/>
                  <a:pt x="2152651" y="848012"/>
                </a:cubicBezTo>
                <a:cubicBezTo>
                  <a:pt x="2152651" y="840571"/>
                  <a:pt x="2152341" y="834308"/>
                  <a:pt x="2151721" y="829223"/>
                </a:cubicBezTo>
                <a:cubicBezTo>
                  <a:pt x="2151101" y="824138"/>
                  <a:pt x="2150171" y="820045"/>
                  <a:pt x="2148931" y="816945"/>
                </a:cubicBezTo>
                <a:cubicBezTo>
                  <a:pt x="2147690" y="813844"/>
                  <a:pt x="2146140" y="811611"/>
                  <a:pt x="2144280" y="810247"/>
                </a:cubicBezTo>
                <a:cubicBezTo>
                  <a:pt x="2142419" y="808883"/>
                  <a:pt x="2140249" y="808201"/>
                  <a:pt x="2137768" y="808201"/>
                </a:cubicBezTo>
                <a:lnTo>
                  <a:pt x="1986336" y="808201"/>
                </a:lnTo>
                <a:lnTo>
                  <a:pt x="1986336" y="420876"/>
                </a:lnTo>
                <a:cubicBezTo>
                  <a:pt x="1986336" y="418395"/>
                  <a:pt x="1985530" y="416163"/>
                  <a:pt x="1983917" y="414178"/>
                </a:cubicBezTo>
                <a:cubicBezTo>
                  <a:pt x="1982305" y="412194"/>
                  <a:pt x="1979639" y="410582"/>
                  <a:pt x="1975918" y="409341"/>
                </a:cubicBezTo>
                <a:cubicBezTo>
                  <a:pt x="1972197" y="408101"/>
                  <a:pt x="1967236" y="407109"/>
                  <a:pt x="1961035" y="406365"/>
                </a:cubicBezTo>
                <a:cubicBezTo>
                  <a:pt x="1954834" y="405621"/>
                  <a:pt x="1946896" y="405249"/>
                  <a:pt x="1937222" y="405249"/>
                </a:cubicBezTo>
                <a:close/>
                <a:moveTo>
                  <a:pt x="1613372" y="405249"/>
                </a:moveTo>
                <a:cubicBezTo>
                  <a:pt x="1603947" y="405249"/>
                  <a:pt x="1596071" y="405621"/>
                  <a:pt x="1589746" y="406365"/>
                </a:cubicBezTo>
                <a:cubicBezTo>
                  <a:pt x="1583421" y="407109"/>
                  <a:pt x="1578398" y="408101"/>
                  <a:pt x="1574677" y="409341"/>
                </a:cubicBezTo>
                <a:cubicBezTo>
                  <a:pt x="1570957" y="410582"/>
                  <a:pt x="1568290" y="412194"/>
                  <a:pt x="1566678" y="414178"/>
                </a:cubicBezTo>
                <a:cubicBezTo>
                  <a:pt x="1565066" y="416163"/>
                  <a:pt x="1564259" y="418395"/>
                  <a:pt x="1564259" y="420876"/>
                </a:cubicBezTo>
                <a:lnTo>
                  <a:pt x="1564259" y="858058"/>
                </a:lnTo>
                <a:cubicBezTo>
                  <a:pt x="1564259" y="868972"/>
                  <a:pt x="1567050" y="876848"/>
                  <a:pt x="1572631" y="881685"/>
                </a:cubicBezTo>
                <a:cubicBezTo>
                  <a:pt x="1578212" y="886522"/>
                  <a:pt x="1585095" y="888940"/>
                  <a:pt x="1593281" y="888940"/>
                </a:cubicBezTo>
                <a:lnTo>
                  <a:pt x="1813918" y="888940"/>
                </a:lnTo>
                <a:cubicBezTo>
                  <a:pt x="1816399" y="888940"/>
                  <a:pt x="1818569" y="888196"/>
                  <a:pt x="1820430" y="886708"/>
                </a:cubicBezTo>
                <a:cubicBezTo>
                  <a:pt x="1822290" y="885219"/>
                  <a:pt x="1823840" y="882801"/>
                  <a:pt x="1825080" y="879452"/>
                </a:cubicBezTo>
                <a:cubicBezTo>
                  <a:pt x="1826321" y="876104"/>
                  <a:pt x="1827251" y="871887"/>
                  <a:pt x="1827871" y="866802"/>
                </a:cubicBezTo>
                <a:cubicBezTo>
                  <a:pt x="1828491" y="861717"/>
                  <a:pt x="1828801" y="855454"/>
                  <a:pt x="1828801" y="848012"/>
                </a:cubicBezTo>
                <a:cubicBezTo>
                  <a:pt x="1828801" y="840571"/>
                  <a:pt x="1828491" y="834308"/>
                  <a:pt x="1827871" y="829223"/>
                </a:cubicBezTo>
                <a:cubicBezTo>
                  <a:pt x="1827251" y="824138"/>
                  <a:pt x="1826321" y="820045"/>
                  <a:pt x="1825080" y="816945"/>
                </a:cubicBezTo>
                <a:cubicBezTo>
                  <a:pt x="1823840" y="813844"/>
                  <a:pt x="1822290" y="811611"/>
                  <a:pt x="1820430" y="810247"/>
                </a:cubicBezTo>
                <a:cubicBezTo>
                  <a:pt x="1818569" y="808883"/>
                  <a:pt x="1816399" y="808201"/>
                  <a:pt x="1813918" y="808201"/>
                </a:cubicBezTo>
                <a:lnTo>
                  <a:pt x="1662486" y="808201"/>
                </a:lnTo>
                <a:lnTo>
                  <a:pt x="1662486" y="420876"/>
                </a:lnTo>
                <a:cubicBezTo>
                  <a:pt x="1662486" y="418395"/>
                  <a:pt x="1661680" y="416163"/>
                  <a:pt x="1660067" y="414178"/>
                </a:cubicBezTo>
                <a:cubicBezTo>
                  <a:pt x="1658455" y="412194"/>
                  <a:pt x="1655788" y="410582"/>
                  <a:pt x="1652068" y="409341"/>
                </a:cubicBezTo>
                <a:cubicBezTo>
                  <a:pt x="1648347" y="408101"/>
                  <a:pt x="1643386" y="407109"/>
                  <a:pt x="1637185" y="406365"/>
                </a:cubicBezTo>
                <a:cubicBezTo>
                  <a:pt x="1630984" y="405621"/>
                  <a:pt x="1623046" y="405249"/>
                  <a:pt x="1613372" y="405249"/>
                </a:cubicBezTo>
                <a:close/>
                <a:moveTo>
                  <a:pt x="1281560" y="405249"/>
                </a:moveTo>
                <a:cubicBezTo>
                  <a:pt x="1268910" y="405249"/>
                  <a:pt x="1258740" y="405435"/>
                  <a:pt x="1251050" y="405807"/>
                </a:cubicBezTo>
                <a:cubicBezTo>
                  <a:pt x="1243361" y="406179"/>
                  <a:pt x="1237346" y="407047"/>
                  <a:pt x="1233005" y="408411"/>
                </a:cubicBezTo>
                <a:cubicBezTo>
                  <a:pt x="1228664" y="409775"/>
                  <a:pt x="1225501" y="411760"/>
                  <a:pt x="1223517" y="414364"/>
                </a:cubicBezTo>
                <a:cubicBezTo>
                  <a:pt x="1221533" y="416969"/>
                  <a:pt x="1219796" y="420379"/>
                  <a:pt x="1218308" y="424596"/>
                </a:cubicBezTo>
                <a:lnTo>
                  <a:pt x="1069852" y="851733"/>
                </a:lnTo>
                <a:cubicBezTo>
                  <a:pt x="1066876" y="860415"/>
                  <a:pt x="1065015" y="867360"/>
                  <a:pt x="1064271" y="872569"/>
                </a:cubicBezTo>
                <a:cubicBezTo>
                  <a:pt x="1063527" y="877778"/>
                  <a:pt x="1064395" y="881809"/>
                  <a:pt x="1066876" y="884661"/>
                </a:cubicBezTo>
                <a:cubicBezTo>
                  <a:pt x="1069356" y="887514"/>
                  <a:pt x="1073821" y="889312"/>
                  <a:pt x="1080270" y="890056"/>
                </a:cubicBezTo>
                <a:cubicBezTo>
                  <a:pt x="1086719" y="890800"/>
                  <a:pt x="1095649" y="891173"/>
                  <a:pt x="1107059" y="891173"/>
                </a:cubicBezTo>
                <a:cubicBezTo>
                  <a:pt x="1117725" y="891173"/>
                  <a:pt x="1126345" y="890924"/>
                  <a:pt x="1132918" y="890428"/>
                </a:cubicBezTo>
                <a:cubicBezTo>
                  <a:pt x="1139491" y="889932"/>
                  <a:pt x="1144576" y="889002"/>
                  <a:pt x="1148173" y="887638"/>
                </a:cubicBezTo>
                <a:cubicBezTo>
                  <a:pt x="1151770" y="886274"/>
                  <a:pt x="1154374" y="884413"/>
                  <a:pt x="1155986" y="882057"/>
                </a:cubicBezTo>
                <a:cubicBezTo>
                  <a:pt x="1157599" y="879700"/>
                  <a:pt x="1158901" y="876786"/>
                  <a:pt x="1159893" y="873313"/>
                </a:cubicBezTo>
                <a:lnTo>
                  <a:pt x="1190403" y="779179"/>
                </a:lnTo>
                <a:lnTo>
                  <a:pt x="1371229" y="779179"/>
                </a:lnTo>
                <a:lnTo>
                  <a:pt x="1403599" y="875918"/>
                </a:lnTo>
                <a:cubicBezTo>
                  <a:pt x="1404591" y="879142"/>
                  <a:pt x="1405832" y="881747"/>
                  <a:pt x="1407320" y="883731"/>
                </a:cubicBezTo>
                <a:cubicBezTo>
                  <a:pt x="1408808" y="885715"/>
                  <a:pt x="1411413" y="887266"/>
                  <a:pt x="1415133" y="888382"/>
                </a:cubicBezTo>
                <a:cubicBezTo>
                  <a:pt x="1418854" y="889498"/>
                  <a:pt x="1424249" y="890242"/>
                  <a:pt x="1431319" y="890614"/>
                </a:cubicBezTo>
                <a:cubicBezTo>
                  <a:pt x="1438388" y="890987"/>
                  <a:pt x="1448248" y="891173"/>
                  <a:pt x="1460898" y="891173"/>
                </a:cubicBezTo>
                <a:cubicBezTo>
                  <a:pt x="1473052" y="891173"/>
                  <a:pt x="1482602" y="890862"/>
                  <a:pt x="1489548" y="890242"/>
                </a:cubicBezTo>
                <a:cubicBezTo>
                  <a:pt x="1496493" y="889622"/>
                  <a:pt x="1501330" y="888010"/>
                  <a:pt x="1504058" y="885405"/>
                </a:cubicBezTo>
                <a:cubicBezTo>
                  <a:pt x="1506787" y="882801"/>
                  <a:pt x="1507779" y="878894"/>
                  <a:pt x="1507035" y="873685"/>
                </a:cubicBezTo>
                <a:cubicBezTo>
                  <a:pt x="1506291" y="868476"/>
                  <a:pt x="1504430" y="861407"/>
                  <a:pt x="1501454" y="852477"/>
                </a:cubicBezTo>
                <a:lnTo>
                  <a:pt x="1352626" y="425713"/>
                </a:lnTo>
                <a:cubicBezTo>
                  <a:pt x="1351137" y="421000"/>
                  <a:pt x="1349339" y="417279"/>
                  <a:pt x="1347231" y="414550"/>
                </a:cubicBezTo>
                <a:cubicBezTo>
                  <a:pt x="1345122" y="411822"/>
                  <a:pt x="1341649" y="409775"/>
                  <a:pt x="1336813" y="408411"/>
                </a:cubicBezTo>
                <a:cubicBezTo>
                  <a:pt x="1331976" y="407047"/>
                  <a:pt x="1325216" y="406179"/>
                  <a:pt x="1316535" y="405807"/>
                </a:cubicBezTo>
                <a:cubicBezTo>
                  <a:pt x="1307853" y="405435"/>
                  <a:pt x="1296195" y="405249"/>
                  <a:pt x="1281560" y="405249"/>
                </a:cubicBezTo>
                <a:close/>
                <a:moveTo>
                  <a:pt x="679922" y="405249"/>
                </a:moveTo>
                <a:cubicBezTo>
                  <a:pt x="670497" y="405249"/>
                  <a:pt x="662621" y="405621"/>
                  <a:pt x="656296" y="406365"/>
                </a:cubicBezTo>
                <a:cubicBezTo>
                  <a:pt x="649971" y="407109"/>
                  <a:pt x="644948" y="408101"/>
                  <a:pt x="641227" y="409341"/>
                </a:cubicBezTo>
                <a:cubicBezTo>
                  <a:pt x="637506" y="410582"/>
                  <a:pt x="634840" y="412194"/>
                  <a:pt x="633228" y="414178"/>
                </a:cubicBezTo>
                <a:cubicBezTo>
                  <a:pt x="631615" y="416163"/>
                  <a:pt x="630809" y="418395"/>
                  <a:pt x="630809" y="420876"/>
                </a:cubicBezTo>
                <a:lnTo>
                  <a:pt x="630809" y="875546"/>
                </a:lnTo>
                <a:cubicBezTo>
                  <a:pt x="630809" y="878026"/>
                  <a:pt x="631615" y="880258"/>
                  <a:pt x="633228" y="882243"/>
                </a:cubicBezTo>
                <a:cubicBezTo>
                  <a:pt x="634840" y="884227"/>
                  <a:pt x="637506" y="885840"/>
                  <a:pt x="641227" y="887080"/>
                </a:cubicBezTo>
                <a:cubicBezTo>
                  <a:pt x="644948" y="888320"/>
                  <a:pt x="649971" y="889312"/>
                  <a:pt x="656296" y="890056"/>
                </a:cubicBezTo>
                <a:cubicBezTo>
                  <a:pt x="662621" y="890800"/>
                  <a:pt x="670497" y="891173"/>
                  <a:pt x="679922" y="891173"/>
                </a:cubicBezTo>
                <a:cubicBezTo>
                  <a:pt x="689596" y="891173"/>
                  <a:pt x="697534" y="890800"/>
                  <a:pt x="703735" y="890056"/>
                </a:cubicBezTo>
                <a:cubicBezTo>
                  <a:pt x="709936" y="889312"/>
                  <a:pt x="714897" y="888320"/>
                  <a:pt x="718618" y="887080"/>
                </a:cubicBezTo>
                <a:cubicBezTo>
                  <a:pt x="722338" y="885840"/>
                  <a:pt x="724943" y="884227"/>
                  <a:pt x="726431" y="882243"/>
                </a:cubicBezTo>
                <a:cubicBezTo>
                  <a:pt x="727919" y="880258"/>
                  <a:pt x="728664" y="878026"/>
                  <a:pt x="728664" y="875546"/>
                </a:cubicBezTo>
                <a:lnTo>
                  <a:pt x="728664" y="680953"/>
                </a:lnTo>
                <a:lnTo>
                  <a:pt x="908746" y="680953"/>
                </a:lnTo>
                <a:lnTo>
                  <a:pt x="908746" y="875546"/>
                </a:lnTo>
                <a:cubicBezTo>
                  <a:pt x="908746" y="878026"/>
                  <a:pt x="909552" y="880258"/>
                  <a:pt x="911164" y="882243"/>
                </a:cubicBezTo>
                <a:cubicBezTo>
                  <a:pt x="912776" y="884227"/>
                  <a:pt x="915381" y="885840"/>
                  <a:pt x="918978" y="887080"/>
                </a:cubicBezTo>
                <a:cubicBezTo>
                  <a:pt x="922574" y="888320"/>
                  <a:pt x="927535" y="889312"/>
                  <a:pt x="933860" y="890056"/>
                </a:cubicBezTo>
                <a:cubicBezTo>
                  <a:pt x="940186" y="890800"/>
                  <a:pt x="948185" y="891173"/>
                  <a:pt x="957859" y="891173"/>
                </a:cubicBezTo>
                <a:cubicBezTo>
                  <a:pt x="967285" y="891173"/>
                  <a:pt x="975098" y="890800"/>
                  <a:pt x="981299" y="890056"/>
                </a:cubicBezTo>
                <a:cubicBezTo>
                  <a:pt x="987501" y="889312"/>
                  <a:pt x="992461" y="888320"/>
                  <a:pt x="996182" y="887080"/>
                </a:cubicBezTo>
                <a:cubicBezTo>
                  <a:pt x="999903" y="885840"/>
                  <a:pt x="1002569" y="884227"/>
                  <a:pt x="1004182" y="882243"/>
                </a:cubicBezTo>
                <a:cubicBezTo>
                  <a:pt x="1005794" y="880258"/>
                  <a:pt x="1006600" y="878026"/>
                  <a:pt x="1006600" y="875546"/>
                </a:cubicBezTo>
                <a:lnTo>
                  <a:pt x="1006600" y="420876"/>
                </a:lnTo>
                <a:cubicBezTo>
                  <a:pt x="1006600" y="418395"/>
                  <a:pt x="1005794" y="416163"/>
                  <a:pt x="1004182" y="414178"/>
                </a:cubicBezTo>
                <a:cubicBezTo>
                  <a:pt x="1002569" y="412194"/>
                  <a:pt x="999903" y="410582"/>
                  <a:pt x="996182" y="409341"/>
                </a:cubicBezTo>
                <a:cubicBezTo>
                  <a:pt x="992461" y="408101"/>
                  <a:pt x="987501" y="407109"/>
                  <a:pt x="981299" y="406365"/>
                </a:cubicBezTo>
                <a:cubicBezTo>
                  <a:pt x="975098" y="405621"/>
                  <a:pt x="967285" y="405249"/>
                  <a:pt x="957859" y="405249"/>
                </a:cubicBezTo>
                <a:cubicBezTo>
                  <a:pt x="948185" y="405249"/>
                  <a:pt x="940186" y="405621"/>
                  <a:pt x="933860" y="406365"/>
                </a:cubicBezTo>
                <a:cubicBezTo>
                  <a:pt x="927535" y="407109"/>
                  <a:pt x="922574" y="408101"/>
                  <a:pt x="918978" y="409341"/>
                </a:cubicBezTo>
                <a:cubicBezTo>
                  <a:pt x="915381" y="410582"/>
                  <a:pt x="912776" y="412194"/>
                  <a:pt x="911164" y="414178"/>
                </a:cubicBezTo>
                <a:cubicBezTo>
                  <a:pt x="909552" y="416163"/>
                  <a:pt x="908746" y="418395"/>
                  <a:pt x="908746" y="420876"/>
                </a:cubicBezTo>
                <a:lnTo>
                  <a:pt x="908746" y="597609"/>
                </a:lnTo>
                <a:lnTo>
                  <a:pt x="728664" y="597609"/>
                </a:lnTo>
                <a:lnTo>
                  <a:pt x="728664" y="420876"/>
                </a:lnTo>
                <a:cubicBezTo>
                  <a:pt x="728664" y="418395"/>
                  <a:pt x="727919" y="416163"/>
                  <a:pt x="726431" y="414178"/>
                </a:cubicBezTo>
                <a:cubicBezTo>
                  <a:pt x="724943" y="412194"/>
                  <a:pt x="722338" y="410582"/>
                  <a:pt x="718618" y="409341"/>
                </a:cubicBezTo>
                <a:cubicBezTo>
                  <a:pt x="714897" y="408101"/>
                  <a:pt x="709936" y="407109"/>
                  <a:pt x="703735" y="406365"/>
                </a:cubicBezTo>
                <a:cubicBezTo>
                  <a:pt x="697534" y="405621"/>
                  <a:pt x="689596" y="405249"/>
                  <a:pt x="679922" y="405249"/>
                </a:cubicBezTo>
                <a:close/>
                <a:moveTo>
                  <a:pt x="430933" y="399668"/>
                </a:moveTo>
                <a:cubicBezTo>
                  <a:pt x="397943" y="399668"/>
                  <a:pt x="367743" y="405249"/>
                  <a:pt x="340334" y="416411"/>
                </a:cubicBezTo>
                <a:cubicBezTo>
                  <a:pt x="312925" y="427573"/>
                  <a:pt x="289422" y="443944"/>
                  <a:pt x="269826" y="465524"/>
                </a:cubicBezTo>
                <a:cubicBezTo>
                  <a:pt x="250231" y="487104"/>
                  <a:pt x="234976" y="513769"/>
                  <a:pt x="224062" y="545519"/>
                </a:cubicBezTo>
                <a:cubicBezTo>
                  <a:pt x="213148" y="577269"/>
                  <a:pt x="207691" y="613608"/>
                  <a:pt x="207691" y="654536"/>
                </a:cubicBezTo>
                <a:cubicBezTo>
                  <a:pt x="207691" y="694719"/>
                  <a:pt x="212652" y="729942"/>
                  <a:pt x="222574" y="760204"/>
                </a:cubicBezTo>
                <a:cubicBezTo>
                  <a:pt x="232495" y="790465"/>
                  <a:pt x="246758" y="815704"/>
                  <a:pt x="265362" y="835920"/>
                </a:cubicBezTo>
                <a:cubicBezTo>
                  <a:pt x="283965" y="856136"/>
                  <a:pt x="306537" y="871329"/>
                  <a:pt x="333078" y="881499"/>
                </a:cubicBezTo>
                <a:cubicBezTo>
                  <a:pt x="359619" y="891669"/>
                  <a:pt x="389385" y="896754"/>
                  <a:pt x="422375" y="896754"/>
                </a:cubicBezTo>
                <a:cubicBezTo>
                  <a:pt x="439243" y="896754"/>
                  <a:pt x="454931" y="895389"/>
                  <a:pt x="469442" y="892661"/>
                </a:cubicBezTo>
                <a:cubicBezTo>
                  <a:pt x="483953" y="889932"/>
                  <a:pt x="496851" y="886522"/>
                  <a:pt x="508137" y="882429"/>
                </a:cubicBezTo>
                <a:cubicBezTo>
                  <a:pt x="519424" y="878336"/>
                  <a:pt x="528973" y="874057"/>
                  <a:pt x="536787" y="869592"/>
                </a:cubicBezTo>
                <a:cubicBezTo>
                  <a:pt x="544600" y="865128"/>
                  <a:pt x="549871" y="861469"/>
                  <a:pt x="552600" y="858616"/>
                </a:cubicBezTo>
                <a:cubicBezTo>
                  <a:pt x="555328" y="855764"/>
                  <a:pt x="557313" y="853221"/>
                  <a:pt x="558553" y="850989"/>
                </a:cubicBezTo>
                <a:cubicBezTo>
                  <a:pt x="559793" y="848757"/>
                  <a:pt x="560785" y="846090"/>
                  <a:pt x="561530" y="842989"/>
                </a:cubicBezTo>
                <a:cubicBezTo>
                  <a:pt x="562274" y="839889"/>
                  <a:pt x="562832" y="836168"/>
                  <a:pt x="563204" y="831827"/>
                </a:cubicBezTo>
                <a:cubicBezTo>
                  <a:pt x="563576" y="827486"/>
                  <a:pt x="563762" y="822215"/>
                  <a:pt x="563762" y="816014"/>
                </a:cubicBezTo>
                <a:cubicBezTo>
                  <a:pt x="563762" y="807085"/>
                  <a:pt x="563514" y="799953"/>
                  <a:pt x="563018" y="794620"/>
                </a:cubicBezTo>
                <a:cubicBezTo>
                  <a:pt x="562522" y="789287"/>
                  <a:pt x="561778" y="785133"/>
                  <a:pt x="560785" y="782156"/>
                </a:cubicBezTo>
                <a:cubicBezTo>
                  <a:pt x="559793" y="779179"/>
                  <a:pt x="558553" y="777195"/>
                  <a:pt x="557065" y="776203"/>
                </a:cubicBezTo>
                <a:cubicBezTo>
                  <a:pt x="555576" y="775211"/>
                  <a:pt x="553592" y="774715"/>
                  <a:pt x="551112" y="774715"/>
                </a:cubicBezTo>
                <a:cubicBezTo>
                  <a:pt x="547887" y="774715"/>
                  <a:pt x="543360" y="776699"/>
                  <a:pt x="537531" y="780668"/>
                </a:cubicBezTo>
                <a:cubicBezTo>
                  <a:pt x="531702" y="784636"/>
                  <a:pt x="524261" y="789101"/>
                  <a:pt x="515207" y="794062"/>
                </a:cubicBezTo>
                <a:cubicBezTo>
                  <a:pt x="506153" y="799023"/>
                  <a:pt x="495301" y="803550"/>
                  <a:pt x="482651" y="807643"/>
                </a:cubicBezTo>
                <a:cubicBezTo>
                  <a:pt x="470000" y="811736"/>
                  <a:pt x="454993" y="813782"/>
                  <a:pt x="437630" y="813782"/>
                </a:cubicBezTo>
                <a:cubicBezTo>
                  <a:pt x="418531" y="813782"/>
                  <a:pt x="401353" y="810495"/>
                  <a:pt x="386098" y="803922"/>
                </a:cubicBezTo>
                <a:cubicBezTo>
                  <a:pt x="370844" y="797349"/>
                  <a:pt x="357821" y="787365"/>
                  <a:pt x="347031" y="773970"/>
                </a:cubicBezTo>
                <a:cubicBezTo>
                  <a:pt x="336241" y="760576"/>
                  <a:pt x="327931" y="743523"/>
                  <a:pt x="322102" y="722811"/>
                </a:cubicBezTo>
                <a:cubicBezTo>
                  <a:pt x="316273" y="702099"/>
                  <a:pt x="313359" y="677604"/>
                  <a:pt x="313359" y="649327"/>
                </a:cubicBezTo>
                <a:cubicBezTo>
                  <a:pt x="313359" y="623530"/>
                  <a:pt x="316087" y="600338"/>
                  <a:pt x="321544" y="579750"/>
                </a:cubicBezTo>
                <a:cubicBezTo>
                  <a:pt x="327001" y="559162"/>
                  <a:pt x="335001" y="541612"/>
                  <a:pt x="345543" y="527102"/>
                </a:cubicBezTo>
                <a:cubicBezTo>
                  <a:pt x="356085" y="512591"/>
                  <a:pt x="368859" y="501429"/>
                  <a:pt x="383866" y="493615"/>
                </a:cubicBezTo>
                <a:cubicBezTo>
                  <a:pt x="398873" y="485802"/>
                  <a:pt x="415926" y="481895"/>
                  <a:pt x="435026" y="481895"/>
                </a:cubicBezTo>
                <a:cubicBezTo>
                  <a:pt x="452389" y="481895"/>
                  <a:pt x="467334" y="484066"/>
                  <a:pt x="479860" y="488406"/>
                </a:cubicBezTo>
                <a:cubicBezTo>
                  <a:pt x="492387" y="492747"/>
                  <a:pt x="503177" y="497584"/>
                  <a:pt x="512230" y="502917"/>
                </a:cubicBezTo>
                <a:cubicBezTo>
                  <a:pt x="521284" y="508250"/>
                  <a:pt x="528663" y="513087"/>
                  <a:pt x="534368" y="517428"/>
                </a:cubicBezTo>
                <a:cubicBezTo>
                  <a:pt x="540074" y="521769"/>
                  <a:pt x="544786" y="523939"/>
                  <a:pt x="548507" y="523939"/>
                </a:cubicBezTo>
                <a:cubicBezTo>
                  <a:pt x="550740" y="523939"/>
                  <a:pt x="552724" y="523195"/>
                  <a:pt x="554460" y="521707"/>
                </a:cubicBezTo>
                <a:cubicBezTo>
                  <a:pt x="556197" y="520218"/>
                  <a:pt x="557685" y="517862"/>
                  <a:pt x="558925" y="514637"/>
                </a:cubicBezTo>
                <a:cubicBezTo>
                  <a:pt x="560165" y="511413"/>
                  <a:pt x="561034" y="507196"/>
                  <a:pt x="561530" y="501987"/>
                </a:cubicBezTo>
                <a:cubicBezTo>
                  <a:pt x="562026" y="496778"/>
                  <a:pt x="562274" y="490453"/>
                  <a:pt x="562274" y="483011"/>
                </a:cubicBezTo>
                <a:cubicBezTo>
                  <a:pt x="562274" y="476066"/>
                  <a:pt x="562088" y="470237"/>
                  <a:pt x="561716" y="465524"/>
                </a:cubicBezTo>
                <a:cubicBezTo>
                  <a:pt x="561344" y="460811"/>
                  <a:pt x="560785" y="456718"/>
                  <a:pt x="560041" y="453246"/>
                </a:cubicBezTo>
                <a:cubicBezTo>
                  <a:pt x="559297" y="449773"/>
                  <a:pt x="558305" y="446921"/>
                  <a:pt x="557065" y="444688"/>
                </a:cubicBezTo>
                <a:cubicBezTo>
                  <a:pt x="555825" y="442456"/>
                  <a:pt x="553530" y="439665"/>
                  <a:pt x="550181" y="436317"/>
                </a:cubicBezTo>
                <a:cubicBezTo>
                  <a:pt x="546833" y="432968"/>
                  <a:pt x="540942" y="428937"/>
                  <a:pt x="532508" y="424224"/>
                </a:cubicBezTo>
                <a:cubicBezTo>
                  <a:pt x="524074" y="419511"/>
                  <a:pt x="514587" y="415357"/>
                  <a:pt x="504045" y="411760"/>
                </a:cubicBezTo>
                <a:cubicBezTo>
                  <a:pt x="493503" y="408163"/>
                  <a:pt x="482031" y="405249"/>
                  <a:pt x="469628" y="403016"/>
                </a:cubicBezTo>
                <a:cubicBezTo>
                  <a:pt x="457226" y="400784"/>
                  <a:pt x="444327" y="399668"/>
                  <a:pt x="430933" y="399668"/>
                </a:cubicBezTo>
                <a:close/>
                <a:moveTo>
                  <a:pt x="3313734" y="399296"/>
                </a:moveTo>
                <a:cubicBezTo>
                  <a:pt x="3275783" y="399296"/>
                  <a:pt x="3241366" y="405125"/>
                  <a:pt x="3210484" y="416783"/>
                </a:cubicBezTo>
                <a:cubicBezTo>
                  <a:pt x="3179602" y="428441"/>
                  <a:pt x="3153247" y="445246"/>
                  <a:pt x="3131419" y="467198"/>
                </a:cubicBezTo>
                <a:cubicBezTo>
                  <a:pt x="3109591" y="489151"/>
                  <a:pt x="3092724" y="515816"/>
                  <a:pt x="3080818" y="547193"/>
                </a:cubicBezTo>
                <a:cubicBezTo>
                  <a:pt x="3068911" y="578571"/>
                  <a:pt x="3062958" y="613980"/>
                  <a:pt x="3062958" y="653420"/>
                </a:cubicBezTo>
                <a:cubicBezTo>
                  <a:pt x="3062958" y="691619"/>
                  <a:pt x="3068539" y="725787"/>
                  <a:pt x="3079701" y="755925"/>
                </a:cubicBezTo>
                <a:cubicBezTo>
                  <a:pt x="3090864" y="786063"/>
                  <a:pt x="3106987" y="811611"/>
                  <a:pt x="3128071" y="832571"/>
                </a:cubicBezTo>
                <a:cubicBezTo>
                  <a:pt x="3149155" y="853531"/>
                  <a:pt x="3174890" y="869530"/>
                  <a:pt x="3205275" y="880569"/>
                </a:cubicBezTo>
                <a:cubicBezTo>
                  <a:pt x="3235661" y="891607"/>
                  <a:pt x="3270078" y="897126"/>
                  <a:pt x="3308525" y="897126"/>
                </a:cubicBezTo>
                <a:cubicBezTo>
                  <a:pt x="3321671" y="897126"/>
                  <a:pt x="3334756" y="896506"/>
                  <a:pt x="3347778" y="895265"/>
                </a:cubicBezTo>
                <a:cubicBezTo>
                  <a:pt x="3360801" y="894025"/>
                  <a:pt x="3373699" y="892165"/>
                  <a:pt x="3386473" y="889684"/>
                </a:cubicBezTo>
                <a:cubicBezTo>
                  <a:pt x="3399248" y="887204"/>
                  <a:pt x="3411588" y="884227"/>
                  <a:pt x="3423494" y="880755"/>
                </a:cubicBezTo>
                <a:cubicBezTo>
                  <a:pt x="3435401" y="877282"/>
                  <a:pt x="3445384" y="873933"/>
                  <a:pt x="3453446" y="870709"/>
                </a:cubicBezTo>
                <a:cubicBezTo>
                  <a:pt x="3461508" y="867484"/>
                  <a:pt x="3466841" y="863081"/>
                  <a:pt x="3469445" y="857500"/>
                </a:cubicBezTo>
                <a:cubicBezTo>
                  <a:pt x="3472050" y="851919"/>
                  <a:pt x="3473352" y="845408"/>
                  <a:pt x="3473352" y="837966"/>
                </a:cubicBezTo>
                <a:lnTo>
                  <a:pt x="3473352" y="646350"/>
                </a:lnTo>
                <a:cubicBezTo>
                  <a:pt x="3473352" y="641389"/>
                  <a:pt x="3472732" y="636986"/>
                  <a:pt x="3471492" y="633142"/>
                </a:cubicBezTo>
                <a:cubicBezTo>
                  <a:pt x="3470251" y="629297"/>
                  <a:pt x="3468453" y="626010"/>
                  <a:pt x="3466096" y="623282"/>
                </a:cubicBezTo>
                <a:cubicBezTo>
                  <a:pt x="3463740" y="620553"/>
                  <a:pt x="3461011" y="618507"/>
                  <a:pt x="3457911" y="617143"/>
                </a:cubicBezTo>
                <a:cubicBezTo>
                  <a:pt x="3454811" y="615778"/>
                  <a:pt x="3451276" y="615096"/>
                  <a:pt x="3447307" y="615096"/>
                </a:cubicBezTo>
                <a:lnTo>
                  <a:pt x="3284712" y="615096"/>
                </a:lnTo>
                <a:cubicBezTo>
                  <a:pt x="3282480" y="615096"/>
                  <a:pt x="3280496" y="615778"/>
                  <a:pt x="3278759" y="617143"/>
                </a:cubicBezTo>
                <a:cubicBezTo>
                  <a:pt x="3277023" y="618507"/>
                  <a:pt x="3275534" y="620615"/>
                  <a:pt x="3274294" y="623468"/>
                </a:cubicBezTo>
                <a:cubicBezTo>
                  <a:pt x="3273054" y="626320"/>
                  <a:pt x="3272124" y="630103"/>
                  <a:pt x="3271504" y="634816"/>
                </a:cubicBezTo>
                <a:cubicBezTo>
                  <a:pt x="3270883" y="639529"/>
                  <a:pt x="3270574" y="645358"/>
                  <a:pt x="3270574" y="652303"/>
                </a:cubicBezTo>
                <a:cubicBezTo>
                  <a:pt x="3270574" y="665698"/>
                  <a:pt x="3271814" y="675186"/>
                  <a:pt x="3274294" y="680767"/>
                </a:cubicBezTo>
                <a:cubicBezTo>
                  <a:pt x="3276775" y="686348"/>
                  <a:pt x="3280247" y="689138"/>
                  <a:pt x="3284712" y="689138"/>
                </a:cubicBezTo>
                <a:lnTo>
                  <a:pt x="3375869" y="689138"/>
                </a:lnTo>
                <a:lnTo>
                  <a:pt x="3375869" y="800759"/>
                </a:lnTo>
                <a:cubicBezTo>
                  <a:pt x="3366692" y="805720"/>
                  <a:pt x="3356770" y="809441"/>
                  <a:pt x="3346104" y="811922"/>
                </a:cubicBezTo>
                <a:cubicBezTo>
                  <a:pt x="3335438" y="814402"/>
                  <a:pt x="3324648" y="815642"/>
                  <a:pt x="3313734" y="815642"/>
                </a:cubicBezTo>
                <a:cubicBezTo>
                  <a:pt x="3291409" y="815642"/>
                  <a:pt x="3271008" y="812046"/>
                  <a:pt x="3252528" y="804852"/>
                </a:cubicBezTo>
                <a:cubicBezTo>
                  <a:pt x="3234048" y="797659"/>
                  <a:pt x="3218236" y="786993"/>
                  <a:pt x="3205089" y="772854"/>
                </a:cubicBezTo>
                <a:cubicBezTo>
                  <a:pt x="3191943" y="758716"/>
                  <a:pt x="3181711" y="741166"/>
                  <a:pt x="3174393" y="720206"/>
                </a:cubicBezTo>
                <a:cubicBezTo>
                  <a:pt x="3167076" y="699246"/>
                  <a:pt x="3163417" y="675000"/>
                  <a:pt x="3163417" y="647466"/>
                </a:cubicBezTo>
                <a:cubicBezTo>
                  <a:pt x="3163417" y="622414"/>
                  <a:pt x="3167014" y="599531"/>
                  <a:pt x="3174207" y="578819"/>
                </a:cubicBezTo>
                <a:cubicBezTo>
                  <a:pt x="3181401" y="558108"/>
                  <a:pt x="3191695" y="540372"/>
                  <a:pt x="3205089" y="525613"/>
                </a:cubicBezTo>
                <a:cubicBezTo>
                  <a:pt x="3218484" y="510855"/>
                  <a:pt x="3234607" y="499444"/>
                  <a:pt x="3253458" y="491383"/>
                </a:cubicBezTo>
                <a:cubicBezTo>
                  <a:pt x="3272310" y="483321"/>
                  <a:pt x="3293394" y="479291"/>
                  <a:pt x="3316710" y="479291"/>
                </a:cubicBezTo>
                <a:cubicBezTo>
                  <a:pt x="3338539" y="479291"/>
                  <a:pt x="3357700" y="481523"/>
                  <a:pt x="3374195" y="485988"/>
                </a:cubicBezTo>
                <a:cubicBezTo>
                  <a:pt x="3390690" y="490453"/>
                  <a:pt x="3404891" y="495290"/>
                  <a:pt x="3416797" y="500499"/>
                </a:cubicBezTo>
                <a:cubicBezTo>
                  <a:pt x="3428703" y="505708"/>
                  <a:pt x="3438253" y="510545"/>
                  <a:pt x="3445447" y="515009"/>
                </a:cubicBezTo>
                <a:cubicBezTo>
                  <a:pt x="3452640" y="519474"/>
                  <a:pt x="3457849" y="521707"/>
                  <a:pt x="3461074" y="521707"/>
                </a:cubicBezTo>
                <a:cubicBezTo>
                  <a:pt x="3463306" y="521707"/>
                  <a:pt x="3465229" y="521087"/>
                  <a:pt x="3466841" y="519846"/>
                </a:cubicBezTo>
                <a:cubicBezTo>
                  <a:pt x="3468453" y="518606"/>
                  <a:pt x="3469817" y="516436"/>
                  <a:pt x="3470933" y="513335"/>
                </a:cubicBezTo>
                <a:cubicBezTo>
                  <a:pt x="3472050" y="510235"/>
                  <a:pt x="3472918" y="506080"/>
                  <a:pt x="3473538" y="500871"/>
                </a:cubicBezTo>
                <a:cubicBezTo>
                  <a:pt x="3474158" y="495662"/>
                  <a:pt x="3474468" y="489461"/>
                  <a:pt x="3474468" y="482267"/>
                </a:cubicBezTo>
                <a:cubicBezTo>
                  <a:pt x="3474468" y="469865"/>
                  <a:pt x="3473724" y="460501"/>
                  <a:pt x="3472236" y="454176"/>
                </a:cubicBezTo>
                <a:cubicBezTo>
                  <a:pt x="3470747" y="447851"/>
                  <a:pt x="3468329" y="442952"/>
                  <a:pt x="3464980" y="439479"/>
                </a:cubicBezTo>
                <a:cubicBezTo>
                  <a:pt x="3461632" y="436006"/>
                  <a:pt x="3455741" y="431914"/>
                  <a:pt x="3447307" y="427201"/>
                </a:cubicBezTo>
                <a:cubicBezTo>
                  <a:pt x="3438873" y="422488"/>
                  <a:pt x="3428269" y="418085"/>
                  <a:pt x="3415495" y="413992"/>
                </a:cubicBezTo>
                <a:cubicBezTo>
                  <a:pt x="3402721" y="409900"/>
                  <a:pt x="3387776" y="406427"/>
                  <a:pt x="3370660" y="403574"/>
                </a:cubicBezTo>
                <a:cubicBezTo>
                  <a:pt x="3353545" y="400722"/>
                  <a:pt x="3334570" y="399296"/>
                  <a:pt x="3313734" y="399296"/>
                </a:cubicBezTo>
                <a:close/>
                <a:moveTo>
                  <a:pt x="4076627" y="398923"/>
                </a:moveTo>
                <a:cubicBezTo>
                  <a:pt x="4054550" y="398923"/>
                  <a:pt x="4033653" y="401776"/>
                  <a:pt x="4013933" y="407481"/>
                </a:cubicBezTo>
                <a:cubicBezTo>
                  <a:pt x="3994213" y="413186"/>
                  <a:pt x="3977098" y="421806"/>
                  <a:pt x="3962587" y="433340"/>
                </a:cubicBezTo>
                <a:cubicBezTo>
                  <a:pt x="3948076" y="444874"/>
                  <a:pt x="3936542" y="459385"/>
                  <a:pt x="3927985" y="476872"/>
                </a:cubicBezTo>
                <a:cubicBezTo>
                  <a:pt x="3919427" y="494360"/>
                  <a:pt x="3915148" y="514637"/>
                  <a:pt x="3915148" y="537706"/>
                </a:cubicBezTo>
                <a:cubicBezTo>
                  <a:pt x="3915148" y="557797"/>
                  <a:pt x="3918125" y="575037"/>
                  <a:pt x="3924078" y="589423"/>
                </a:cubicBezTo>
                <a:cubicBezTo>
                  <a:pt x="3930031" y="603810"/>
                  <a:pt x="3937783" y="616275"/>
                  <a:pt x="3947332" y="626817"/>
                </a:cubicBezTo>
                <a:cubicBezTo>
                  <a:pt x="3956882" y="637359"/>
                  <a:pt x="3967734" y="646412"/>
                  <a:pt x="3979888" y="653978"/>
                </a:cubicBezTo>
                <a:cubicBezTo>
                  <a:pt x="3992043" y="661543"/>
                  <a:pt x="4004569" y="668302"/>
                  <a:pt x="4017467" y="674256"/>
                </a:cubicBezTo>
                <a:cubicBezTo>
                  <a:pt x="4030366" y="680209"/>
                  <a:pt x="4042892" y="685852"/>
                  <a:pt x="4055047" y="691185"/>
                </a:cubicBezTo>
                <a:cubicBezTo>
                  <a:pt x="4067201" y="696518"/>
                  <a:pt x="4078053" y="702223"/>
                  <a:pt x="4087603" y="708300"/>
                </a:cubicBezTo>
                <a:cubicBezTo>
                  <a:pt x="4097152" y="714377"/>
                  <a:pt x="4104904" y="721322"/>
                  <a:pt x="4110857" y="729136"/>
                </a:cubicBezTo>
                <a:cubicBezTo>
                  <a:pt x="4116810" y="736949"/>
                  <a:pt x="4119787" y="746313"/>
                  <a:pt x="4119787" y="757227"/>
                </a:cubicBezTo>
                <a:cubicBezTo>
                  <a:pt x="4119787" y="766653"/>
                  <a:pt x="4118051" y="775211"/>
                  <a:pt x="4114578" y="782900"/>
                </a:cubicBezTo>
                <a:cubicBezTo>
                  <a:pt x="4111105" y="790590"/>
                  <a:pt x="4106082" y="797039"/>
                  <a:pt x="4099509" y="802248"/>
                </a:cubicBezTo>
                <a:cubicBezTo>
                  <a:pt x="4092936" y="807457"/>
                  <a:pt x="4084936" y="811487"/>
                  <a:pt x="4075510" y="814340"/>
                </a:cubicBezTo>
                <a:cubicBezTo>
                  <a:pt x="4066085" y="817193"/>
                  <a:pt x="4055419" y="818619"/>
                  <a:pt x="4043512" y="818619"/>
                </a:cubicBezTo>
                <a:cubicBezTo>
                  <a:pt x="4025405" y="818619"/>
                  <a:pt x="4009468" y="816572"/>
                  <a:pt x="3995701" y="812480"/>
                </a:cubicBezTo>
                <a:cubicBezTo>
                  <a:pt x="3981935" y="808387"/>
                  <a:pt x="3970090" y="803860"/>
                  <a:pt x="3960169" y="798899"/>
                </a:cubicBezTo>
                <a:cubicBezTo>
                  <a:pt x="3950247" y="793938"/>
                  <a:pt x="3942123" y="789411"/>
                  <a:pt x="3935798" y="785319"/>
                </a:cubicBezTo>
                <a:cubicBezTo>
                  <a:pt x="3929473" y="781226"/>
                  <a:pt x="3924574" y="779179"/>
                  <a:pt x="3921101" y="779179"/>
                </a:cubicBezTo>
                <a:cubicBezTo>
                  <a:pt x="3918621" y="779179"/>
                  <a:pt x="3916450" y="779861"/>
                  <a:pt x="3914590" y="781226"/>
                </a:cubicBezTo>
                <a:cubicBezTo>
                  <a:pt x="3912730" y="782590"/>
                  <a:pt x="3911241" y="784884"/>
                  <a:pt x="3910125" y="788109"/>
                </a:cubicBezTo>
                <a:cubicBezTo>
                  <a:pt x="3909009" y="791334"/>
                  <a:pt x="3908203" y="795550"/>
                  <a:pt x="3907707" y="800759"/>
                </a:cubicBezTo>
                <a:cubicBezTo>
                  <a:pt x="3907211" y="805968"/>
                  <a:pt x="3906963" y="812418"/>
                  <a:pt x="3906963" y="820107"/>
                </a:cubicBezTo>
                <a:cubicBezTo>
                  <a:pt x="3906963" y="831517"/>
                  <a:pt x="3907645" y="840261"/>
                  <a:pt x="3909009" y="846338"/>
                </a:cubicBezTo>
                <a:cubicBezTo>
                  <a:pt x="3910373" y="852415"/>
                  <a:pt x="3912668" y="857066"/>
                  <a:pt x="3915892" y="860291"/>
                </a:cubicBezTo>
                <a:cubicBezTo>
                  <a:pt x="3919117" y="863515"/>
                  <a:pt x="3924388" y="867236"/>
                  <a:pt x="3931705" y="871453"/>
                </a:cubicBezTo>
                <a:cubicBezTo>
                  <a:pt x="3939023" y="875670"/>
                  <a:pt x="3948138" y="879700"/>
                  <a:pt x="3959052" y="883545"/>
                </a:cubicBezTo>
                <a:cubicBezTo>
                  <a:pt x="3969967" y="887390"/>
                  <a:pt x="3982555" y="890676"/>
                  <a:pt x="3996818" y="893405"/>
                </a:cubicBezTo>
                <a:cubicBezTo>
                  <a:pt x="4011080" y="896133"/>
                  <a:pt x="4026521" y="897498"/>
                  <a:pt x="4043140" y="897498"/>
                </a:cubicBezTo>
                <a:cubicBezTo>
                  <a:pt x="4067697" y="897498"/>
                  <a:pt x="4090765" y="894273"/>
                  <a:pt x="4112345" y="887824"/>
                </a:cubicBezTo>
                <a:cubicBezTo>
                  <a:pt x="4133926" y="881375"/>
                  <a:pt x="4152777" y="871763"/>
                  <a:pt x="4168900" y="858988"/>
                </a:cubicBezTo>
                <a:cubicBezTo>
                  <a:pt x="4185023" y="846214"/>
                  <a:pt x="4197797" y="830277"/>
                  <a:pt x="4207223" y="811177"/>
                </a:cubicBezTo>
                <a:cubicBezTo>
                  <a:pt x="4216649" y="792078"/>
                  <a:pt x="4221362" y="769878"/>
                  <a:pt x="4221362" y="744577"/>
                </a:cubicBezTo>
                <a:cubicBezTo>
                  <a:pt x="4221362" y="725229"/>
                  <a:pt x="4218385" y="708424"/>
                  <a:pt x="4212432" y="694161"/>
                </a:cubicBezTo>
                <a:cubicBezTo>
                  <a:pt x="4206479" y="679899"/>
                  <a:pt x="4198666" y="667496"/>
                  <a:pt x="4188992" y="656954"/>
                </a:cubicBezTo>
                <a:cubicBezTo>
                  <a:pt x="4179318" y="646412"/>
                  <a:pt x="4168280" y="637359"/>
                  <a:pt x="4155878" y="629793"/>
                </a:cubicBezTo>
                <a:cubicBezTo>
                  <a:pt x="4143475" y="622228"/>
                  <a:pt x="4130825" y="615468"/>
                  <a:pt x="4117926" y="609515"/>
                </a:cubicBezTo>
                <a:cubicBezTo>
                  <a:pt x="4105028" y="603562"/>
                  <a:pt x="4092378" y="597919"/>
                  <a:pt x="4079975" y="592586"/>
                </a:cubicBezTo>
                <a:cubicBezTo>
                  <a:pt x="4067573" y="587253"/>
                  <a:pt x="4056473" y="581548"/>
                  <a:pt x="4046675" y="575471"/>
                </a:cubicBezTo>
                <a:cubicBezTo>
                  <a:pt x="4036877" y="569394"/>
                  <a:pt x="4029064" y="562448"/>
                  <a:pt x="4023235" y="554635"/>
                </a:cubicBezTo>
                <a:cubicBezTo>
                  <a:pt x="4017406" y="546821"/>
                  <a:pt x="4014491" y="537582"/>
                  <a:pt x="4014491" y="526916"/>
                </a:cubicBezTo>
                <a:cubicBezTo>
                  <a:pt x="4014491" y="519722"/>
                  <a:pt x="4015793" y="512901"/>
                  <a:pt x="4018398" y="506452"/>
                </a:cubicBezTo>
                <a:cubicBezTo>
                  <a:pt x="4021002" y="500003"/>
                  <a:pt x="4024971" y="494484"/>
                  <a:pt x="4030304" y="489895"/>
                </a:cubicBezTo>
                <a:cubicBezTo>
                  <a:pt x="4035637" y="485306"/>
                  <a:pt x="4042272" y="481709"/>
                  <a:pt x="4050210" y="479105"/>
                </a:cubicBezTo>
                <a:cubicBezTo>
                  <a:pt x="4058147" y="476500"/>
                  <a:pt x="4067449" y="475198"/>
                  <a:pt x="4078115" y="475198"/>
                </a:cubicBezTo>
                <a:cubicBezTo>
                  <a:pt x="4091757" y="475198"/>
                  <a:pt x="4104284" y="476872"/>
                  <a:pt x="4115694" y="480221"/>
                </a:cubicBezTo>
                <a:cubicBezTo>
                  <a:pt x="4127104" y="483569"/>
                  <a:pt x="4137150" y="487290"/>
                  <a:pt x="4145832" y="491383"/>
                </a:cubicBezTo>
                <a:cubicBezTo>
                  <a:pt x="4154513" y="495476"/>
                  <a:pt x="4161831" y="499258"/>
                  <a:pt x="4167784" y="502731"/>
                </a:cubicBezTo>
                <a:cubicBezTo>
                  <a:pt x="4173737" y="506204"/>
                  <a:pt x="4178078" y="507940"/>
                  <a:pt x="4180806" y="507940"/>
                </a:cubicBezTo>
                <a:cubicBezTo>
                  <a:pt x="4183535" y="507940"/>
                  <a:pt x="4185705" y="507196"/>
                  <a:pt x="4187318" y="505708"/>
                </a:cubicBezTo>
                <a:cubicBezTo>
                  <a:pt x="4188930" y="504219"/>
                  <a:pt x="4190170" y="501863"/>
                  <a:pt x="4191038" y="498638"/>
                </a:cubicBezTo>
                <a:cubicBezTo>
                  <a:pt x="4191907" y="495414"/>
                  <a:pt x="4192527" y="491321"/>
                  <a:pt x="4192899" y="486360"/>
                </a:cubicBezTo>
                <a:cubicBezTo>
                  <a:pt x="4193271" y="481399"/>
                  <a:pt x="4193457" y="475322"/>
                  <a:pt x="4193457" y="468129"/>
                </a:cubicBezTo>
                <a:cubicBezTo>
                  <a:pt x="4193457" y="461679"/>
                  <a:pt x="4193333" y="456284"/>
                  <a:pt x="4193085" y="451943"/>
                </a:cubicBezTo>
                <a:cubicBezTo>
                  <a:pt x="4192837" y="447603"/>
                  <a:pt x="4192402" y="444006"/>
                  <a:pt x="4191782" y="441153"/>
                </a:cubicBezTo>
                <a:cubicBezTo>
                  <a:pt x="4191162" y="438301"/>
                  <a:pt x="4190418" y="436006"/>
                  <a:pt x="4189550" y="434270"/>
                </a:cubicBezTo>
                <a:cubicBezTo>
                  <a:pt x="4188682" y="432534"/>
                  <a:pt x="4187007" y="430425"/>
                  <a:pt x="4184527" y="427945"/>
                </a:cubicBezTo>
                <a:cubicBezTo>
                  <a:pt x="4182047" y="425464"/>
                  <a:pt x="4176962" y="422364"/>
                  <a:pt x="4169272" y="418643"/>
                </a:cubicBezTo>
                <a:cubicBezTo>
                  <a:pt x="4161583" y="414922"/>
                  <a:pt x="4152777" y="411574"/>
                  <a:pt x="4142855" y="408597"/>
                </a:cubicBezTo>
                <a:cubicBezTo>
                  <a:pt x="4132933" y="405621"/>
                  <a:pt x="4122267" y="403264"/>
                  <a:pt x="4110857" y="401528"/>
                </a:cubicBezTo>
                <a:cubicBezTo>
                  <a:pt x="4099447" y="399792"/>
                  <a:pt x="4088037" y="398923"/>
                  <a:pt x="4076627" y="398923"/>
                </a:cubicBezTo>
                <a:close/>
                <a:moveTo>
                  <a:pt x="0" y="0"/>
                </a:moveTo>
                <a:lnTo>
                  <a:pt x="4841966" y="0"/>
                </a:lnTo>
                <a:lnTo>
                  <a:pt x="4841966" y="1177045"/>
                </a:lnTo>
                <a:lnTo>
                  <a:pt x="0" y="1177045"/>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endParaRPr lang="en-ZA" sz="6000" b="1" dirty="0"/>
          </a:p>
        </p:txBody>
      </p:sp>
    </p:spTree>
    <p:extLst>
      <p:ext uri="{BB962C8B-B14F-4D97-AF65-F5344CB8AC3E}">
        <p14:creationId xmlns:p14="http://schemas.microsoft.com/office/powerpoint/2010/main" val="12920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8EB1-8D21-B714-6A4A-870F2ADD15D0}"/>
              </a:ext>
            </a:extLst>
          </p:cNvPr>
          <p:cNvSpPr txBox="1">
            <a:spLocks/>
          </p:cNvSpPr>
          <p:nvPr/>
        </p:nvSpPr>
        <p:spPr bwMode="auto">
          <a:xfrm>
            <a:off x="1605280" y="386444"/>
            <a:ext cx="7455056" cy="770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altLang="en-US" sz="4000" dirty="0">
                <a:latin typeface="Arial" panose="020B0604020202020204" pitchFamily="34" charset="0"/>
                <a:cs typeface="Arial" panose="020B0604020202020204" pitchFamily="34" charset="0"/>
              </a:rPr>
              <a:t>STRATEGIC INTERVENTIONS </a:t>
            </a:r>
          </a:p>
        </p:txBody>
      </p:sp>
      <p:graphicFrame>
        <p:nvGraphicFramePr>
          <p:cNvPr id="3" name="Diagram 2">
            <a:extLst>
              <a:ext uri="{FF2B5EF4-FFF2-40B4-BE49-F238E27FC236}">
                <a16:creationId xmlns:a16="http://schemas.microsoft.com/office/drawing/2014/main" id="{0E71DE4C-CB3B-4959-BFA5-F58C0CD1C55A}"/>
              </a:ext>
            </a:extLst>
          </p:cNvPr>
          <p:cNvGraphicFramePr/>
          <p:nvPr>
            <p:extLst>
              <p:ext uri="{D42A27DB-BD31-4B8C-83A1-F6EECF244321}">
                <p14:modId xmlns:p14="http://schemas.microsoft.com/office/powerpoint/2010/main" val="3225009113"/>
              </p:ext>
            </p:extLst>
          </p:nvPr>
        </p:nvGraphicFramePr>
        <p:xfrm>
          <a:off x="374470" y="1762759"/>
          <a:ext cx="9048206" cy="483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D5364B-A671-4F90-DE8D-D7E29874627F}"/>
              </a:ext>
            </a:extLst>
          </p:cNvPr>
          <p:cNvSpPr txBox="1"/>
          <p:nvPr/>
        </p:nvSpPr>
        <p:spPr>
          <a:xfrm>
            <a:off x="2029097" y="2299062"/>
            <a:ext cx="5495109" cy="1872343"/>
          </a:xfrm>
          <a:custGeom>
            <a:avLst/>
            <a:gdLst/>
            <a:ahLst/>
            <a:cxnLst/>
            <a:rect l="l" t="t" r="r" b="b"/>
            <a:pathLst>
              <a:path w="5495109" h="1872343">
                <a:moveTo>
                  <a:pt x="1767590" y="825189"/>
                </a:moveTo>
                <a:lnTo>
                  <a:pt x="1815754" y="982054"/>
                </a:lnTo>
                <a:lnTo>
                  <a:pt x="1719928" y="982054"/>
                </a:lnTo>
                <a:close/>
                <a:moveTo>
                  <a:pt x="3917114" y="806735"/>
                </a:moveTo>
                <a:cubicBezTo>
                  <a:pt x="3945491" y="806735"/>
                  <a:pt x="3967964" y="816210"/>
                  <a:pt x="3984533" y="835161"/>
                </a:cubicBezTo>
                <a:cubicBezTo>
                  <a:pt x="4001103" y="854112"/>
                  <a:pt x="4009388" y="884125"/>
                  <a:pt x="4009388" y="925202"/>
                </a:cubicBezTo>
                <a:cubicBezTo>
                  <a:pt x="4009388" y="974018"/>
                  <a:pt x="4001450" y="1007851"/>
                  <a:pt x="3985575" y="1026703"/>
                </a:cubicBezTo>
                <a:cubicBezTo>
                  <a:pt x="3969700" y="1045554"/>
                  <a:pt x="3947277" y="1054980"/>
                  <a:pt x="3918305" y="1054980"/>
                </a:cubicBezTo>
                <a:cubicBezTo>
                  <a:pt x="3890127" y="1054980"/>
                  <a:pt x="3867852" y="1045356"/>
                  <a:pt x="3851481" y="1026107"/>
                </a:cubicBezTo>
                <a:cubicBezTo>
                  <a:pt x="3835110" y="1006859"/>
                  <a:pt x="3826924" y="975208"/>
                  <a:pt x="3826924" y="931155"/>
                </a:cubicBezTo>
                <a:cubicBezTo>
                  <a:pt x="3826924" y="886705"/>
                  <a:pt x="3835160" y="854856"/>
                  <a:pt x="3851630" y="835607"/>
                </a:cubicBezTo>
                <a:cubicBezTo>
                  <a:pt x="3868100" y="816359"/>
                  <a:pt x="3889928" y="806735"/>
                  <a:pt x="3917114" y="806735"/>
                </a:cubicBezTo>
                <a:close/>
                <a:moveTo>
                  <a:pt x="4214175" y="712080"/>
                </a:moveTo>
                <a:lnTo>
                  <a:pt x="4214175" y="972060"/>
                </a:lnTo>
                <a:cubicBezTo>
                  <a:pt x="4214175" y="993475"/>
                  <a:pt x="4218342" y="1018064"/>
                  <a:pt x="4226677" y="1045827"/>
                </a:cubicBezTo>
                <a:cubicBezTo>
                  <a:pt x="4231836" y="1063079"/>
                  <a:pt x="4241411" y="1079835"/>
                  <a:pt x="4255401" y="1096096"/>
                </a:cubicBezTo>
                <a:cubicBezTo>
                  <a:pt x="4269391" y="1112357"/>
                  <a:pt x="4284819" y="1124900"/>
                  <a:pt x="4301686" y="1133724"/>
                </a:cubicBezTo>
                <a:cubicBezTo>
                  <a:pt x="4318553" y="1142548"/>
                  <a:pt x="4339538" y="1148448"/>
                  <a:pt x="4364641" y="1151423"/>
                </a:cubicBezTo>
                <a:cubicBezTo>
                  <a:pt x="4389743" y="1154398"/>
                  <a:pt x="4412911" y="1155886"/>
                  <a:pt x="4434143" y="1155886"/>
                </a:cubicBezTo>
                <a:cubicBezTo>
                  <a:pt x="4470854" y="1155886"/>
                  <a:pt x="4502307" y="1151027"/>
                  <a:pt x="4528500" y="1141310"/>
                </a:cubicBezTo>
                <a:cubicBezTo>
                  <a:pt x="4547352" y="1134371"/>
                  <a:pt x="4565360" y="1122324"/>
                  <a:pt x="4582525" y="1105170"/>
                </a:cubicBezTo>
                <a:cubicBezTo>
                  <a:pt x="4599690" y="1088016"/>
                  <a:pt x="4612291" y="1067987"/>
                  <a:pt x="4620327" y="1045083"/>
                </a:cubicBezTo>
                <a:cubicBezTo>
                  <a:pt x="4628364" y="1022179"/>
                  <a:pt x="4632382" y="997838"/>
                  <a:pt x="4632382" y="972060"/>
                </a:cubicBezTo>
                <a:lnTo>
                  <a:pt x="4632382" y="712080"/>
                </a:lnTo>
                <a:lnTo>
                  <a:pt x="4497842" y="712080"/>
                </a:lnTo>
                <a:lnTo>
                  <a:pt x="4497842" y="978250"/>
                </a:lnTo>
                <a:cubicBezTo>
                  <a:pt x="4497842" y="1002438"/>
                  <a:pt x="4491244" y="1021124"/>
                  <a:pt x="4478048" y="1034309"/>
                </a:cubicBezTo>
                <a:cubicBezTo>
                  <a:pt x="4464852" y="1047494"/>
                  <a:pt x="4446645" y="1054087"/>
                  <a:pt x="4423428" y="1054087"/>
                </a:cubicBezTo>
                <a:cubicBezTo>
                  <a:pt x="4400012" y="1054087"/>
                  <a:pt x="4381706" y="1047396"/>
                  <a:pt x="4368510" y="1034014"/>
                </a:cubicBezTo>
                <a:cubicBezTo>
                  <a:pt x="4355314" y="1020632"/>
                  <a:pt x="4348716" y="1002044"/>
                  <a:pt x="4348716" y="978250"/>
                </a:cubicBezTo>
                <a:lnTo>
                  <a:pt x="4348716" y="712080"/>
                </a:lnTo>
                <a:close/>
                <a:moveTo>
                  <a:pt x="3226849" y="712080"/>
                </a:moveTo>
                <a:lnTo>
                  <a:pt x="3396811" y="965683"/>
                </a:lnTo>
                <a:lnTo>
                  <a:pt x="3396811" y="1148444"/>
                </a:lnTo>
                <a:lnTo>
                  <a:pt x="3531947" y="1148444"/>
                </a:lnTo>
                <a:lnTo>
                  <a:pt x="3531947" y="965683"/>
                </a:lnTo>
                <a:lnTo>
                  <a:pt x="3701611" y="712080"/>
                </a:lnTo>
                <a:lnTo>
                  <a:pt x="3552639" y="712080"/>
                </a:lnTo>
                <a:lnTo>
                  <a:pt x="3464542" y="859290"/>
                </a:lnTo>
                <a:lnTo>
                  <a:pt x="3376626" y="712080"/>
                </a:lnTo>
                <a:close/>
                <a:moveTo>
                  <a:pt x="2557123" y="712080"/>
                </a:moveTo>
                <a:lnTo>
                  <a:pt x="2557123" y="1148444"/>
                </a:lnTo>
                <a:lnTo>
                  <a:pt x="2691961" y="1148444"/>
                </a:lnTo>
                <a:lnTo>
                  <a:pt x="2691961" y="1041962"/>
                </a:lnTo>
                <a:lnTo>
                  <a:pt x="2761627" y="968990"/>
                </a:lnTo>
                <a:lnTo>
                  <a:pt x="2853630" y="1148444"/>
                </a:lnTo>
                <a:lnTo>
                  <a:pt x="3019681" y="1148444"/>
                </a:lnTo>
                <a:lnTo>
                  <a:pt x="2853300" y="876786"/>
                </a:lnTo>
                <a:lnTo>
                  <a:pt x="3012537" y="712080"/>
                </a:lnTo>
                <a:lnTo>
                  <a:pt x="2833204" y="712080"/>
                </a:lnTo>
                <a:lnTo>
                  <a:pt x="2691961" y="876982"/>
                </a:lnTo>
                <a:lnTo>
                  <a:pt x="2691961" y="712080"/>
                </a:lnTo>
                <a:close/>
                <a:moveTo>
                  <a:pt x="2052596" y="712080"/>
                </a:moveTo>
                <a:lnTo>
                  <a:pt x="2052596" y="1148444"/>
                </a:lnTo>
                <a:lnTo>
                  <a:pt x="2179397" y="1148444"/>
                </a:lnTo>
                <a:lnTo>
                  <a:pt x="2179397" y="908849"/>
                </a:lnTo>
                <a:lnTo>
                  <a:pt x="2342810" y="1148444"/>
                </a:lnTo>
                <a:lnTo>
                  <a:pt x="2469910" y="1148444"/>
                </a:lnTo>
                <a:lnTo>
                  <a:pt x="2469910" y="712080"/>
                </a:lnTo>
                <a:lnTo>
                  <a:pt x="2342810" y="712080"/>
                </a:lnTo>
                <a:lnTo>
                  <a:pt x="2342810" y="953498"/>
                </a:lnTo>
                <a:lnTo>
                  <a:pt x="2178504" y="712080"/>
                </a:lnTo>
                <a:close/>
                <a:moveTo>
                  <a:pt x="1695706" y="712080"/>
                </a:moveTo>
                <a:lnTo>
                  <a:pt x="1531697" y="1148444"/>
                </a:lnTo>
                <a:lnTo>
                  <a:pt x="1669373" y="1148444"/>
                </a:lnTo>
                <a:lnTo>
                  <a:pt x="1690641" y="1076411"/>
                </a:lnTo>
                <a:lnTo>
                  <a:pt x="1843725" y="1076411"/>
                </a:lnTo>
                <a:lnTo>
                  <a:pt x="1865556" y="1148444"/>
                </a:lnTo>
                <a:lnTo>
                  <a:pt x="2006757" y="1148444"/>
                </a:lnTo>
                <a:lnTo>
                  <a:pt x="1842785" y="712080"/>
                </a:lnTo>
                <a:close/>
                <a:moveTo>
                  <a:pt x="1071223" y="712080"/>
                </a:moveTo>
                <a:lnTo>
                  <a:pt x="1071223" y="1148444"/>
                </a:lnTo>
                <a:lnTo>
                  <a:pt x="1206061" y="1148444"/>
                </a:lnTo>
                <a:lnTo>
                  <a:pt x="1206061" y="971934"/>
                </a:lnTo>
                <a:lnTo>
                  <a:pt x="1353401" y="971934"/>
                </a:lnTo>
                <a:lnTo>
                  <a:pt x="1353401" y="1148444"/>
                </a:lnTo>
                <a:lnTo>
                  <a:pt x="1488835" y="1148444"/>
                </a:lnTo>
                <a:lnTo>
                  <a:pt x="1488835" y="712080"/>
                </a:lnTo>
                <a:lnTo>
                  <a:pt x="1353401" y="712080"/>
                </a:lnTo>
                <a:lnTo>
                  <a:pt x="1353401" y="864778"/>
                </a:lnTo>
                <a:lnTo>
                  <a:pt x="1206061" y="864778"/>
                </a:lnTo>
                <a:lnTo>
                  <a:pt x="1206061" y="712080"/>
                </a:lnTo>
                <a:close/>
                <a:moveTo>
                  <a:pt x="601819" y="712080"/>
                </a:moveTo>
                <a:lnTo>
                  <a:pt x="601819" y="819832"/>
                </a:lnTo>
                <a:lnTo>
                  <a:pt x="739336" y="819832"/>
                </a:lnTo>
                <a:lnTo>
                  <a:pt x="739336" y="1148444"/>
                </a:lnTo>
                <a:lnTo>
                  <a:pt x="874174" y="1148444"/>
                </a:lnTo>
                <a:lnTo>
                  <a:pt x="874174" y="819832"/>
                </a:lnTo>
                <a:lnTo>
                  <a:pt x="1011692" y="819832"/>
                </a:lnTo>
                <a:lnTo>
                  <a:pt x="1011692" y="712080"/>
                </a:lnTo>
                <a:close/>
                <a:moveTo>
                  <a:pt x="3917412" y="704639"/>
                </a:moveTo>
                <a:cubicBezTo>
                  <a:pt x="3846570" y="704639"/>
                  <a:pt x="3791305" y="724482"/>
                  <a:pt x="3751617" y="764170"/>
                </a:cubicBezTo>
                <a:cubicBezTo>
                  <a:pt x="3711930" y="803857"/>
                  <a:pt x="3692086" y="859321"/>
                  <a:pt x="3692086" y="930560"/>
                </a:cubicBezTo>
                <a:cubicBezTo>
                  <a:pt x="3692086" y="981558"/>
                  <a:pt x="3702107" y="1024024"/>
                  <a:pt x="3722149" y="1057957"/>
                </a:cubicBezTo>
                <a:cubicBezTo>
                  <a:pt x="3742192" y="1091889"/>
                  <a:pt x="3768336" y="1116694"/>
                  <a:pt x="3800582" y="1132371"/>
                </a:cubicBezTo>
                <a:cubicBezTo>
                  <a:pt x="3832828" y="1148047"/>
                  <a:pt x="3873557" y="1155886"/>
                  <a:pt x="3922770" y="1155886"/>
                </a:cubicBezTo>
                <a:cubicBezTo>
                  <a:pt x="3971189" y="1155886"/>
                  <a:pt x="4011620" y="1146807"/>
                  <a:pt x="4044065" y="1128650"/>
                </a:cubicBezTo>
                <a:cubicBezTo>
                  <a:pt x="4076509" y="1110493"/>
                  <a:pt x="4101314" y="1085093"/>
                  <a:pt x="4118479" y="1052450"/>
                </a:cubicBezTo>
                <a:cubicBezTo>
                  <a:pt x="4135644" y="1019807"/>
                  <a:pt x="4144226" y="977986"/>
                  <a:pt x="4144226" y="926988"/>
                </a:cubicBezTo>
                <a:cubicBezTo>
                  <a:pt x="4144226" y="856741"/>
                  <a:pt x="4124581" y="802121"/>
                  <a:pt x="4085290" y="763128"/>
                </a:cubicBezTo>
                <a:cubicBezTo>
                  <a:pt x="4045999" y="724135"/>
                  <a:pt x="3990040" y="704639"/>
                  <a:pt x="3917412" y="704639"/>
                </a:cubicBezTo>
                <a:close/>
                <a:moveTo>
                  <a:pt x="0" y="0"/>
                </a:moveTo>
                <a:lnTo>
                  <a:pt x="5495109" y="0"/>
                </a:lnTo>
                <a:lnTo>
                  <a:pt x="5495109" y="1872343"/>
                </a:lnTo>
                <a:lnTo>
                  <a:pt x="0" y="187234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ZA" sz="4800" b="1" dirty="0">
              <a:latin typeface="Arial Black" panose="020B0A04020102020204" pitchFamily="34" charset="0"/>
            </a:endParaRPr>
          </a:p>
        </p:txBody>
      </p:sp>
    </p:spTree>
    <p:extLst>
      <p:ext uri="{BB962C8B-B14F-4D97-AF65-F5344CB8AC3E}">
        <p14:creationId xmlns:p14="http://schemas.microsoft.com/office/powerpoint/2010/main" val="1103479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0D774131061049B264A2441C7776D7" ma:contentTypeVersion="0" ma:contentTypeDescription="Create a new document." ma:contentTypeScope="" ma:versionID="8eca129e61114833a9f486b96e247fc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F0B286-0196-4828-A7CC-C9888D5005A5}">
  <ds:schemaRef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52D36F-84F3-4CEE-BA52-8C62CE200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On-screen Show (4:3)</PresentationFormat>
  <Paragraphs>78</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Arial Black</vt:lpstr>
      <vt:lpstr>Calibri</vt:lpstr>
      <vt:lpstr>Google Sans</vt:lpstr>
      <vt:lpstr>Office Theme</vt:lpstr>
      <vt:lpstr>1_Office Theme</vt:lpstr>
      <vt:lpstr>PowerPoint Presentation</vt:lpstr>
      <vt:lpstr>BASIC REQUIREMENTS FOR LAND DEVELOPMENT APPLICATION</vt:lpstr>
      <vt:lpstr>LAND DEVELOPMENT APPLICATIONS </vt:lpstr>
      <vt:lpstr>PowerPoint Presentation</vt:lpstr>
      <vt:lpstr>MUNICIPAL PLANNING TRIBUNAL PROCESS</vt:lpstr>
      <vt:lpstr>APPLICABLES PROCESSES AFTER INITIAL APPROVAL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 Botes</dc:creator>
  <cp:lastModifiedBy>Duduzile Singeni</cp:lastModifiedBy>
  <cp:revision>710</cp:revision>
  <cp:lastPrinted>2017-11-23T07:18:56Z</cp:lastPrinted>
  <dcterms:created xsi:type="dcterms:W3CDTF">2012-03-24T18:22:21Z</dcterms:created>
  <dcterms:modified xsi:type="dcterms:W3CDTF">2025-03-24T14:31:30Z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b8b282-039c-4268-b238-c39b5146964b_Enabled">
    <vt:lpwstr>true</vt:lpwstr>
  </property>
  <property fmtid="{D5CDD505-2E9C-101B-9397-08002B2CF9AE}" pid="3" name="MSIP_Label_06b8b282-039c-4268-b238-c39b5146964b_SetDate">
    <vt:lpwstr>2023-02-16T06:54:09Z</vt:lpwstr>
  </property>
  <property fmtid="{D5CDD505-2E9C-101B-9397-08002B2CF9AE}" pid="4" name="MSIP_Label_06b8b282-039c-4268-b238-c39b5146964b_Method">
    <vt:lpwstr>Standard</vt:lpwstr>
  </property>
  <property fmtid="{D5CDD505-2E9C-101B-9397-08002B2CF9AE}" pid="5" name="MSIP_Label_06b8b282-039c-4268-b238-c39b5146964b_Name">
    <vt:lpwstr>COT General</vt:lpwstr>
  </property>
  <property fmtid="{D5CDD505-2E9C-101B-9397-08002B2CF9AE}" pid="6" name="MSIP_Label_06b8b282-039c-4268-b238-c39b5146964b_SiteId">
    <vt:lpwstr>611657a8-674f-4ffa-bf4b-95a387d65525</vt:lpwstr>
  </property>
  <property fmtid="{D5CDD505-2E9C-101B-9397-08002B2CF9AE}" pid="7" name="MSIP_Label_06b8b282-039c-4268-b238-c39b5146964b_ActionId">
    <vt:lpwstr>061a2549-bc7d-4917-a3e9-9ff21e0c3fe4</vt:lpwstr>
  </property>
  <property fmtid="{D5CDD505-2E9C-101B-9397-08002B2CF9AE}" pid="8" name="MSIP_Label_06b8b282-039c-4268-b238-c39b5146964b_ContentBits">
    <vt:lpwstr>0</vt:lpwstr>
  </property>
  <property fmtid="{D5CDD505-2E9C-101B-9397-08002B2CF9AE}" pid="9" name="MSIP_Label_07559d34-73b8-4a7a-bea0-29011fa0c1e3_Enabled">
    <vt:lpwstr>true</vt:lpwstr>
  </property>
  <property fmtid="{D5CDD505-2E9C-101B-9397-08002B2CF9AE}" pid="10" name="MSIP_Label_07559d34-73b8-4a7a-bea0-29011fa0c1e3_SetDate">
    <vt:lpwstr>2025-03-24T14:30:01Z</vt:lpwstr>
  </property>
  <property fmtid="{D5CDD505-2E9C-101B-9397-08002B2CF9AE}" pid="11" name="MSIP_Label_07559d34-73b8-4a7a-bea0-29011fa0c1e3_Method">
    <vt:lpwstr>Standard</vt:lpwstr>
  </property>
  <property fmtid="{D5CDD505-2E9C-101B-9397-08002B2CF9AE}" pid="12" name="MSIP_Label_07559d34-73b8-4a7a-bea0-29011fa0c1e3_Name">
    <vt:lpwstr>Ganeral</vt:lpwstr>
  </property>
  <property fmtid="{D5CDD505-2E9C-101B-9397-08002B2CF9AE}" pid="13" name="MSIP_Label_07559d34-73b8-4a7a-bea0-29011fa0c1e3_SiteId">
    <vt:lpwstr>d68a0803-f0aa-4014-840d-93eb8ae08d77</vt:lpwstr>
  </property>
  <property fmtid="{D5CDD505-2E9C-101B-9397-08002B2CF9AE}" pid="14" name="MSIP_Label_07559d34-73b8-4a7a-bea0-29011fa0c1e3_ActionId">
    <vt:lpwstr>76973eb5-86de-4de8-9b13-bd3ea99afd43</vt:lpwstr>
  </property>
  <property fmtid="{D5CDD505-2E9C-101B-9397-08002B2CF9AE}" pid="15" name="MSIP_Label_07559d34-73b8-4a7a-bea0-29011fa0c1e3_ContentBits">
    <vt:lpwstr>0</vt:lpwstr>
  </property>
  <property fmtid="{D5CDD505-2E9C-101B-9397-08002B2CF9AE}" pid="16" name="MSIP_Label_07559d34-73b8-4a7a-bea0-29011fa0c1e3_Tag">
    <vt:lpwstr>10, 3, 0, 1</vt:lpwstr>
  </property>
</Properties>
</file>