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777" r:id="rId3"/>
    <p:sldMasterId id="2147483681" r:id="rId4"/>
    <p:sldMasterId id="2147483693" r:id="rId5"/>
    <p:sldMasterId id="2147483705" r:id="rId6"/>
    <p:sldMasterId id="2147483717" r:id="rId7"/>
    <p:sldMasterId id="2147483729" r:id="rId8"/>
    <p:sldMasterId id="2147483741" r:id="rId9"/>
    <p:sldMasterId id="2147483753" r:id="rId10"/>
    <p:sldMasterId id="2147483765" r:id="rId11"/>
  </p:sldMasterIdLst>
  <p:notesMasterIdLst>
    <p:notesMasterId r:id="rId27"/>
  </p:notesMasterIdLst>
  <p:sldIdLst>
    <p:sldId id="2560" r:id="rId12"/>
    <p:sldId id="272" r:id="rId13"/>
    <p:sldId id="2596" r:id="rId14"/>
    <p:sldId id="2609" r:id="rId15"/>
    <p:sldId id="2598" r:id="rId16"/>
    <p:sldId id="2599" r:id="rId17"/>
    <p:sldId id="274" r:id="rId18"/>
    <p:sldId id="2602" r:id="rId19"/>
    <p:sldId id="283" r:id="rId20"/>
    <p:sldId id="2603" r:id="rId21"/>
    <p:sldId id="304" r:id="rId22"/>
    <p:sldId id="2605" r:id="rId23"/>
    <p:sldId id="2606" r:id="rId24"/>
    <p:sldId id="2604" r:id="rId25"/>
    <p:sldId id="2589" r:id="rId26"/>
  </p:sldIdLst>
  <p:sldSz cx="12192000" cy="6858000"/>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BC39CF-6BBD-322B-E0A6-C719C9918185}" name="Natasha Fouche" initials="NF" userId="S::NatashaF@nhbrc.org.za::cec05e89-11b9-47c4-86cf-03832a9e58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5" autoAdjust="0"/>
    <p:restoredTop sz="94656"/>
  </p:normalViewPr>
  <p:slideViewPr>
    <p:cSldViewPr snapToGrid="0" snapToObjects="1" showGuides="1">
      <p:cViewPr varScale="1">
        <p:scale>
          <a:sx n="61" d="100"/>
          <a:sy n="61" d="100"/>
        </p:scale>
        <p:origin x="6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1AE0002-80D7-C943-94BA-47157E377B05}" type="datetimeFigureOut">
              <a:rPr lang="en-GB" smtClean="0"/>
              <a:t>30/03/2025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1357C66-0C28-EA4C-8AC1-2973D7232349}" type="slidenum">
              <a:rPr lang="en-GB" smtClean="0"/>
              <a:t>‹#›</a:t>
            </a:fld>
            <a:endParaRPr lang="en-GB" dirty="0"/>
          </a:p>
        </p:txBody>
      </p:sp>
    </p:spTree>
    <p:extLst>
      <p:ext uri="{BB962C8B-B14F-4D97-AF65-F5344CB8AC3E}">
        <p14:creationId xmlns:p14="http://schemas.microsoft.com/office/powerpoint/2010/main" val="342758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357C66-0C28-EA4C-8AC1-2973D7232349}" type="slidenum">
              <a:rPr lang="en-GB" smtClean="0"/>
              <a:t>15</a:t>
            </a:fld>
            <a:endParaRPr lang="en-GB" dirty="0"/>
          </a:p>
        </p:txBody>
      </p:sp>
    </p:spTree>
    <p:extLst>
      <p:ext uri="{BB962C8B-B14F-4D97-AF65-F5344CB8AC3E}">
        <p14:creationId xmlns:p14="http://schemas.microsoft.com/office/powerpoint/2010/main" val="3313381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6C452F-0466-BF45-AABD-8C6B986E142C}"/>
              </a:ext>
            </a:extLst>
          </p:cNvPr>
          <p:cNvPicPr>
            <a:picLocks noChangeAspect="1"/>
          </p:cNvPicPr>
          <p:nvPr/>
        </p:nvPicPr>
        <p:blipFill>
          <a:blip r:embed="rId2" cstate="email">
            <a:alphaModFix amt="61000"/>
            <a:extLst>
              <a:ext uri="{28A0092B-C50C-407E-A947-70E740481C1C}">
                <a14:useLocalDpi xmlns:a14="http://schemas.microsoft.com/office/drawing/2010/main"/>
              </a:ext>
            </a:extLst>
          </a:blip>
          <a:stretch>
            <a:fillRect/>
          </a:stretch>
        </p:blipFill>
        <p:spPr>
          <a:xfrm rot="20675068">
            <a:off x="7015239" y="810496"/>
            <a:ext cx="8990728" cy="4764979"/>
          </a:xfrm>
          <a:prstGeom prst="rect">
            <a:avLst/>
          </a:prstGeom>
        </p:spPr>
      </p:pic>
      <p:sp>
        <p:nvSpPr>
          <p:cNvPr id="6" name="Rounded Rectangle 5">
            <a:extLst>
              <a:ext uri="{FF2B5EF4-FFF2-40B4-BE49-F238E27FC236}">
                <a16:creationId xmlns:a16="http://schemas.microsoft.com/office/drawing/2014/main" id="{CDEF047D-868F-EA45-BE9D-224645CEB79A}"/>
              </a:ext>
            </a:extLst>
          </p:cNvPr>
          <p:cNvSpPr/>
          <p:nvPr/>
        </p:nvSpPr>
        <p:spPr>
          <a:xfrm rot="1837372">
            <a:off x="6991975" y="2493553"/>
            <a:ext cx="2805583"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8" name="Rounded Rectangle 7">
            <a:extLst>
              <a:ext uri="{FF2B5EF4-FFF2-40B4-BE49-F238E27FC236}">
                <a16:creationId xmlns:a16="http://schemas.microsoft.com/office/drawing/2014/main" id="{B3E9546B-5E50-CB44-916D-A579A103C1DE}"/>
              </a:ext>
            </a:extLst>
          </p:cNvPr>
          <p:cNvSpPr/>
          <p:nvPr/>
        </p:nvSpPr>
        <p:spPr>
          <a:xfrm rot="1800000">
            <a:off x="7066506" y="-1448358"/>
            <a:ext cx="3951789" cy="6302860"/>
          </a:xfrm>
          <a:prstGeom prst="roundRect">
            <a:avLst>
              <a:gd name="adj" fmla="val 0"/>
            </a:avLst>
          </a:prstGeom>
          <a:blipFill dpi="0" rotWithShape="0">
            <a:blip r:embed="rId3" cstate="email">
              <a:extLst>
                <a:ext uri="{28A0092B-C50C-407E-A947-70E740481C1C}">
                  <a14:useLocalDpi xmlns:a14="http://schemas.microsoft.com/office/drawing/2010/main"/>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id="{95BD2D4D-B90E-6742-A304-468A56FEDCD7}"/>
              </a:ext>
            </a:extLst>
          </p:cNvPr>
          <p:cNvSpPr/>
          <p:nvPr/>
        </p:nvSpPr>
        <p:spPr>
          <a:xfrm rot="1800000">
            <a:off x="8430865" y="2611536"/>
            <a:ext cx="3247895" cy="2475693"/>
          </a:xfrm>
          <a:prstGeom prst="roundRect">
            <a:avLst>
              <a:gd name="adj" fmla="val 0"/>
            </a:avLst>
          </a:prstGeom>
          <a:blipFill dpi="0" rotWithShape="0">
            <a:blip r:embed="rId4" cstate="email">
              <a:extLst>
                <a:ext uri="{28A0092B-C50C-407E-A947-70E740481C1C}">
                  <a14:useLocalDpi xmlns:a14="http://schemas.microsoft.com/office/drawing/2010/main"/>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id="{AB2DA2FC-D21F-C548-8311-AA730F84B90C}"/>
              </a:ext>
            </a:extLst>
          </p:cNvPr>
          <p:cNvSpPr txBox="1">
            <a:spLocks noChangeArrowheads="1"/>
          </p:cNvSpPr>
          <p:nvPr/>
        </p:nvSpPr>
        <p:spPr bwMode="auto">
          <a:xfrm>
            <a:off x="1310218" y="629285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p:txBody>
      </p:sp>
      <p:sp>
        <p:nvSpPr>
          <p:cNvPr id="3" name="Subtitle 2"/>
          <p:cNvSpPr>
            <a:spLocks noGrp="1"/>
          </p:cNvSpPr>
          <p:nvPr>
            <p:ph type="subTitle" idx="1"/>
          </p:nvPr>
        </p:nvSpPr>
        <p:spPr>
          <a:xfrm>
            <a:off x="824193" y="2286000"/>
            <a:ext cx="3646208" cy="685800"/>
          </a:xfrm>
        </p:spPr>
        <p:txBody>
          <a:bodyPr/>
          <a:lstStyle>
            <a:lvl1pPr marL="0" indent="0" algn="l">
              <a:buNone/>
              <a:defRPr sz="1800" baseline="0">
                <a:solidFill>
                  <a:srgbClr val="E9781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812800" y="1220804"/>
            <a:ext cx="5181601" cy="1065196"/>
          </a:xfrm>
        </p:spPr>
        <p:txBody>
          <a:bodyPr/>
          <a:lstStyle>
            <a:lvl1pPr algn="l">
              <a:defRPr sz="2600" b="1" i="0" cap="all" baseline="0">
                <a:solidFill>
                  <a:srgbClr val="00592B"/>
                </a:solidFill>
              </a:defRPr>
            </a:lvl1pPr>
          </a:lstStyle>
          <a:p>
            <a:r>
              <a:rPr lang="en-GB"/>
              <a:t>Click to edit Master title style</a:t>
            </a:r>
            <a:endParaRPr lang="en-US" dirty="0"/>
          </a:p>
        </p:txBody>
      </p:sp>
    </p:spTree>
    <p:extLst>
      <p:ext uri="{BB962C8B-B14F-4D97-AF65-F5344CB8AC3E}">
        <p14:creationId xmlns:p14="http://schemas.microsoft.com/office/powerpoint/2010/main" val="235230346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fld id="{AA837955-726E-45F7-8648-DF5BF5D42A60}" type="datetime1">
              <a:rPr lang="en-GB" smtClean="0"/>
              <a:t>30/03/2025</a:t>
            </a:fld>
            <a:endParaRPr lang="en-GB" dirty="0"/>
          </a:p>
        </p:txBody>
      </p:sp>
    </p:spTree>
    <p:extLst>
      <p:ext uri="{BB962C8B-B14F-4D97-AF65-F5344CB8AC3E}">
        <p14:creationId xmlns:p14="http://schemas.microsoft.com/office/powerpoint/2010/main" val="10460206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48B3D-256A-8246-AB0A-26A5B388FF01}"/>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9CE54395-A860-6146-A5EB-C3E152E15510}"/>
              </a:ext>
            </a:extLst>
          </p:cNvPr>
          <p:cNvSpPr>
            <a:spLocks noGrp="1"/>
          </p:cNvSpPr>
          <p:nvPr>
            <p:ph type="subTitle" idx="1"/>
          </p:nvPr>
        </p:nvSpPr>
        <p:spPr>
          <a:xfrm>
            <a:off x="1524000" y="3602037"/>
            <a:ext cx="9144000" cy="1655763"/>
          </a:xfrm>
        </p:spPr>
        <p:txBody>
          <a:bodyPr/>
          <a:lstStyle>
            <a:lvl1pPr marL="0" indent="0" algn="ctr">
              <a:buNone/>
              <a:defRPr sz="2400">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615DD06A-A09C-CE4A-8BE4-3F36021BBE52}"/>
              </a:ext>
            </a:extLst>
          </p:cNvPr>
          <p:cNvSpPr>
            <a:spLocks noGrp="1"/>
          </p:cNvSpPr>
          <p:nvPr>
            <p:ph type="dt" sz="half" idx="10"/>
          </p:nvPr>
        </p:nvSpPr>
        <p:spPr/>
        <p:txBody>
          <a:bodyPr/>
          <a:lstStyle/>
          <a:p>
            <a:pPr>
              <a:defRPr/>
            </a:pPr>
            <a:fld id="{1C7B8C90-1352-4BE7-8322-18D8EE00D19F}" type="datetime1">
              <a:rPr lang="en-GB" smtClean="0"/>
              <a:t>30/03/2025</a:t>
            </a:fld>
            <a:endParaRPr lang="en-US" sz="2667" dirty="0"/>
          </a:p>
        </p:txBody>
      </p:sp>
      <p:sp>
        <p:nvSpPr>
          <p:cNvPr id="5" name="Footer Placeholder 4">
            <a:extLst>
              <a:ext uri="{FF2B5EF4-FFF2-40B4-BE49-F238E27FC236}">
                <a16:creationId xmlns:a16="http://schemas.microsoft.com/office/drawing/2014/main" id="{E9BC1BD2-3658-E647-86D3-1742EBFC218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A0D2988-3052-3145-97FC-E11374FA2966}"/>
              </a:ext>
            </a:extLst>
          </p:cNvPr>
          <p:cNvSpPr>
            <a:spLocks noGrp="1"/>
          </p:cNvSpPr>
          <p:nvPr>
            <p:ph type="sldNum" sz="quarter" idx="12"/>
          </p:nvPr>
        </p:nvSpPr>
        <p:spPr/>
        <p:txBody>
          <a:bodyPr/>
          <a:lstStyle/>
          <a:p>
            <a:fld id="{326D5970-DB31-A04F-A00C-71371090B282}" type="slidenum">
              <a:rPr lang="en-US" altLang="en-US" smtClean="0"/>
              <a:pPr/>
              <a:t>‹#›</a:t>
            </a:fld>
            <a:endParaRPr lang="en-US" altLang="en-US" dirty="0"/>
          </a:p>
        </p:txBody>
      </p:sp>
    </p:spTree>
    <p:extLst>
      <p:ext uri="{BB962C8B-B14F-4D97-AF65-F5344CB8AC3E}">
        <p14:creationId xmlns:p14="http://schemas.microsoft.com/office/powerpoint/2010/main" val="18728445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AC3C471-F5B3-E54E-B070-14364DADD476}"/>
              </a:ext>
            </a:extLst>
          </p:cNvPr>
          <p:cNvSpPr>
            <a:spLocks noGrp="1"/>
          </p:cNvSpPr>
          <p:nvPr>
            <p:ph type="dt" sz="half" idx="10"/>
          </p:nvPr>
        </p:nvSpPr>
        <p:spPr/>
        <p:txBody>
          <a:bodyPr/>
          <a:lstStyle/>
          <a:p>
            <a:pPr>
              <a:defRPr/>
            </a:pPr>
            <a:fld id="{79D00E0C-0DE5-466D-B0A5-DB7A03EF75E2}" type="datetime1">
              <a:rPr lang="en-GB" smtClean="0"/>
              <a:t>30/03/2025</a:t>
            </a:fld>
            <a:endParaRPr lang="en-US" sz="1867" dirty="0">
              <a:solidFill>
                <a:schemeClr val="tx2"/>
              </a:solidFill>
            </a:endParaRPr>
          </a:p>
        </p:txBody>
      </p:sp>
      <p:sp>
        <p:nvSpPr>
          <p:cNvPr id="4" name="Footer Placeholder 3">
            <a:extLst>
              <a:ext uri="{FF2B5EF4-FFF2-40B4-BE49-F238E27FC236}">
                <a16:creationId xmlns:a16="http://schemas.microsoft.com/office/drawing/2014/main" id="{4BEC39C9-E840-F147-96D3-71EB4E0A22FF}"/>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D596A3F1-BE47-D346-9E6F-0FF7602DE60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1280829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8D7-5505-6F4A-AB31-9EE416D14CCF}"/>
              </a:ext>
            </a:extLst>
          </p:cNvPr>
          <p:cNvSpPr>
            <a:spLocks noGrp="1"/>
          </p:cNvSpPr>
          <p:nvPr>
            <p:ph type="title"/>
          </p:nvPr>
        </p:nvSpPr>
        <p:spPr>
          <a:xfrm>
            <a:off x="839788" y="365125"/>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34D1877-2BA4-7A4A-A6F2-9E8398A179B3}"/>
              </a:ext>
            </a:extLst>
          </p:cNvPr>
          <p:cNvSpPr>
            <a:spLocks noGrp="1"/>
          </p:cNvSpPr>
          <p:nvPr>
            <p:ph type="body" idx="1"/>
          </p:nvPr>
        </p:nvSpPr>
        <p:spPr>
          <a:xfrm>
            <a:off x="839789" y="1681163"/>
            <a:ext cx="5157787" cy="823912"/>
          </a:xfr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E917EF4C-76A9-7E44-9D36-D0501019A739}"/>
              </a:ext>
            </a:extLst>
          </p:cNvPr>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80CF28-914A-4049-A9B7-671D3C26875B}"/>
              </a:ext>
            </a:extLst>
          </p:cNvPr>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id="{3770EDFA-1348-2D4B-9760-0226A1D86C5E}"/>
              </a:ext>
            </a:extLst>
          </p:cNvPr>
          <p:cNvSpPr>
            <a:spLocks noGrp="1"/>
          </p:cNvSpPr>
          <p:nvPr>
            <p:ph type="dt" sz="half" idx="10"/>
          </p:nvPr>
        </p:nvSpPr>
        <p:spPr/>
        <p:txBody>
          <a:bodyPr/>
          <a:lstStyle/>
          <a:p>
            <a:pPr>
              <a:defRPr/>
            </a:pPr>
            <a:fld id="{5E96F774-BB90-417E-AE91-D4ABC444B0A2}" type="datetime1">
              <a:rPr lang="en-GB" smtClean="0"/>
              <a:t>30/03/2025</a:t>
            </a:fld>
            <a:endParaRPr lang="en-US" sz="1867" dirty="0">
              <a:solidFill>
                <a:schemeClr val="tx2"/>
              </a:solidFill>
            </a:endParaRPr>
          </a:p>
        </p:txBody>
      </p:sp>
      <p:sp>
        <p:nvSpPr>
          <p:cNvPr id="8" name="Footer Placeholder 7">
            <a:extLst>
              <a:ext uri="{FF2B5EF4-FFF2-40B4-BE49-F238E27FC236}">
                <a16:creationId xmlns:a16="http://schemas.microsoft.com/office/drawing/2014/main" id="{38A19F59-2F2F-CA41-BB97-48577D54F1CE}"/>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645FB2C2-60A3-B142-A608-6ED34B2C66D5}"/>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693742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6C06-D49A-1744-AD3A-9507B0199F3D}"/>
              </a:ext>
            </a:extLst>
          </p:cNvPr>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44A353CF-9A5E-E64D-8331-2DEE5C06CADE}"/>
              </a:ext>
            </a:extLst>
          </p:cNvPr>
          <p:cNvSpPr>
            <a:spLocks noGrp="1"/>
          </p:cNvSpPr>
          <p:nvPr>
            <p:ph idx="1"/>
          </p:nvPr>
        </p:nvSpPr>
        <p:spPr>
          <a:xfrm>
            <a:off x="5183188" y="987426"/>
            <a:ext cx="617220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FC61F25C-13C5-C948-BCCD-0810C2DF16CD}"/>
              </a:ext>
            </a:extLst>
          </p:cNvPr>
          <p:cNvSpPr>
            <a:spLocks noGrp="1"/>
          </p:cNvSpPr>
          <p:nvPr>
            <p:ph type="body" sz="half" idx="2"/>
          </p:nvPr>
        </p:nvSpPr>
        <p:spPr>
          <a:xfrm>
            <a:off x="839788" y="2057401"/>
            <a:ext cx="3932237" cy="3811588"/>
          </a:xfrm>
        </p:spPr>
        <p:txBody>
          <a:bodyPr/>
          <a:lstStyle>
            <a:lvl1pPr marL="0" indent="0">
              <a:buNone/>
              <a:defRPr sz="1600">
                <a:latin typeface="Century Gothic" panose="020B050202020202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B2D58B1-F243-324E-AFCF-694632A8CC00}"/>
              </a:ext>
            </a:extLst>
          </p:cNvPr>
          <p:cNvSpPr>
            <a:spLocks noGrp="1"/>
          </p:cNvSpPr>
          <p:nvPr>
            <p:ph type="dt" sz="half" idx="10"/>
          </p:nvPr>
        </p:nvSpPr>
        <p:spPr/>
        <p:txBody>
          <a:bodyPr/>
          <a:lstStyle/>
          <a:p>
            <a:pPr>
              <a:defRPr/>
            </a:pPr>
            <a:fld id="{AC07C83B-15D8-4E68-89D6-32A1BA7790DD}" type="datetime1">
              <a:rPr lang="en-GB" smtClean="0"/>
              <a:t>30/03/2025</a:t>
            </a:fld>
            <a:endParaRPr lang="en-US" sz="1867" dirty="0">
              <a:solidFill>
                <a:schemeClr val="tx2"/>
              </a:solidFill>
            </a:endParaRPr>
          </a:p>
        </p:txBody>
      </p:sp>
      <p:sp>
        <p:nvSpPr>
          <p:cNvPr id="6" name="Footer Placeholder 5">
            <a:extLst>
              <a:ext uri="{FF2B5EF4-FFF2-40B4-BE49-F238E27FC236}">
                <a16:creationId xmlns:a16="http://schemas.microsoft.com/office/drawing/2014/main" id="{E49A1F78-F729-2547-A024-CCDC0472F139}"/>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F801CDF-3716-DB4E-9DB2-B8483673F639}"/>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2741392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19AC-B4D5-D949-9163-875C297ADF92}"/>
              </a:ext>
            </a:extLst>
          </p:cNvPr>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id="{6AB89C4E-00C0-1E47-A40F-F0BF57566C65}"/>
              </a:ext>
            </a:extLst>
          </p:cNvPr>
          <p:cNvSpPr>
            <a:spLocks noGrp="1"/>
          </p:cNvSpPr>
          <p:nvPr>
            <p:ph type="pic" idx="1"/>
          </p:nvPr>
        </p:nvSpPr>
        <p:spPr>
          <a:xfrm>
            <a:off x="5183188" y="987426"/>
            <a:ext cx="6172200" cy="4873625"/>
          </a:xfr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7782DCF8-1F52-6549-B2D6-06BD05115F92}"/>
              </a:ext>
            </a:extLst>
          </p:cNvPr>
          <p:cNvSpPr>
            <a:spLocks noGrp="1"/>
          </p:cNvSpPr>
          <p:nvPr>
            <p:ph type="body" sz="half" idx="2"/>
          </p:nvPr>
        </p:nvSpPr>
        <p:spPr>
          <a:xfrm>
            <a:off x="839788" y="2057401"/>
            <a:ext cx="3932237" cy="3811588"/>
          </a:xfrm>
        </p:spPr>
        <p:txBody>
          <a:bodyPr/>
          <a:lstStyle>
            <a:lvl1pPr marL="0" indent="0">
              <a:buNone/>
              <a:defRPr sz="1600">
                <a:latin typeface="+mn-lt"/>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17CE897-A88E-C641-8C40-56AA212ED4F2}"/>
              </a:ext>
            </a:extLst>
          </p:cNvPr>
          <p:cNvSpPr>
            <a:spLocks noGrp="1"/>
          </p:cNvSpPr>
          <p:nvPr>
            <p:ph type="dt" sz="half" idx="10"/>
          </p:nvPr>
        </p:nvSpPr>
        <p:spPr/>
        <p:txBody>
          <a:bodyPr/>
          <a:lstStyle/>
          <a:p>
            <a:pPr>
              <a:defRPr/>
            </a:pPr>
            <a:fld id="{A7A8551B-D9E1-4244-8F9F-741C3A3D3F14}" type="datetime1">
              <a:rPr lang="en-GB" smtClean="0"/>
              <a:t>30/03/2025</a:t>
            </a:fld>
            <a:endParaRPr lang="en-US" sz="1867" dirty="0">
              <a:solidFill>
                <a:schemeClr val="tx2"/>
              </a:solidFill>
            </a:endParaRPr>
          </a:p>
        </p:txBody>
      </p:sp>
      <p:sp>
        <p:nvSpPr>
          <p:cNvPr id="6" name="Footer Placeholder 5">
            <a:extLst>
              <a:ext uri="{FF2B5EF4-FFF2-40B4-BE49-F238E27FC236}">
                <a16:creationId xmlns:a16="http://schemas.microsoft.com/office/drawing/2014/main" id="{E643F06F-FE3C-904E-AF60-CA01C0B7B190}"/>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A332EDD2-974B-9648-B235-496304A251D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386747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798D-8CD0-B740-A6F2-2FC96CB7B35E}"/>
              </a:ext>
            </a:extLst>
          </p:cNvPr>
          <p:cNvSpPr>
            <a:spLocks noGrp="1"/>
          </p:cNvSpPr>
          <p:nvPr>
            <p:ph type="title"/>
          </p:nvPr>
        </p:nvSpPr>
        <p:spPr>
          <a:xfrm>
            <a:off x="831851" y="1709740"/>
            <a:ext cx="10515600" cy="2852737"/>
          </a:xfrm>
        </p:spPr>
        <p:txBody>
          <a:bodyPr anchor="b"/>
          <a:lstStyle>
            <a:lvl1pPr>
              <a:defRPr sz="60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9C1551A-DD9D-7548-B1B7-4CFDC4D2887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5FF0D7-6096-A843-B8DB-D6B8EF73141E}"/>
              </a:ext>
            </a:extLst>
          </p:cNvPr>
          <p:cNvSpPr>
            <a:spLocks noGrp="1"/>
          </p:cNvSpPr>
          <p:nvPr>
            <p:ph type="dt" sz="half" idx="10"/>
          </p:nvPr>
        </p:nvSpPr>
        <p:spPr/>
        <p:txBody>
          <a:bodyPr/>
          <a:lstStyle/>
          <a:p>
            <a:pPr>
              <a:defRPr/>
            </a:pPr>
            <a:fld id="{C1E20D15-2D2B-43DE-BA3E-7EBDD3D4A3FA}" type="datetime1">
              <a:rPr lang="en-GB" smtClean="0"/>
              <a:t>30/03/2025</a:t>
            </a:fld>
            <a:endParaRPr lang="en-US" sz="1867" dirty="0">
              <a:solidFill>
                <a:schemeClr val="tx2"/>
              </a:solidFill>
            </a:endParaRPr>
          </a:p>
        </p:txBody>
      </p:sp>
      <p:sp>
        <p:nvSpPr>
          <p:cNvPr id="5" name="Footer Placeholder 4">
            <a:extLst>
              <a:ext uri="{FF2B5EF4-FFF2-40B4-BE49-F238E27FC236}">
                <a16:creationId xmlns:a16="http://schemas.microsoft.com/office/drawing/2014/main" id="{4C3831E3-9E25-E94A-AC7D-5EAF04A7FD5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A1DA710-A0D6-874D-968B-9F2567B1B1D7}"/>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Tree>
    <p:extLst>
      <p:ext uri="{BB962C8B-B14F-4D97-AF65-F5344CB8AC3E}">
        <p14:creationId xmlns:p14="http://schemas.microsoft.com/office/powerpoint/2010/main" val="22912052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44A61DA-6E8A-9540-B562-702867635B57}"/>
              </a:ext>
            </a:extLst>
          </p:cNvPr>
          <p:cNvSpPr>
            <a:spLocks noGrp="1"/>
          </p:cNvSpPr>
          <p:nvPr>
            <p:ph type="dt" sz="half" idx="14"/>
          </p:nvPr>
        </p:nvSpPr>
        <p:spPr/>
        <p:txBody>
          <a:bodyPr/>
          <a:lstStyle>
            <a:lvl1pPr>
              <a:defRPr smtClean="0"/>
            </a:lvl1pPr>
          </a:lstStyle>
          <a:p>
            <a:pPr>
              <a:defRPr/>
            </a:pPr>
            <a:fld id="{D40B411C-1AD3-4ECC-B3A1-7919B7C56C5F}" type="datetime1">
              <a:rPr lang="en-GB" smtClean="0"/>
              <a:t>30/03/2025</a:t>
            </a:fld>
            <a:endParaRPr lang="en-US" dirty="0"/>
          </a:p>
        </p:txBody>
      </p:sp>
      <p:sp>
        <p:nvSpPr>
          <p:cNvPr id="6" name="Footer Placeholder 5">
            <a:extLst>
              <a:ext uri="{FF2B5EF4-FFF2-40B4-BE49-F238E27FC236}">
                <a16:creationId xmlns:a16="http://schemas.microsoft.com/office/drawing/2014/main" id="{20031DCB-BD8A-EC45-B517-52DCC752AA4D}"/>
              </a:ext>
            </a:extLst>
          </p:cNvPr>
          <p:cNvSpPr>
            <a:spLocks noGrp="1"/>
          </p:cNvSpPr>
          <p:nvPr>
            <p:ph type="ftr" sz="quarter" idx="15"/>
          </p:nvPr>
        </p:nvSpPr>
        <p:spPr/>
        <p:txBody>
          <a:bodyPr/>
          <a:lstStyle>
            <a:lvl1pPr algn="ctr">
              <a:defRPr sz="1600">
                <a:solidFill>
                  <a:schemeClr val="tx1"/>
                </a:solidFill>
              </a:defRPr>
            </a:lvl1pPr>
            <a:extLst/>
          </a:lstStyle>
          <a:p>
            <a:pPr>
              <a:defRPr/>
            </a:pPr>
            <a:endParaRPr lang="en-US" dirty="0"/>
          </a:p>
        </p:txBody>
      </p:sp>
      <p:sp>
        <p:nvSpPr>
          <p:cNvPr id="8" name="Slide Number Placeholder 7">
            <a:extLst>
              <a:ext uri="{FF2B5EF4-FFF2-40B4-BE49-F238E27FC236}">
                <a16:creationId xmlns:a16="http://schemas.microsoft.com/office/drawing/2014/main" id="{577B6653-E1A8-474C-AA51-0180A86EBC7C}"/>
              </a:ext>
            </a:extLst>
          </p:cNvPr>
          <p:cNvSpPr>
            <a:spLocks noGrp="1"/>
          </p:cNvSpPr>
          <p:nvPr>
            <p:ph type="sldNum" sz="quarter" idx="16"/>
          </p:nvPr>
        </p:nvSpPr>
        <p:spPr/>
        <p:txBody>
          <a:bodyPr/>
          <a:lstStyle>
            <a:lvl1pPr>
              <a:defRPr/>
            </a:lvl1pPr>
          </a:lstStyle>
          <a:p>
            <a:fld id="{6BDA138A-36CB-A748-96D2-77A2A1358C09}" type="slidenum">
              <a:rPr lang="en-US" altLang="en-US"/>
              <a:pPr/>
              <a:t>‹#›</a:t>
            </a:fld>
            <a:endParaRPr lang="en-US" altLang="en-US" sz="1600" b="0" dirty="0">
              <a:solidFill>
                <a:schemeClr val="tx1"/>
              </a:solidFill>
            </a:endParaRPr>
          </a:p>
        </p:txBody>
      </p:sp>
    </p:spTree>
    <p:extLst>
      <p:ext uri="{BB962C8B-B14F-4D97-AF65-F5344CB8AC3E}">
        <p14:creationId xmlns:p14="http://schemas.microsoft.com/office/powerpoint/2010/main" val="24043755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869A-816B-A746-8A50-4F10EBCA99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A64682E-437D-164B-9057-296D00B5352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03D0B5-114B-0F4D-BBCE-A1F7BDB346F2}"/>
              </a:ext>
            </a:extLst>
          </p:cNvPr>
          <p:cNvSpPr>
            <a:spLocks noGrp="1"/>
          </p:cNvSpPr>
          <p:nvPr>
            <p:ph type="dt" sz="half" idx="10"/>
          </p:nvPr>
        </p:nvSpPr>
        <p:spPr/>
        <p:txBody>
          <a:bodyPr/>
          <a:lstStyle/>
          <a:p>
            <a:fld id="{1A936038-F008-4A4E-AFD1-31852CA084CD}" type="datetime1">
              <a:rPr lang="en-GB" smtClean="0"/>
              <a:t>30/03/2025</a:t>
            </a:fld>
            <a:endParaRPr lang="en-GB" dirty="0"/>
          </a:p>
        </p:txBody>
      </p:sp>
      <p:sp>
        <p:nvSpPr>
          <p:cNvPr id="5" name="Footer Placeholder 4">
            <a:extLst>
              <a:ext uri="{FF2B5EF4-FFF2-40B4-BE49-F238E27FC236}">
                <a16:creationId xmlns:a16="http://schemas.microsoft.com/office/drawing/2014/main" id="{7DD6C484-3480-6E40-A8BD-BBB5A1DC7B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035426-ADDB-8D45-9584-D045C0546918}"/>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4277505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1883-0EB9-B842-AF1A-7306A2F8B9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E704C2-42AD-CE45-9357-EEF48DB415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E940AB9-7B78-D645-B6B3-52817DF181F7}"/>
              </a:ext>
            </a:extLst>
          </p:cNvPr>
          <p:cNvSpPr>
            <a:spLocks noGrp="1"/>
          </p:cNvSpPr>
          <p:nvPr>
            <p:ph type="dt" sz="half" idx="10"/>
          </p:nvPr>
        </p:nvSpPr>
        <p:spPr/>
        <p:txBody>
          <a:bodyPr/>
          <a:lstStyle/>
          <a:p>
            <a:fld id="{2451EB65-F39A-4D40-B08C-CFA158C606F1}" type="datetime1">
              <a:rPr lang="en-GB" smtClean="0"/>
              <a:t>30/03/2025</a:t>
            </a:fld>
            <a:endParaRPr lang="en-GB" dirty="0"/>
          </a:p>
        </p:txBody>
      </p:sp>
      <p:sp>
        <p:nvSpPr>
          <p:cNvPr id="5" name="Footer Placeholder 4">
            <a:extLst>
              <a:ext uri="{FF2B5EF4-FFF2-40B4-BE49-F238E27FC236}">
                <a16:creationId xmlns:a16="http://schemas.microsoft.com/office/drawing/2014/main" id="{F195ED9C-776E-6C4A-9568-2459908CFF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1051C5C-EA0D-D147-9458-9A91C4385712}"/>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288628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D6FF6-69AF-A047-BD80-9A3275F97503}"/>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BF4BE1F-96FD-1D45-B226-945F62CE8631}"/>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5940BC-980C-E649-A03B-2DC503A7FCF3}"/>
              </a:ext>
            </a:extLst>
          </p:cNvPr>
          <p:cNvSpPr>
            <a:spLocks noGrp="1"/>
          </p:cNvSpPr>
          <p:nvPr>
            <p:ph type="dt" sz="half" idx="10"/>
          </p:nvPr>
        </p:nvSpPr>
        <p:spPr/>
        <p:txBody>
          <a:bodyPr/>
          <a:lstStyle/>
          <a:p>
            <a:fld id="{392C2F3F-32F9-4D12-A7B1-FD65DBBF6135}" type="datetime1">
              <a:rPr lang="en-GB" smtClean="0"/>
              <a:t>30/03/2025</a:t>
            </a:fld>
            <a:endParaRPr lang="en-GB" dirty="0"/>
          </a:p>
        </p:txBody>
      </p:sp>
      <p:sp>
        <p:nvSpPr>
          <p:cNvPr id="5" name="Footer Placeholder 4">
            <a:extLst>
              <a:ext uri="{FF2B5EF4-FFF2-40B4-BE49-F238E27FC236}">
                <a16:creationId xmlns:a16="http://schemas.microsoft.com/office/drawing/2014/main" id="{FE7E9FE1-DB07-2C42-ACA2-BA48C9BD8C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8E5395B-D8B9-5E4C-A87A-FA374C0DE1F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170767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AC3C471-F5B3-E54E-B070-14364DADD476}"/>
              </a:ext>
            </a:extLst>
          </p:cNvPr>
          <p:cNvSpPr>
            <a:spLocks noGrp="1"/>
          </p:cNvSpPr>
          <p:nvPr>
            <p:ph type="dt" sz="half" idx="10"/>
          </p:nvPr>
        </p:nvSpPr>
        <p:spPr/>
        <p:txBody>
          <a:bodyPr/>
          <a:lstStyle/>
          <a:p>
            <a:fld id="{0D05D5ED-BFE7-49E7-B70D-4183B2175C29}" type="datetime1">
              <a:rPr lang="en-GB" smtClean="0"/>
              <a:t>30/03/2025</a:t>
            </a:fld>
            <a:endParaRPr lang="en-GB" dirty="0"/>
          </a:p>
        </p:txBody>
      </p:sp>
      <p:sp>
        <p:nvSpPr>
          <p:cNvPr id="4" name="Footer Placeholder 3">
            <a:extLst>
              <a:ext uri="{FF2B5EF4-FFF2-40B4-BE49-F238E27FC236}">
                <a16:creationId xmlns:a16="http://schemas.microsoft.com/office/drawing/2014/main" id="{4BEC39C9-E840-F147-96D3-71EB4E0A22F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596A3F1-BE47-D346-9E6F-0FF7602DE60A}"/>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30829593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D381E-6832-6448-848C-07E8220D32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7B4F1C-9E7C-6F4C-8EBE-36455D0A490C}"/>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223A62D-58FA-1D4F-B661-EDAD63B7397D}"/>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0973517-C04F-E542-BF8F-8284EA34A7A4}"/>
              </a:ext>
            </a:extLst>
          </p:cNvPr>
          <p:cNvSpPr>
            <a:spLocks noGrp="1"/>
          </p:cNvSpPr>
          <p:nvPr>
            <p:ph type="dt" sz="half" idx="10"/>
          </p:nvPr>
        </p:nvSpPr>
        <p:spPr/>
        <p:txBody>
          <a:bodyPr/>
          <a:lstStyle/>
          <a:p>
            <a:fld id="{A0DAE195-62D0-40D7-A908-05D68C2F2D98}" type="datetime1">
              <a:rPr lang="en-GB" smtClean="0"/>
              <a:t>30/03/2025</a:t>
            </a:fld>
            <a:endParaRPr lang="en-GB" dirty="0"/>
          </a:p>
        </p:txBody>
      </p:sp>
      <p:sp>
        <p:nvSpPr>
          <p:cNvPr id="6" name="Footer Placeholder 5">
            <a:extLst>
              <a:ext uri="{FF2B5EF4-FFF2-40B4-BE49-F238E27FC236}">
                <a16:creationId xmlns:a16="http://schemas.microsoft.com/office/drawing/2014/main" id="{7E5F1B84-B657-2846-8AFA-7D42070E641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AAF62B-474A-7842-A852-3BE43B39C5A4}"/>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10580383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A6894-82BC-934B-812C-69E726EC80EF}"/>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AC34993-B6B6-BC40-BE7B-969B4C838C3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82B996-E78F-6B4C-B434-E5A71B1DCE4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2415C5-E618-BF42-9BB3-F2CF530027D0}"/>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67B12B-4C46-C44C-B8ED-738E098B0248}"/>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416A536-EF44-C846-A963-EA6532CB4AE1}"/>
              </a:ext>
            </a:extLst>
          </p:cNvPr>
          <p:cNvSpPr>
            <a:spLocks noGrp="1"/>
          </p:cNvSpPr>
          <p:nvPr>
            <p:ph type="dt" sz="half" idx="10"/>
          </p:nvPr>
        </p:nvSpPr>
        <p:spPr/>
        <p:txBody>
          <a:bodyPr/>
          <a:lstStyle/>
          <a:p>
            <a:fld id="{86A393DF-B2BB-491C-A12C-6F05A35F919C}" type="datetime1">
              <a:rPr lang="en-GB" smtClean="0"/>
              <a:t>30/03/2025</a:t>
            </a:fld>
            <a:endParaRPr lang="en-GB" dirty="0"/>
          </a:p>
        </p:txBody>
      </p:sp>
      <p:sp>
        <p:nvSpPr>
          <p:cNvPr id="8" name="Footer Placeholder 7">
            <a:extLst>
              <a:ext uri="{FF2B5EF4-FFF2-40B4-BE49-F238E27FC236}">
                <a16:creationId xmlns:a16="http://schemas.microsoft.com/office/drawing/2014/main" id="{811D1013-53C1-1C4F-BC52-B329025BF4C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8F1FB55-EE05-A346-8121-0F23AE6664C7}"/>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6000190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7ED34-A4EC-E745-9CBB-9EACF475EED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9F1C33B-EB44-424F-BC52-1261AEBC7BE2}"/>
              </a:ext>
            </a:extLst>
          </p:cNvPr>
          <p:cNvSpPr>
            <a:spLocks noGrp="1"/>
          </p:cNvSpPr>
          <p:nvPr>
            <p:ph type="dt" sz="half" idx="10"/>
          </p:nvPr>
        </p:nvSpPr>
        <p:spPr/>
        <p:txBody>
          <a:bodyPr/>
          <a:lstStyle/>
          <a:p>
            <a:fld id="{3A047096-12B5-4B8F-9AFD-43E758096740}" type="datetime1">
              <a:rPr lang="en-GB" smtClean="0"/>
              <a:t>30/03/2025</a:t>
            </a:fld>
            <a:endParaRPr lang="en-GB" dirty="0"/>
          </a:p>
        </p:txBody>
      </p:sp>
      <p:sp>
        <p:nvSpPr>
          <p:cNvPr id="4" name="Footer Placeholder 3">
            <a:extLst>
              <a:ext uri="{FF2B5EF4-FFF2-40B4-BE49-F238E27FC236}">
                <a16:creationId xmlns:a16="http://schemas.microsoft.com/office/drawing/2014/main" id="{DD6A9099-0C2C-0B4E-86C4-7080E89DF8D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2966C8-F6CF-AE49-B683-E200AD27A14E}"/>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622697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52D6C2-7DF0-5A4F-9477-0DD798A2D64A}"/>
              </a:ext>
            </a:extLst>
          </p:cNvPr>
          <p:cNvSpPr>
            <a:spLocks noGrp="1"/>
          </p:cNvSpPr>
          <p:nvPr>
            <p:ph type="dt" sz="half" idx="10"/>
          </p:nvPr>
        </p:nvSpPr>
        <p:spPr/>
        <p:txBody>
          <a:bodyPr/>
          <a:lstStyle/>
          <a:p>
            <a:fld id="{90C26038-496D-4ECE-BFC8-2D75C1E05964}" type="datetime1">
              <a:rPr lang="en-GB" smtClean="0"/>
              <a:t>30/03/2025</a:t>
            </a:fld>
            <a:endParaRPr lang="en-GB" dirty="0"/>
          </a:p>
        </p:txBody>
      </p:sp>
      <p:sp>
        <p:nvSpPr>
          <p:cNvPr id="3" name="Footer Placeholder 2">
            <a:extLst>
              <a:ext uri="{FF2B5EF4-FFF2-40B4-BE49-F238E27FC236}">
                <a16:creationId xmlns:a16="http://schemas.microsoft.com/office/drawing/2014/main" id="{3946C69E-5435-044B-898C-5C65FA2B891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355A561-2018-374C-B95F-B73A53CC0CF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440628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BDC9-B85C-974A-9639-5605D9525F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C09508-DCAB-7641-85B6-B51B90E0339E}"/>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F8819F7-9362-E642-8F1B-20591AB5E0C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856A71-F41B-DA40-A774-9A20759577F0}"/>
              </a:ext>
            </a:extLst>
          </p:cNvPr>
          <p:cNvSpPr>
            <a:spLocks noGrp="1"/>
          </p:cNvSpPr>
          <p:nvPr>
            <p:ph type="dt" sz="half" idx="10"/>
          </p:nvPr>
        </p:nvSpPr>
        <p:spPr/>
        <p:txBody>
          <a:bodyPr/>
          <a:lstStyle/>
          <a:p>
            <a:fld id="{53B39475-91B5-4B38-84D0-A0E64C9F7A83}" type="datetime1">
              <a:rPr lang="en-GB" smtClean="0"/>
              <a:t>30/03/2025</a:t>
            </a:fld>
            <a:endParaRPr lang="en-GB" dirty="0"/>
          </a:p>
        </p:txBody>
      </p:sp>
      <p:sp>
        <p:nvSpPr>
          <p:cNvPr id="6" name="Footer Placeholder 5">
            <a:extLst>
              <a:ext uri="{FF2B5EF4-FFF2-40B4-BE49-F238E27FC236}">
                <a16:creationId xmlns:a16="http://schemas.microsoft.com/office/drawing/2014/main" id="{9654B0A3-22FD-2D4F-A18A-70A31786F0A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D53E666-1C50-2B49-A337-B6779B2CA196}"/>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7219529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55B9-F8C8-1F46-9053-4E0C79C0C6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97ED9A1-DD32-BA44-8748-35342EED8B40}"/>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dirty="0"/>
              <a:t>Click icon to add picture</a:t>
            </a:r>
          </a:p>
        </p:txBody>
      </p:sp>
      <p:sp>
        <p:nvSpPr>
          <p:cNvPr id="4" name="Text Placeholder 3">
            <a:extLst>
              <a:ext uri="{FF2B5EF4-FFF2-40B4-BE49-F238E27FC236}">
                <a16:creationId xmlns:a16="http://schemas.microsoft.com/office/drawing/2014/main" id="{27E8CD84-021F-964F-B829-A40999082C16}"/>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C03DA0-5299-D543-BAFF-C80162C0D0CD}"/>
              </a:ext>
            </a:extLst>
          </p:cNvPr>
          <p:cNvSpPr>
            <a:spLocks noGrp="1"/>
          </p:cNvSpPr>
          <p:nvPr>
            <p:ph type="dt" sz="half" idx="10"/>
          </p:nvPr>
        </p:nvSpPr>
        <p:spPr/>
        <p:txBody>
          <a:bodyPr/>
          <a:lstStyle/>
          <a:p>
            <a:fld id="{4A6E6A59-0663-4754-8056-805DC2C6EFCF}" type="datetime1">
              <a:rPr lang="en-GB" smtClean="0"/>
              <a:t>30/03/2025</a:t>
            </a:fld>
            <a:endParaRPr lang="en-GB" dirty="0"/>
          </a:p>
        </p:txBody>
      </p:sp>
      <p:sp>
        <p:nvSpPr>
          <p:cNvPr id="6" name="Footer Placeholder 5">
            <a:extLst>
              <a:ext uri="{FF2B5EF4-FFF2-40B4-BE49-F238E27FC236}">
                <a16:creationId xmlns:a16="http://schemas.microsoft.com/office/drawing/2014/main" id="{DEA92F8F-709D-D84B-B111-165B252B20B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1C40D3-01C6-E647-9D63-D5E25C94DDFB}"/>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093452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5233-B677-7841-89BA-8772BB037F8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F97F0517-40A3-DA41-8E88-9861F01067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D6A127-2E77-CF43-80C6-CF540DD998BA}"/>
              </a:ext>
            </a:extLst>
          </p:cNvPr>
          <p:cNvSpPr>
            <a:spLocks noGrp="1"/>
          </p:cNvSpPr>
          <p:nvPr>
            <p:ph type="dt" sz="half" idx="10"/>
          </p:nvPr>
        </p:nvSpPr>
        <p:spPr/>
        <p:txBody>
          <a:bodyPr/>
          <a:lstStyle/>
          <a:p>
            <a:fld id="{39B251AC-9847-463C-A06B-A665991A46E6}" type="datetime1">
              <a:rPr lang="en-GB" smtClean="0"/>
              <a:t>30/03/2025</a:t>
            </a:fld>
            <a:endParaRPr lang="en-GB" dirty="0"/>
          </a:p>
        </p:txBody>
      </p:sp>
      <p:sp>
        <p:nvSpPr>
          <p:cNvPr id="5" name="Footer Placeholder 4">
            <a:extLst>
              <a:ext uri="{FF2B5EF4-FFF2-40B4-BE49-F238E27FC236}">
                <a16:creationId xmlns:a16="http://schemas.microsoft.com/office/drawing/2014/main" id="{03E9266B-AE7C-6747-811C-AC4F7460D6F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7ECCBF-E7FF-F446-A6F5-37A36534035D}"/>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27713997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4D911-5F18-FD4F-A2BC-14FBDCA0F340}"/>
              </a:ext>
            </a:extLst>
          </p:cNvPr>
          <p:cNvSpPr>
            <a:spLocks noGrp="1"/>
          </p:cNvSpPr>
          <p:nvPr>
            <p:ph type="title" orient="vert"/>
          </p:nvPr>
        </p:nvSpPr>
        <p:spPr>
          <a:xfrm>
            <a:off x="8724901" y="365126"/>
            <a:ext cx="2628900" cy="581183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A76B84-5874-A041-B050-FEC4B779536B}"/>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742B7C-3033-5D4D-85BC-CB78B2850C0B}"/>
              </a:ext>
            </a:extLst>
          </p:cNvPr>
          <p:cNvSpPr>
            <a:spLocks noGrp="1"/>
          </p:cNvSpPr>
          <p:nvPr>
            <p:ph type="dt" sz="half" idx="10"/>
          </p:nvPr>
        </p:nvSpPr>
        <p:spPr/>
        <p:txBody>
          <a:bodyPr/>
          <a:lstStyle/>
          <a:p>
            <a:fld id="{16588C83-83AD-40E9-9938-14C3214569B0}" type="datetime1">
              <a:rPr lang="en-GB" smtClean="0"/>
              <a:t>30/03/2025</a:t>
            </a:fld>
            <a:endParaRPr lang="en-GB" dirty="0"/>
          </a:p>
        </p:txBody>
      </p:sp>
      <p:sp>
        <p:nvSpPr>
          <p:cNvPr id="5" name="Footer Placeholder 4">
            <a:extLst>
              <a:ext uri="{FF2B5EF4-FFF2-40B4-BE49-F238E27FC236}">
                <a16:creationId xmlns:a16="http://schemas.microsoft.com/office/drawing/2014/main" id="{1711A9F7-156F-AB4E-B1FF-6C596CFAD2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3A52AC-C548-F24C-90C5-F01D4D5C6180}"/>
              </a:ext>
            </a:extLst>
          </p:cNvPr>
          <p:cNvSpPr>
            <a:spLocks noGrp="1"/>
          </p:cNvSpPr>
          <p:nvPr>
            <p:ph type="sldNum" sz="quarter" idx="12"/>
          </p:nvPr>
        </p:nvSpPr>
        <p:spPr/>
        <p:txBody>
          <a:bodyPr/>
          <a:lstStyle/>
          <a:p>
            <a:fld id="{E7B657C2-8157-5A4F-8E7E-3C8E3FF4034C}" type="slidenum">
              <a:rPr lang="en-GB" smtClean="0"/>
              <a:t>‹#›</a:t>
            </a:fld>
            <a:endParaRPr lang="en-GB" dirty="0"/>
          </a:p>
        </p:txBody>
      </p:sp>
    </p:spTree>
    <p:extLst>
      <p:ext uri="{BB962C8B-B14F-4D97-AF65-F5344CB8AC3E}">
        <p14:creationId xmlns:p14="http://schemas.microsoft.com/office/powerpoint/2010/main" val="3222355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E8D7-5505-6F4A-AB31-9EE416D14CCF}"/>
              </a:ext>
            </a:extLst>
          </p:cNvPr>
          <p:cNvSpPr>
            <a:spLocks noGrp="1"/>
          </p:cNvSpPr>
          <p:nvPr>
            <p:ph type="title"/>
          </p:nvPr>
        </p:nvSpPr>
        <p:spPr>
          <a:xfrm>
            <a:off x="839788" y="365125"/>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34D1877-2BA4-7A4A-A6F2-9E8398A179B3}"/>
              </a:ext>
            </a:extLst>
          </p:cNvPr>
          <p:cNvSpPr>
            <a:spLocks noGrp="1"/>
          </p:cNvSpPr>
          <p:nvPr>
            <p:ph type="body" idx="1"/>
          </p:nvPr>
        </p:nvSpPr>
        <p:spPr>
          <a:xfrm>
            <a:off x="839789" y="1681163"/>
            <a:ext cx="5157787" cy="823912"/>
          </a:xfr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E917EF4C-76A9-7E44-9D36-D0501019A739}"/>
              </a:ext>
            </a:extLst>
          </p:cNvPr>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380CF28-914A-4049-A9B7-671D3C26875B}"/>
              </a:ext>
            </a:extLst>
          </p:cNvPr>
          <p:cNvSpPr>
            <a:spLocks noGrp="1"/>
          </p:cNvSpPr>
          <p:nvPr>
            <p:ph sz="quarter" idx="4"/>
          </p:nvPr>
        </p:nvSpPr>
        <p:spPr>
          <a:xfrm>
            <a:off x="6172201"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id="{3770EDFA-1348-2D4B-9760-0226A1D86C5E}"/>
              </a:ext>
            </a:extLst>
          </p:cNvPr>
          <p:cNvSpPr>
            <a:spLocks noGrp="1"/>
          </p:cNvSpPr>
          <p:nvPr>
            <p:ph type="dt" sz="half" idx="10"/>
          </p:nvPr>
        </p:nvSpPr>
        <p:spPr/>
        <p:txBody>
          <a:bodyPr/>
          <a:lstStyle/>
          <a:p>
            <a:fld id="{26FA0246-5C01-40DB-B9A7-4AB3DE37377A}" type="datetime1">
              <a:rPr lang="en-GB" smtClean="0"/>
              <a:t>30/03/2025</a:t>
            </a:fld>
            <a:endParaRPr lang="en-GB" dirty="0"/>
          </a:p>
        </p:txBody>
      </p:sp>
      <p:sp>
        <p:nvSpPr>
          <p:cNvPr id="8" name="Footer Placeholder 7">
            <a:extLst>
              <a:ext uri="{FF2B5EF4-FFF2-40B4-BE49-F238E27FC236}">
                <a16:creationId xmlns:a16="http://schemas.microsoft.com/office/drawing/2014/main" id="{38A19F59-2F2F-CA41-BB97-48577D54F1C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5FB2C2-60A3-B142-A608-6ED34B2C66D5}"/>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286817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798D-8CD0-B740-A6F2-2FC96CB7B35E}"/>
              </a:ext>
            </a:extLst>
          </p:cNvPr>
          <p:cNvSpPr>
            <a:spLocks noGrp="1"/>
          </p:cNvSpPr>
          <p:nvPr>
            <p:ph type="title"/>
          </p:nvPr>
        </p:nvSpPr>
        <p:spPr>
          <a:xfrm>
            <a:off x="831851" y="1709740"/>
            <a:ext cx="10515600" cy="2852737"/>
          </a:xfrm>
        </p:spPr>
        <p:txBody>
          <a:bodyPr anchor="b"/>
          <a:lstStyle>
            <a:lvl1pPr>
              <a:defRPr sz="60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49C1551A-DD9D-7548-B1B7-4CFDC4D2887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25FF0D7-6096-A843-B8DB-D6B8EF73141E}"/>
              </a:ext>
            </a:extLst>
          </p:cNvPr>
          <p:cNvSpPr>
            <a:spLocks noGrp="1"/>
          </p:cNvSpPr>
          <p:nvPr>
            <p:ph type="dt" sz="half" idx="10"/>
          </p:nvPr>
        </p:nvSpPr>
        <p:spPr/>
        <p:txBody>
          <a:bodyPr/>
          <a:lstStyle/>
          <a:p>
            <a:fld id="{8132859D-AD65-4672-B6D0-D8A8711A5D93}" type="datetime1">
              <a:rPr lang="en-GB" smtClean="0"/>
              <a:t>30/03/2025</a:t>
            </a:fld>
            <a:endParaRPr lang="en-GB" dirty="0"/>
          </a:p>
        </p:txBody>
      </p:sp>
      <p:sp>
        <p:nvSpPr>
          <p:cNvPr id="5" name="Footer Placeholder 4">
            <a:extLst>
              <a:ext uri="{FF2B5EF4-FFF2-40B4-BE49-F238E27FC236}">
                <a16:creationId xmlns:a16="http://schemas.microsoft.com/office/drawing/2014/main" id="{4C3831E3-9E25-E94A-AC7D-5EAF04A7FD5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1DA710-A0D6-874D-968B-9F2567B1B1D7}"/>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2859127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4B11B8-35F1-3144-A08B-30821D847822}"/>
              </a:ext>
            </a:extLst>
          </p:cNvPr>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3" name="Footer Placeholder 2">
            <a:extLst>
              <a:ext uri="{FF2B5EF4-FFF2-40B4-BE49-F238E27FC236}">
                <a16:creationId xmlns:a16="http://schemas.microsoft.com/office/drawing/2014/main" id="{677645DC-C738-D940-B76E-79AFFED9BC53}"/>
              </a:ext>
            </a:extLst>
          </p:cNvPr>
          <p:cNvSpPr>
            <a:spLocks noGrp="1"/>
          </p:cNvSpPr>
          <p:nvPr>
            <p:ph type="ftr" sz="quarter" idx="11"/>
          </p:nvPr>
        </p:nvSpPr>
        <p:spPr/>
        <p:txBody>
          <a:bodyPr/>
          <a:lstStyle>
            <a:lvl1pPr>
              <a:defRPr/>
            </a:lvl1pPr>
          </a:lstStyle>
          <a:p>
            <a:endParaRPr lang="en-GB" dirty="0"/>
          </a:p>
        </p:txBody>
      </p:sp>
      <p:sp>
        <p:nvSpPr>
          <p:cNvPr id="4" name="Date Placeholder 3">
            <a:extLst>
              <a:ext uri="{FF2B5EF4-FFF2-40B4-BE49-F238E27FC236}">
                <a16:creationId xmlns:a16="http://schemas.microsoft.com/office/drawing/2014/main" id="{2D516023-068E-DE4D-80B7-C846E08FFC75}"/>
              </a:ext>
            </a:extLst>
          </p:cNvPr>
          <p:cNvSpPr>
            <a:spLocks noGrp="1"/>
          </p:cNvSpPr>
          <p:nvPr>
            <p:ph type="dt" sz="half" idx="12"/>
          </p:nvPr>
        </p:nvSpPr>
        <p:spPr/>
        <p:txBody>
          <a:bodyPr/>
          <a:lstStyle>
            <a:lvl1pPr>
              <a:defRPr/>
            </a:lvl1pPr>
          </a:lstStyle>
          <a:p>
            <a:fld id="{86608498-5BAA-4343-897A-C209B0621B91}" type="datetime1">
              <a:rPr lang="en-GB" smtClean="0"/>
              <a:t>30/03/2025</a:t>
            </a:fld>
            <a:endParaRPr lang="en-GB" dirty="0"/>
          </a:p>
        </p:txBody>
      </p:sp>
      <p:sp>
        <p:nvSpPr>
          <p:cNvPr id="6" name="Title 5">
            <a:extLst>
              <a:ext uri="{FF2B5EF4-FFF2-40B4-BE49-F238E27FC236}">
                <a16:creationId xmlns:a16="http://schemas.microsoft.com/office/drawing/2014/main" id="{DFAA4C54-79BF-4F4F-A796-797C615B795B}"/>
              </a:ext>
            </a:extLst>
          </p:cNvPr>
          <p:cNvSpPr>
            <a:spLocks noGrp="1"/>
          </p:cNvSpPr>
          <p:nvPr>
            <p:ph type="title"/>
          </p:nvPr>
        </p:nvSpPr>
        <p:spPr>
          <a:xfrm>
            <a:off x="609600" y="2339787"/>
            <a:ext cx="10972800" cy="1815353"/>
          </a:xfrm>
        </p:spPr>
        <p:txBody>
          <a:bodyPr/>
          <a:lstStyle/>
          <a:p>
            <a:r>
              <a:rPr lang="en-GB"/>
              <a:t>Click to edit Master title style</a:t>
            </a:r>
            <a:endParaRPr lang="en-GB" dirty="0"/>
          </a:p>
        </p:txBody>
      </p:sp>
    </p:spTree>
    <p:extLst>
      <p:ext uri="{BB962C8B-B14F-4D97-AF65-F5344CB8AC3E}">
        <p14:creationId xmlns:p14="http://schemas.microsoft.com/office/powerpoint/2010/main" val="1487173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095DB57-4F33-404A-8884-2AAAD87FF74F}"/>
              </a:ext>
            </a:extLst>
          </p:cNvPr>
          <p:cNvSpPr>
            <a:spLocks noGrp="1"/>
          </p:cNvSpPr>
          <p:nvPr>
            <p:ph type="dt" sz="half" idx="10"/>
          </p:nvPr>
        </p:nvSpPr>
        <p:spPr/>
        <p:txBody>
          <a:bodyPr/>
          <a:lstStyle>
            <a:lvl1pPr>
              <a:defRPr/>
            </a:lvl1pPr>
          </a:lstStyle>
          <a:p>
            <a:fld id="{3FC8B869-BDA3-40BA-8096-A70ED7364A6A}" type="datetime1">
              <a:rPr lang="en-GB" smtClean="0"/>
              <a:t>30/03/2025</a:t>
            </a:fld>
            <a:endParaRPr lang="en-GB" dirty="0"/>
          </a:p>
        </p:txBody>
      </p:sp>
      <p:sp>
        <p:nvSpPr>
          <p:cNvPr id="3" name="Footer Placeholder 4">
            <a:extLst>
              <a:ext uri="{FF2B5EF4-FFF2-40B4-BE49-F238E27FC236}">
                <a16:creationId xmlns:a16="http://schemas.microsoft.com/office/drawing/2014/main" id="{B15CD1A6-172A-461E-8DA0-5B4963643FCF}"/>
              </a:ext>
            </a:extLst>
          </p:cNvPr>
          <p:cNvSpPr>
            <a:spLocks noGrp="1"/>
          </p:cNvSpPr>
          <p:nvPr>
            <p:ph type="ftr" sz="quarter" idx="11"/>
          </p:nvPr>
        </p:nvSpPr>
        <p:spPr/>
        <p:txBody>
          <a:bodyPr/>
          <a:lstStyle>
            <a:lvl1pPr>
              <a:defRPr/>
            </a:lvl1pPr>
          </a:lstStyle>
          <a:p>
            <a:endParaRPr lang="en-GB" dirty="0"/>
          </a:p>
        </p:txBody>
      </p:sp>
      <p:sp>
        <p:nvSpPr>
          <p:cNvPr id="4" name="Slide Number Placeholder 5">
            <a:extLst>
              <a:ext uri="{FF2B5EF4-FFF2-40B4-BE49-F238E27FC236}">
                <a16:creationId xmlns:a16="http://schemas.microsoft.com/office/drawing/2014/main" id="{26AE925E-195D-42C9-912B-B3E316330299}"/>
              </a:ext>
            </a:extLst>
          </p:cNvPr>
          <p:cNvSpPr>
            <a:spLocks noGrp="1"/>
          </p:cNvSpPr>
          <p:nvPr>
            <p:ph type="sldNum" sz="quarter" idx="12"/>
          </p:nvPr>
        </p:nvSpPr>
        <p:spPr/>
        <p:txBody>
          <a:bodyPr/>
          <a:lstStyle>
            <a:lvl1pPr>
              <a:defRPr/>
            </a:lvl1pPr>
          </a:lstStyle>
          <a:p>
            <a:fld id="{C242FC84-7891-F740-B8A1-EC98BEFAEA4C}" type="slidenum">
              <a:rPr lang="en-GB" smtClean="0"/>
              <a:t>‹#›</a:t>
            </a:fld>
            <a:endParaRPr lang="en-GB" dirty="0"/>
          </a:p>
        </p:txBody>
      </p:sp>
    </p:spTree>
    <p:extLst>
      <p:ext uri="{BB962C8B-B14F-4D97-AF65-F5344CB8AC3E}">
        <p14:creationId xmlns:p14="http://schemas.microsoft.com/office/powerpoint/2010/main" val="1939067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0144485-63A0-4F80-A2BE-4E4EC60DB636}" type="datetime1">
              <a:rPr lang="en-GB" smtClean="0">
                <a:solidFill>
                  <a:prstClr val="black">
                    <a:tint val="75000"/>
                  </a:prstClr>
                </a:solidFill>
              </a:rPr>
              <a:t>30/03/2025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val="248328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84C3B828-2406-0048-B594-6420DCAE2094}"/>
              </a:ext>
            </a:extLst>
          </p:cNvPr>
          <p:cNvSpPr>
            <a:spLocks noGrp="1" noChangeArrowheads="1"/>
          </p:cNvSpPr>
          <p:nvPr>
            <p:ph type="dt" sz="half" idx="10"/>
          </p:nvPr>
        </p:nvSpPr>
        <p:spPr>
          <a:ln/>
        </p:spPr>
        <p:txBody>
          <a:bodyPr/>
          <a:lstStyle>
            <a:lvl1pPr>
              <a:defRPr/>
            </a:lvl1pPr>
          </a:lstStyle>
          <a:p>
            <a:pPr>
              <a:defRPr/>
            </a:pPr>
            <a:fld id="{10F63FA4-0A93-4226-B272-8EBC8974D282}" type="datetime1">
              <a:rPr lang="en-GB" smtClean="0"/>
              <a:t>30/03/2025</a:t>
            </a:fld>
            <a:endParaRPr lang="en-US" dirty="0"/>
          </a:p>
        </p:txBody>
      </p:sp>
      <p:sp>
        <p:nvSpPr>
          <p:cNvPr id="6" name="Rectangle 5">
            <a:extLst>
              <a:ext uri="{FF2B5EF4-FFF2-40B4-BE49-F238E27FC236}">
                <a16:creationId xmlns:a16="http://schemas.microsoft.com/office/drawing/2014/main" id="{00A8B061-441B-3B4C-A7E1-3035A83B28B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dirty="0"/>
          </a:p>
        </p:txBody>
      </p:sp>
    </p:spTree>
    <p:extLst>
      <p:ext uri="{BB962C8B-B14F-4D97-AF65-F5344CB8AC3E}">
        <p14:creationId xmlns:p14="http://schemas.microsoft.com/office/powerpoint/2010/main" val="52436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371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26AC-D937-494A-8992-DB28407DFC2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FCADB2B-BCE8-E649-9535-7FFC56E117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47DF428-0FDD-184E-9792-C796C11562BE}"/>
              </a:ext>
            </a:extLst>
          </p:cNvPr>
          <p:cNvSpPr>
            <a:spLocks noGrp="1"/>
          </p:cNvSpPr>
          <p:nvPr>
            <p:ph type="dt" sz="half" idx="10"/>
          </p:nvPr>
        </p:nvSpPr>
        <p:spPr/>
        <p:txBody>
          <a:bodyPr/>
          <a:lstStyle/>
          <a:p>
            <a:fld id="{96EF4A47-BAC2-4796-87F1-F2929615DD02}" type="datetime1">
              <a:rPr lang="en-GB" smtClean="0"/>
              <a:t>30/03/2025</a:t>
            </a:fld>
            <a:endParaRPr lang="en-GB" dirty="0"/>
          </a:p>
        </p:txBody>
      </p:sp>
      <p:sp>
        <p:nvSpPr>
          <p:cNvPr id="5" name="Footer Placeholder 4">
            <a:extLst>
              <a:ext uri="{FF2B5EF4-FFF2-40B4-BE49-F238E27FC236}">
                <a16:creationId xmlns:a16="http://schemas.microsoft.com/office/drawing/2014/main" id="{D93D7108-15C7-1249-9FF1-7B99AAD6B8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0300E41-90DD-2740-BB99-B0B98C6478FC}"/>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85527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1">
            <a:extLst>
              <a:ext uri="{FF2B5EF4-FFF2-40B4-BE49-F238E27FC236}">
                <a16:creationId xmlns:a16="http://schemas.microsoft.com/office/drawing/2014/main" id="{062BB24B-4822-9948-A8EB-B591B9157672}"/>
              </a:ext>
            </a:extLst>
          </p:cNvPr>
          <p:cNvSpPr>
            <a:spLocks noGrp="1"/>
          </p:cNvSpPr>
          <p:nvPr>
            <p:ph type="sldNum" sz="quarter" idx="10"/>
          </p:nvPr>
        </p:nvSpPr>
        <p:spPr/>
        <p:txBody>
          <a:bodyPr/>
          <a:lstStyle>
            <a:lvl1pPr>
              <a:defRPr/>
            </a:lvl1pPr>
          </a:lstStyle>
          <a:p>
            <a:fld id="{07477324-DFD1-2248-8733-B36E37F5C7EC}" type="slidenum">
              <a:rPr lang="en-GB" smtClean="0"/>
              <a:t>‹#›</a:t>
            </a:fld>
            <a:endParaRPr lang="en-GB" dirty="0"/>
          </a:p>
        </p:txBody>
      </p:sp>
      <p:sp>
        <p:nvSpPr>
          <p:cNvPr id="5" name="Footer Placeholder 2">
            <a:extLst>
              <a:ext uri="{FF2B5EF4-FFF2-40B4-BE49-F238E27FC236}">
                <a16:creationId xmlns:a16="http://schemas.microsoft.com/office/drawing/2014/main" id="{46F0ED8C-2D2F-F747-93CD-7AB6BF7E3119}"/>
              </a:ext>
            </a:extLst>
          </p:cNvPr>
          <p:cNvSpPr>
            <a:spLocks noGrp="1"/>
          </p:cNvSpPr>
          <p:nvPr>
            <p:ph type="ftr" sz="quarter" idx="11"/>
          </p:nvPr>
        </p:nvSpPr>
        <p:spPr/>
        <p:txBody>
          <a:bodyPr/>
          <a:lstStyle>
            <a:lvl1pPr>
              <a:defRPr/>
            </a:lvl1pPr>
          </a:lstStyle>
          <a:p>
            <a:endParaRPr lang="en-GB" dirty="0"/>
          </a:p>
        </p:txBody>
      </p:sp>
      <p:sp>
        <p:nvSpPr>
          <p:cNvPr id="6" name="Date Placeholder 3">
            <a:extLst>
              <a:ext uri="{FF2B5EF4-FFF2-40B4-BE49-F238E27FC236}">
                <a16:creationId xmlns:a16="http://schemas.microsoft.com/office/drawing/2014/main" id="{2EA454DC-B33A-A142-A3CC-F3A6EEF97128}"/>
              </a:ext>
            </a:extLst>
          </p:cNvPr>
          <p:cNvSpPr>
            <a:spLocks noGrp="1"/>
          </p:cNvSpPr>
          <p:nvPr>
            <p:ph type="dt" sz="half" idx="12"/>
          </p:nvPr>
        </p:nvSpPr>
        <p:spPr/>
        <p:txBody>
          <a:bodyPr/>
          <a:lstStyle>
            <a:lvl1pPr>
              <a:defRPr/>
            </a:lvl1pPr>
          </a:lstStyle>
          <a:p>
            <a:fld id="{A8231018-6429-42AB-8797-B094F1BF7C41}" type="datetime1">
              <a:rPr lang="en-GB" smtClean="0"/>
              <a:t>30/03/2025</a:t>
            </a:fld>
            <a:endParaRPr lang="en-GB" dirty="0"/>
          </a:p>
        </p:txBody>
      </p:sp>
    </p:spTree>
    <p:extLst>
      <p:ext uri="{BB962C8B-B14F-4D97-AF65-F5344CB8AC3E}">
        <p14:creationId xmlns:p14="http://schemas.microsoft.com/office/powerpoint/2010/main" val="296793488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1424-7DE7-C040-B56C-0C44CD8C85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D6E8ADF-59FC-1642-B7CC-688E2E5749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BE57AA-6C07-F040-9142-D97D97E1FDFD}"/>
              </a:ext>
            </a:extLst>
          </p:cNvPr>
          <p:cNvSpPr>
            <a:spLocks noGrp="1"/>
          </p:cNvSpPr>
          <p:nvPr>
            <p:ph type="dt" sz="half" idx="10"/>
          </p:nvPr>
        </p:nvSpPr>
        <p:spPr/>
        <p:txBody>
          <a:bodyPr/>
          <a:lstStyle/>
          <a:p>
            <a:fld id="{1D2DEBA2-3B81-454B-9559-269CC82AFEA1}" type="datetime1">
              <a:rPr lang="en-GB" smtClean="0"/>
              <a:t>30/03/2025</a:t>
            </a:fld>
            <a:endParaRPr lang="en-GB" dirty="0"/>
          </a:p>
        </p:txBody>
      </p:sp>
      <p:sp>
        <p:nvSpPr>
          <p:cNvPr id="5" name="Footer Placeholder 4">
            <a:extLst>
              <a:ext uri="{FF2B5EF4-FFF2-40B4-BE49-F238E27FC236}">
                <a16:creationId xmlns:a16="http://schemas.microsoft.com/office/drawing/2014/main" id="{BD023C59-914F-624B-B4F5-C64CB4AE9D3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F7AEBD3-D3C3-0D41-8D3F-55C632D046E0}"/>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212336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65CEA-B2AD-C440-962B-A500EC10E5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A11360E-8C57-4A45-B8B2-363432DC28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115659-7146-CA48-8F13-962234429A17}"/>
              </a:ext>
            </a:extLst>
          </p:cNvPr>
          <p:cNvSpPr>
            <a:spLocks noGrp="1"/>
          </p:cNvSpPr>
          <p:nvPr>
            <p:ph type="dt" sz="half" idx="10"/>
          </p:nvPr>
        </p:nvSpPr>
        <p:spPr/>
        <p:txBody>
          <a:bodyPr/>
          <a:lstStyle/>
          <a:p>
            <a:fld id="{84F1F572-860B-4DEB-84A4-5D51080A0320}" type="datetime1">
              <a:rPr lang="en-GB" smtClean="0"/>
              <a:t>30/03/2025</a:t>
            </a:fld>
            <a:endParaRPr lang="en-GB" dirty="0"/>
          </a:p>
        </p:txBody>
      </p:sp>
      <p:sp>
        <p:nvSpPr>
          <p:cNvPr id="5" name="Footer Placeholder 4">
            <a:extLst>
              <a:ext uri="{FF2B5EF4-FFF2-40B4-BE49-F238E27FC236}">
                <a16:creationId xmlns:a16="http://schemas.microsoft.com/office/drawing/2014/main" id="{61A60113-2A23-5A49-97C2-A32954BA7E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81F09B-8EB7-CC47-81A1-0835793DEAF5}"/>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93942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50F08-1BA5-9A44-ADD6-F7D7CBD9051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9E4EF5-B32F-8A4D-8AC9-F1CDDF1206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2A40BF5-C0DF-A640-815D-6A4DB11DFC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43A80CB-2513-574C-B457-9ADCA6EF6EFF}"/>
              </a:ext>
            </a:extLst>
          </p:cNvPr>
          <p:cNvSpPr>
            <a:spLocks noGrp="1"/>
          </p:cNvSpPr>
          <p:nvPr>
            <p:ph type="dt" sz="half" idx="10"/>
          </p:nvPr>
        </p:nvSpPr>
        <p:spPr/>
        <p:txBody>
          <a:bodyPr/>
          <a:lstStyle/>
          <a:p>
            <a:fld id="{0F7B2F16-B327-454B-A9C1-480B64BCD9D2}" type="datetime1">
              <a:rPr lang="en-GB" smtClean="0"/>
              <a:t>30/03/2025</a:t>
            </a:fld>
            <a:endParaRPr lang="en-GB" dirty="0"/>
          </a:p>
        </p:txBody>
      </p:sp>
      <p:sp>
        <p:nvSpPr>
          <p:cNvPr id="6" name="Footer Placeholder 5">
            <a:extLst>
              <a:ext uri="{FF2B5EF4-FFF2-40B4-BE49-F238E27FC236}">
                <a16:creationId xmlns:a16="http://schemas.microsoft.com/office/drawing/2014/main" id="{72F7217D-EADC-3B45-9FF7-0897FA083C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06D6C00-DE3E-0044-B277-A7807AEE35FE}"/>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234458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28E3-6C24-544D-84AE-002D687F5E3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305897F-C72F-2E45-9ADF-E8A2AC787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66D6127-0EF8-3A4B-9460-96D97B51A6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E371659-B7F7-7942-B8D9-97F7524FD9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5EC1AA5-4947-B247-AFCB-1A47345A7F9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B21D0E2-42CD-004B-B7F2-AE1DCABDD198}"/>
              </a:ext>
            </a:extLst>
          </p:cNvPr>
          <p:cNvSpPr>
            <a:spLocks noGrp="1"/>
          </p:cNvSpPr>
          <p:nvPr>
            <p:ph type="dt" sz="half" idx="10"/>
          </p:nvPr>
        </p:nvSpPr>
        <p:spPr/>
        <p:txBody>
          <a:bodyPr/>
          <a:lstStyle/>
          <a:p>
            <a:fld id="{42623BAA-2C85-466E-8AB8-1E0B679A9177}" type="datetime1">
              <a:rPr lang="en-GB" smtClean="0"/>
              <a:t>30/03/2025</a:t>
            </a:fld>
            <a:endParaRPr lang="en-GB" dirty="0"/>
          </a:p>
        </p:txBody>
      </p:sp>
      <p:sp>
        <p:nvSpPr>
          <p:cNvPr id="8" name="Footer Placeholder 7">
            <a:extLst>
              <a:ext uri="{FF2B5EF4-FFF2-40B4-BE49-F238E27FC236}">
                <a16:creationId xmlns:a16="http://schemas.microsoft.com/office/drawing/2014/main" id="{E6CB3853-130F-2A41-81D9-F27378E07C1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5FF8F9F-22F2-294C-92AB-AEB410098455}"/>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547237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7E1-650E-4741-9B5E-9DF8B4735BB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7DBB869-0118-1047-BF66-64EDA7E0D133}"/>
              </a:ext>
            </a:extLst>
          </p:cNvPr>
          <p:cNvSpPr>
            <a:spLocks noGrp="1"/>
          </p:cNvSpPr>
          <p:nvPr>
            <p:ph type="dt" sz="half" idx="10"/>
          </p:nvPr>
        </p:nvSpPr>
        <p:spPr/>
        <p:txBody>
          <a:bodyPr/>
          <a:lstStyle/>
          <a:p>
            <a:fld id="{9F577165-2BDE-40BA-AAF1-5FB1163BCDF5}" type="datetime1">
              <a:rPr lang="en-GB" smtClean="0"/>
              <a:t>30/03/2025</a:t>
            </a:fld>
            <a:endParaRPr lang="en-GB" dirty="0"/>
          </a:p>
        </p:txBody>
      </p:sp>
      <p:sp>
        <p:nvSpPr>
          <p:cNvPr id="4" name="Footer Placeholder 3">
            <a:extLst>
              <a:ext uri="{FF2B5EF4-FFF2-40B4-BE49-F238E27FC236}">
                <a16:creationId xmlns:a16="http://schemas.microsoft.com/office/drawing/2014/main" id="{49F95D54-09AD-CD4D-AC6F-23D1F0414E6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F509AB8-35BB-0B46-A7B8-FBC58006450A}"/>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1364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CA93BB-14DC-B144-9049-A48515CD476F}"/>
              </a:ext>
            </a:extLst>
          </p:cNvPr>
          <p:cNvSpPr>
            <a:spLocks noGrp="1"/>
          </p:cNvSpPr>
          <p:nvPr>
            <p:ph type="dt" sz="half" idx="10"/>
          </p:nvPr>
        </p:nvSpPr>
        <p:spPr/>
        <p:txBody>
          <a:bodyPr/>
          <a:lstStyle/>
          <a:p>
            <a:fld id="{D7FAB792-9B57-459E-8E4C-A53B6890E2F7}" type="datetime1">
              <a:rPr lang="en-GB" smtClean="0"/>
              <a:t>30/03/2025</a:t>
            </a:fld>
            <a:endParaRPr lang="en-GB" dirty="0"/>
          </a:p>
        </p:txBody>
      </p:sp>
      <p:sp>
        <p:nvSpPr>
          <p:cNvPr id="3" name="Footer Placeholder 2">
            <a:extLst>
              <a:ext uri="{FF2B5EF4-FFF2-40B4-BE49-F238E27FC236}">
                <a16:creationId xmlns:a16="http://schemas.microsoft.com/office/drawing/2014/main" id="{327F091E-29D2-A043-B54F-FDA465DB015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1DBF2ED-6BB3-B646-B858-B88703B100B3}"/>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82204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0A87-48B9-6F4D-8DA5-BC15B04C0E8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AA9351E-33C9-6C49-936D-ACD848298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C662772-64CE-4842-86BF-5584757E0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55A478-13C9-3143-AF73-F392080206F0}"/>
              </a:ext>
            </a:extLst>
          </p:cNvPr>
          <p:cNvSpPr>
            <a:spLocks noGrp="1"/>
          </p:cNvSpPr>
          <p:nvPr>
            <p:ph type="dt" sz="half" idx="10"/>
          </p:nvPr>
        </p:nvSpPr>
        <p:spPr/>
        <p:txBody>
          <a:bodyPr/>
          <a:lstStyle/>
          <a:p>
            <a:fld id="{ED55CF17-4024-45B9-AC8B-F2F896E27D66}" type="datetime1">
              <a:rPr lang="en-GB" smtClean="0"/>
              <a:t>30/03/2025</a:t>
            </a:fld>
            <a:endParaRPr lang="en-GB" dirty="0"/>
          </a:p>
        </p:txBody>
      </p:sp>
      <p:sp>
        <p:nvSpPr>
          <p:cNvPr id="6" name="Footer Placeholder 5">
            <a:extLst>
              <a:ext uri="{FF2B5EF4-FFF2-40B4-BE49-F238E27FC236}">
                <a16:creationId xmlns:a16="http://schemas.microsoft.com/office/drawing/2014/main" id="{541ACB77-D15A-9E4A-92F0-DDE63B2164D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329C91-1EC6-1D4D-99D5-5D85D464EFF7}"/>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721751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FAC76-3A0C-9147-8BE5-A9708A46C9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F3391A7-1AD6-974C-AB80-50FC5FAEF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F6E86667-1ED4-8D4C-AB87-4C7FB629A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EECDD0-DACA-374E-B8F8-7B6FC355A34D}"/>
              </a:ext>
            </a:extLst>
          </p:cNvPr>
          <p:cNvSpPr>
            <a:spLocks noGrp="1"/>
          </p:cNvSpPr>
          <p:nvPr>
            <p:ph type="dt" sz="half" idx="10"/>
          </p:nvPr>
        </p:nvSpPr>
        <p:spPr/>
        <p:txBody>
          <a:bodyPr/>
          <a:lstStyle/>
          <a:p>
            <a:fld id="{E6A39CF9-EC93-480D-83BD-44875E7B602F}" type="datetime1">
              <a:rPr lang="en-GB" smtClean="0"/>
              <a:t>30/03/2025</a:t>
            </a:fld>
            <a:endParaRPr lang="en-GB" dirty="0"/>
          </a:p>
        </p:txBody>
      </p:sp>
      <p:sp>
        <p:nvSpPr>
          <p:cNvPr id="6" name="Footer Placeholder 5">
            <a:extLst>
              <a:ext uri="{FF2B5EF4-FFF2-40B4-BE49-F238E27FC236}">
                <a16:creationId xmlns:a16="http://schemas.microsoft.com/office/drawing/2014/main" id="{808D31BA-74A5-924E-A752-C7C20F3F489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6DE121C-4520-7946-999E-298BCA5A1431}"/>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06834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5C17-02D3-FD43-BCA5-E618A52D23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DBB29AD-DA51-4741-944F-5707527A5A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CCF087-B58D-8A43-8E78-0A5D6774C67C}"/>
              </a:ext>
            </a:extLst>
          </p:cNvPr>
          <p:cNvSpPr>
            <a:spLocks noGrp="1"/>
          </p:cNvSpPr>
          <p:nvPr>
            <p:ph type="dt" sz="half" idx="10"/>
          </p:nvPr>
        </p:nvSpPr>
        <p:spPr/>
        <p:txBody>
          <a:bodyPr/>
          <a:lstStyle/>
          <a:p>
            <a:fld id="{CD480DD7-BF24-4AF4-BC17-5576CB573639}" type="datetime1">
              <a:rPr lang="en-GB" smtClean="0"/>
              <a:t>30/03/2025</a:t>
            </a:fld>
            <a:endParaRPr lang="en-GB" dirty="0"/>
          </a:p>
        </p:txBody>
      </p:sp>
      <p:sp>
        <p:nvSpPr>
          <p:cNvPr id="5" name="Footer Placeholder 4">
            <a:extLst>
              <a:ext uri="{FF2B5EF4-FFF2-40B4-BE49-F238E27FC236}">
                <a16:creationId xmlns:a16="http://schemas.microsoft.com/office/drawing/2014/main" id="{BD2B4A10-15A2-C941-9FF8-81D8F7E589B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680979-1CF2-0A4C-94C0-C4E00691F104}"/>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283904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BCF6BB-9DBD-434A-AA43-39911E4F20F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DEE9C7-BE1B-F340-81A3-92C362B96D1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88D20C9-B496-0743-8B44-BA2FF33249D8}"/>
              </a:ext>
            </a:extLst>
          </p:cNvPr>
          <p:cNvSpPr>
            <a:spLocks noGrp="1"/>
          </p:cNvSpPr>
          <p:nvPr>
            <p:ph type="dt" sz="half" idx="10"/>
          </p:nvPr>
        </p:nvSpPr>
        <p:spPr/>
        <p:txBody>
          <a:bodyPr/>
          <a:lstStyle/>
          <a:p>
            <a:fld id="{602F8019-3FFD-400C-AE8A-E67D3676E2F4}" type="datetime1">
              <a:rPr lang="en-GB" smtClean="0"/>
              <a:t>30/03/2025</a:t>
            </a:fld>
            <a:endParaRPr lang="en-GB" dirty="0"/>
          </a:p>
        </p:txBody>
      </p:sp>
      <p:sp>
        <p:nvSpPr>
          <p:cNvPr id="5" name="Footer Placeholder 4">
            <a:extLst>
              <a:ext uri="{FF2B5EF4-FFF2-40B4-BE49-F238E27FC236}">
                <a16:creationId xmlns:a16="http://schemas.microsoft.com/office/drawing/2014/main" id="{256E0E2D-03F5-5744-8CE1-0D8CFC0E68F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87F5306-7545-4848-8B13-C80616FFBC78}"/>
              </a:ext>
            </a:extLst>
          </p:cNvPr>
          <p:cNvSpPr>
            <a:spLocks noGrp="1"/>
          </p:cNvSpPr>
          <p:nvPr>
            <p:ph type="sldNum" sz="quarter" idx="12"/>
          </p:nvPr>
        </p:nvSpPr>
        <p:spPr/>
        <p:txBody>
          <a:bodyPr/>
          <a:lstStyle/>
          <a:p>
            <a:fld id="{18A307A1-3EE8-4A4C-A314-E9CC2C94CD6F}" type="slidenum">
              <a:rPr lang="en-GB" smtClean="0"/>
              <a:t>‹#›</a:t>
            </a:fld>
            <a:endParaRPr lang="en-GB" dirty="0"/>
          </a:p>
        </p:txBody>
      </p:sp>
    </p:spTree>
    <p:extLst>
      <p:ext uri="{BB962C8B-B14F-4D97-AF65-F5344CB8AC3E}">
        <p14:creationId xmlns:p14="http://schemas.microsoft.com/office/powerpoint/2010/main" val="3866500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3429000"/>
            <a:ext cx="5320704" cy="12192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Slide Number Placeholder 1">
            <a:extLst>
              <a:ext uri="{FF2B5EF4-FFF2-40B4-BE49-F238E27FC236}">
                <a16:creationId xmlns:a16="http://schemas.microsoft.com/office/drawing/2014/main" id="{E91659F4-7912-4840-A3EE-B14947DCAFB5}"/>
              </a:ext>
            </a:extLst>
          </p:cNvPr>
          <p:cNvSpPr>
            <a:spLocks noGrp="1"/>
          </p:cNvSpPr>
          <p:nvPr>
            <p:ph type="sldNum" sz="quarter" idx="11"/>
          </p:nvPr>
        </p:nvSpPr>
        <p:spPr/>
        <p:txBody>
          <a:bodyPr/>
          <a:lstStyle>
            <a:lvl1pPr>
              <a:defRPr/>
            </a:lvl1pPr>
          </a:lstStyle>
          <a:p>
            <a:fld id="{07477324-DFD1-2248-8733-B36E37F5C7EC}" type="slidenum">
              <a:rPr lang="en-GB" smtClean="0"/>
              <a:t>‹#›</a:t>
            </a:fld>
            <a:endParaRPr lang="en-GB" dirty="0"/>
          </a:p>
        </p:txBody>
      </p:sp>
      <p:sp>
        <p:nvSpPr>
          <p:cNvPr id="8" name="Footer Placeholder 2">
            <a:extLst>
              <a:ext uri="{FF2B5EF4-FFF2-40B4-BE49-F238E27FC236}">
                <a16:creationId xmlns:a16="http://schemas.microsoft.com/office/drawing/2014/main" id="{65949009-5964-0348-BF2F-303C0FFE9B07}"/>
              </a:ext>
            </a:extLst>
          </p:cNvPr>
          <p:cNvSpPr>
            <a:spLocks noGrp="1"/>
          </p:cNvSpPr>
          <p:nvPr>
            <p:ph type="ftr" sz="quarter" idx="12"/>
          </p:nvPr>
        </p:nvSpPr>
        <p:spPr/>
        <p:txBody>
          <a:bodyPr/>
          <a:lstStyle>
            <a:lvl1pPr>
              <a:defRPr/>
            </a:lvl1pPr>
          </a:lstStyle>
          <a:p>
            <a:endParaRPr lang="en-GB" dirty="0"/>
          </a:p>
        </p:txBody>
      </p:sp>
      <p:sp>
        <p:nvSpPr>
          <p:cNvPr id="9" name="Date Placeholder 3">
            <a:extLst>
              <a:ext uri="{FF2B5EF4-FFF2-40B4-BE49-F238E27FC236}">
                <a16:creationId xmlns:a16="http://schemas.microsoft.com/office/drawing/2014/main" id="{25E528CC-4D1B-B440-9E4C-2F96A0E77920}"/>
              </a:ext>
            </a:extLst>
          </p:cNvPr>
          <p:cNvSpPr>
            <a:spLocks noGrp="1"/>
          </p:cNvSpPr>
          <p:nvPr>
            <p:ph type="dt" sz="half" idx="13"/>
          </p:nvPr>
        </p:nvSpPr>
        <p:spPr/>
        <p:txBody>
          <a:bodyPr/>
          <a:lstStyle>
            <a:lvl1pPr>
              <a:defRPr/>
            </a:lvl1pPr>
          </a:lstStyle>
          <a:p>
            <a:fld id="{A5EDAE05-A2B2-487B-8780-B941FCE6815A}" type="datetime1">
              <a:rPr lang="en-GB" smtClean="0"/>
              <a:t>30/03/2025</a:t>
            </a:fld>
            <a:endParaRPr lang="en-GB" dirty="0"/>
          </a:p>
        </p:txBody>
      </p:sp>
    </p:spTree>
    <p:extLst>
      <p:ext uri="{BB962C8B-B14F-4D97-AF65-F5344CB8AC3E}">
        <p14:creationId xmlns:p14="http://schemas.microsoft.com/office/powerpoint/2010/main" val="2100024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1"/>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956" indent="0" algn="ctr">
              <a:buNone/>
              <a:defRPr/>
            </a:lvl2pPr>
            <a:lvl3pPr marL="1037915" indent="0" algn="ctr">
              <a:buNone/>
              <a:defRPr/>
            </a:lvl3pPr>
            <a:lvl4pPr marL="1556869" indent="0" algn="ctr">
              <a:buNone/>
              <a:defRPr/>
            </a:lvl4pPr>
            <a:lvl5pPr marL="2075828" indent="0" algn="ctr">
              <a:buNone/>
              <a:defRPr/>
            </a:lvl5pPr>
            <a:lvl6pPr marL="2594783" indent="0" algn="ctr">
              <a:buNone/>
              <a:defRPr/>
            </a:lvl6pPr>
            <a:lvl7pPr marL="3113742" indent="0" algn="ctr">
              <a:buNone/>
              <a:defRPr/>
            </a:lvl7pPr>
            <a:lvl8pPr marL="3632696" indent="0" algn="ctr">
              <a:buNone/>
              <a:defRPr/>
            </a:lvl8pPr>
            <a:lvl9pPr marL="4151652"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93CBAF02-4E77-3943-8160-D88941C764E4}"/>
              </a:ext>
            </a:extLst>
          </p:cNvPr>
          <p:cNvSpPr>
            <a:spLocks noGrp="1" noChangeArrowheads="1"/>
          </p:cNvSpPr>
          <p:nvPr>
            <p:ph type="dt" sz="half" idx="10"/>
          </p:nvPr>
        </p:nvSpPr>
        <p:spPr>
          <a:ln/>
        </p:spPr>
        <p:txBody>
          <a:bodyPr/>
          <a:lstStyle>
            <a:lvl1pPr>
              <a:defRPr/>
            </a:lvl1pPr>
          </a:lstStyle>
          <a:p>
            <a:pPr>
              <a:defRPr/>
            </a:pPr>
            <a:fld id="{DD4912AA-BC01-4A2A-8C82-C07AFCE75CBE}" type="datetime1">
              <a:rPr lang="en-GB" smtClean="0"/>
              <a:t>30/03/2025</a:t>
            </a:fld>
            <a:endParaRPr lang="en-US" dirty="0"/>
          </a:p>
        </p:txBody>
      </p:sp>
      <p:sp>
        <p:nvSpPr>
          <p:cNvPr id="5" name="Rectangle 5">
            <a:extLst>
              <a:ext uri="{FF2B5EF4-FFF2-40B4-BE49-F238E27FC236}">
                <a16:creationId xmlns:a16="http://schemas.microsoft.com/office/drawing/2014/main" id="{5F0440B8-2737-BD4A-B073-4D7F3C61BA5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05BB07C-13EB-414F-988F-7D435B55CB2C}"/>
              </a:ext>
            </a:extLst>
          </p:cNvPr>
          <p:cNvSpPr>
            <a:spLocks noGrp="1" noChangeArrowheads="1"/>
          </p:cNvSpPr>
          <p:nvPr>
            <p:ph type="sldNum" sz="quarter" idx="12"/>
          </p:nvPr>
        </p:nvSpPr>
        <p:spPr>
          <a:ln/>
        </p:spPr>
        <p:txBody>
          <a:bodyPr/>
          <a:lstStyle>
            <a:lvl1pPr>
              <a:defRPr/>
            </a:lvl1pPr>
          </a:lstStyle>
          <a:p>
            <a:fld id="{422CA231-96AE-4647-9417-26F65FE48086}" type="slidenum">
              <a:rPr lang="en-US" altLang="en-US"/>
              <a:pPr/>
              <a:t>‹#›</a:t>
            </a:fld>
            <a:endParaRPr lang="en-US" altLang="en-US" dirty="0"/>
          </a:p>
        </p:txBody>
      </p:sp>
    </p:spTree>
    <p:extLst>
      <p:ext uri="{BB962C8B-B14F-4D97-AF65-F5344CB8AC3E}">
        <p14:creationId xmlns:p14="http://schemas.microsoft.com/office/powerpoint/2010/main" val="3509317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21D6A0D-D9DA-994E-B048-3D9602FE5A91}"/>
              </a:ext>
            </a:extLst>
          </p:cNvPr>
          <p:cNvSpPr>
            <a:spLocks noGrp="1" noChangeArrowheads="1"/>
          </p:cNvSpPr>
          <p:nvPr>
            <p:ph type="dt" sz="half" idx="10"/>
          </p:nvPr>
        </p:nvSpPr>
        <p:spPr>
          <a:ln/>
        </p:spPr>
        <p:txBody>
          <a:bodyPr/>
          <a:lstStyle>
            <a:lvl1pPr>
              <a:defRPr/>
            </a:lvl1pPr>
          </a:lstStyle>
          <a:p>
            <a:pPr>
              <a:defRPr/>
            </a:pPr>
            <a:fld id="{414EA7A5-EC30-4EB1-A89B-062B32B21826}" type="datetime1">
              <a:rPr lang="en-GB" smtClean="0"/>
              <a:t>30/03/2025</a:t>
            </a:fld>
            <a:endParaRPr lang="en-US" dirty="0"/>
          </a:p>
        </p:txBody>
      </p:sp>
      <p:sp>
        <p:nvSpPr>
          <p:cNvPr id="5" name="Rectangle 5">
            <a:extLst>
              <a:ext uri="{FF2B5EF4-FFF2-40B4-BE49-F238E27FC236}">
                <a16:creationId xmlns:a16="http://schemas.microsoft.com/office/drawing/2014/main" id="{4F502FEF-C389-9847-9566-BECD7C1516E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DE58DD0-6974-D54A-A8DA-1E064800FBEB}"/>
              </a:ext>
            </a:extLst>
          </p:cNvPr>
          <p:cNvSpPr>
            <a:spLocks noGrp="1" noChangeArrowheads="1"/>
          </p:cNvSpPr>
          <p:nvPr>
            <p:ph type="sldNum" sz="quarter" idx="12"/>
          </p:nvPr>
        </p:nvSpPr>
        <p:spPr>
          <a:ln/>
        </p:spPr>
        <p:txBody>
          <a:bodyPr/>
          <a:lstStyle>
            <a:lvl1pPr>
              <a:defRPr/>
            </a:lvl1pPr>
          </a:lstStyle>
          <a:p>
            <a:fld id="{4C2108BC-5EB9-3145-9CF4-53DFFCDF64CE}" type="slidenum">
              <a:rPr lang="en-US" altLang="en-US"/>
              <a:pPr/>
              <a:t>‹#›</a:t>
            </a:fld>
            <a:endParaRPr lang="en-US" altLang="en-US" dirty="0"/>
          </a:p>
        </p:txBody>
      </p:sp>
    </p:spTree>
    <p:extLst>
      <p:ext uri="{BB962C8B-B14F-4D97-AF65-F5344CB8AC3E}">
        <p14:creationId xmlns:p14="http://schemas.microsoft.com/office/powerpoint/2010/main" val="38111608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956" indent="0">
              <a:buNone/>
              <a:defRPr sz="2000"/>
            </a:lvl2pPr>
            <a:lvl3pPr marL="1037915" indent="0">
              <a:buNone/>
              <a:defRPr sz="1867"/>
            </a:lvl3pPr>
            <a:lvl4pPr marL="1556869" indent="0">
              <a:buNone/>
              <a:defRPr sz="1600"/>
            </a:lvl4pPr>
            <a:lvl5pPr marL="2075828" indent="0">
              <a:buNone/>
              <a:defRPr sz="1600"/>
            </a:lvl5pPr>
            <a:lvl6pPr marL="2594783" indent="0">
              <a:buNone/>
              <a:defRPr sz="1600"/>
            </a:lvl6pPr>
            <a:lvl7pPr marL="3113742" indent="0">
              <a:buNone/>
              <a:defRPr sz="1600"/>
            </a:lvl7pPr>
            <a:lvl8pPr marL="3632696" indent="0">
              <a:buNone/>
              <a:defRPr sz="1600"/>
            </a:lvl8pPr>
            <a:lvl9pPr marL="4151652"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57D1E04B-126E-7342-B8AF-EC9E918633EF}"/>
              </a:ext>
            </a:extLst>
          </p:cNvPr>
          <p:cNvSpPr>
            <a:spLocks noGrp="1" noChangeArrowheads="1"/>
          </p:cNvSpPr>
          <p:nvPr>
            <p:ph type="dt" sz="half" idx="10"/>
          </p:nvPr>
        </p:nvSpPr>
        <p:spPr>
          <a:ln/>
        </p:spPr>
        <p:txBody>
          <a:bodyPr/>
          <a:lstStyle>
            <a:lvl1pPr>
              <a:defRPr/>
            </a:lvl1pPr>
          </a:lstStyle>
          <a:p>
            <a:pPr>
              <a:defRPr/>
            </a:pPr>
            <a:fld id="{5690278A-A521-42DC-8F3E-56B318E55CD8}" type="datetime1">
              <a:rPr lang="en-GB" smtClean="0"/>
              <a:t>30/03/2025</a:t>
            </a:fld>
            <a:endParaRPr lang="en-US" dirty="0"/>
          </a:p>
        </p:txBody>
      </p:sp>
      <p:sp>
        <p:nvSpPr>
          <p:cNvPr id="5" name="Rectangle 5">
            <a:extLst>
              <a:ext uri="{FF2B5EF4-FFF2-40B4-BE49-F238E27FC236}">
                <a16:creationId xmlns:a16="http://schemas.microsoft.com/office/drawing/2014/main" id="{F7C0F25D-3F61-C64A-A760-999965D794D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50C9F8F-73F3-A946-89EC-E2870EEBA884}"/>
              </a:ext>
            </a:extLst>
          </p:cNvPr>
          <p:cNvSpPr>
            <a:spLocks noGrp="1" noChangeArrowheads="1"/>
          </p:cNvSpPr>
          <p:nvPr>
            <p:ph type="sldNum" sz="quarter" idx="12"/>
          </p:nvPr>
        </p:nvSpPr>
        <p:spPr>
          <a:ln/>
        </p:spPr>
        <p:txBody>
          <a:bodyPr/>
          <a:lstStyle>
            <a:lvl1pPr>
              <a:defRPr/>
            </a:lvl1pPr>
          </a:lstStyle>
          <a:p>
            <a:fld id="{8678F19F-C01D-D040-9D35-4D9BA0FDFF51}" type="slidenum">
              <a:rPr lang="en-US" altLang="en-US"/>
              <a:pPr/>
              <a:t>‹#›</a:t>
            </a:fld>
            <a:endParaRPr lang="en-US" altLang="en-US" dirty="0"/>
          </a:p>
        </p:txBody>
      </p:sp>
    </p:spTree>
    <p:extLst>
      <p:ext uri="{BB962C8B-B14F-4D97-AF65-F5344CB8AC3E}">
        <p14:creationId xmlns:p14="http://schemas.microsoft.com/office/powerpoint/2010/main" val="2392850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84C3B828-2406-0048-B594-6420DCAE2094}"/>
              </a:ext>
            </a:extLst>
          </p:cNvPr>
          <p:cNvSpPr>
            <a:spLocks noGrp="1" noChangeArrowheads="1"/>
          </p:cNvSpPr>
          <p:nvPr>
            <p:ph type="dt" sz="half" idx="10"/>
          </p:nvPr>
        </p:nvSpPr>
        <p:spPr>
          <a:ln/>
        </p:spPr>
        <p:txBody>
          <a:bodyPr/>
          <a:lstStyle>
            <a:lvl1pPr>
              <a:defRPr/>
            </a:lvl1pPr>
          </a:lstStyle>
          <a:p>
            <a:pPr>
              <a:defRPr/>
            </a:pPr>
            <a:fld id="{F42DBB6B-BF96-4125-8EDF-6781D27B6CE9}" type="datetime1">
              <a:rPr lang="en-GB" smtClean="0"/>
              <a:t>30/03/2025</a:t>
            </a:fld>
            <a:endParaRPr lang="en-US" dirty="0"/>
          </a:p>
        </p:txBody>
      </p:sp>
      <p:sp>
        <p:nvSpPr>
          <p:cNvPr id="6" name="Rectangle 5">
            <a:extLst>
              <a:ext uri="{FF2B5EF4-FFF2-40B4-BE49-F238E27FC236}">
                <a16:creationId xmlns:a16="http://schemas.microsoft.com/office/drawing/2014/main" id="{00A8B061-441B-3B4C-A7E1-3035A83B28B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dirty="0"/>
          </a:p>
        </p:txBody>
      </p:sp>
    </p:spTree>
    <p:extLst>
      <p:ext uri="{BB962C8B-B14F-4D97-AF65-F5344CB8AC3E}">
        <p14:creationId xmlns:p14="http://schemas.microsoft.com/office/powerpoint/2010/main" val="423339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956" indent="0">
              <a:buNone/>
              <a:defRPr sz="2267" b="1"/>
            </a:lvl2pPr>
            <a:lvl3pPr marL="1037915" indent="0">
              <a:buNone/>
              <a:defRPr sz="2000" b="1"/>
            </a:lvl3pPr>
            <a:lvl4pPr marL="1556869" indent="0">
              <a:buNone/>
              <a:defRPr sz="1867" b="1"/>
            </a:lvl4pPr>
            <a:lvl5pPr marL="2075828" indent="0">
              <a:buNone/>
              <a:defRPr sz="1867" b="1"/>
            </a:lvl5pPr>
            <a:lvl6pPr marL="2594783" indent="0">
              <a:buNone/>
              <a:defRPr sz="1867" b="1"/>
            </a:lvl6pPr>
            <a:lvl7pPr marL="3113742" indent="0">
              <a:buNone/>
              <a:defRPr sz="1867" b="1"/>
            </a:lvl7pPr>
            <a:lvl8pPr marL="3632696" indent="0">
              <a:buNone/>
              <a:defRPr sz="1867" b="1"/>
            </a:lvl8pPr>
            <a:lvl9pPr marL="4151652"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956" indent="0">
              <a:buNone/>
              <a:defRPr sz="2267" b="1"/>
            </a:lvl2pPr>
            <a:lvl3pPr marL="1037915" indent="0">
              <a:buNone/>
              <a:defRPr sz="2000" b="1"/>
            </a:lvl3pPr>
            <a:lvl4pPr marL="1556869" indent="0">
              <a:buNone/>
              <a:defRPr sz="1867" b="1"/>
            </a:lvl4pPr>
            <a:lvl5pPr marL="2075828" indent="0">
              <a:buNone/>
              <a:defRPr sz="1867" b="1"/>
            </a:lvl5pPr>
            <a:lvl6pPr marL="2594783" indent="0">
              <a:buNone/>
              <a:defRPr sz="1867" b="1"/>
            </a:lvl6pPr>
            <a:lvl7pPr marL="3113742" indent="0">
              <a:buNone/>
              <a:defRPr sz="1867" b="1"/>
            </a:lvl7pPr>
            <a:lvl8pPr marL="3632696" indent="0">
              <a:buNone/>
              <a:defRPr sz="1867" b="1"/>
            </a:lvl8pPr>
            <a:lvl9pPr marL="4151652"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26095EF4-96B8-2D4A-811C-136FF16CF438}"/>
              </a:ext>
            </a:extLst>
          </p:cNvPr>
          <p:cNvSpPr>
            <a:spLocks noGrp="1" noChangeArrowheads="1"/>
          </p:cNvSpPr>
          <p:nvPr>
            <p:ph type="dt" sz="half" idx="10"/>
          </p:nvPr>
        </p:nvSpPr>
        <p:spPr>
          <a:ln/>
        </p:spPr>
        <p:txBody>
          <a:bodyPr/>
          <a:lstStyle>
            <a:lvl1pPr>
              <a:defRPr/>
            </a:lvl1pPr>
          </a:lstStyle>
          <a:p>
            <a:pPr>
              <a:defRPr/>
            </a:pPr>
            <a:fld id="{9CE1DA42-15F2-4C09-9B8B-5618EB7D6682}" type="datetime1">
              <a:rPr lang="en-GB" smtClean="0"/>
              <a:t>30/03/2025</a:t>
            </a:fld>
            <a:endParaRPr lang="en-US" dirty="0"/>
          </a:p>
        </p:txBody>
      </p:sp>
      <p:sp>
        <p:nvSpPr>
          <p:cNvPr id="8" name="Rectangle 5">
            <a:extLst>
              <a:ext uri="{FF2B5EF4-FFF2-40B4-BE49-F238E27FC236}">
                <a16:creationId xmlns:a16="http://schemas.microsoft.com/office/drawing/2014/main" id="{FAEF11F1-4199-0249-B862-4884BF34FA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7709C8B8-3968-C544-A631-F2BA8092D675}"/>
              </a:ext>
            </a:extLst>
          </p:cNvPr>
          <p:cNvSpPr>
            <a:spLocks noGrp="1" noChangeArrowheads="1"/>
          </p:cNvSpPr>
          <p:nvPr>
            <p:ph type="sldNum" sz="quarter" idx="12"/>
          </p:nvPr>
        </p:nvSpPr>
        <p:spPr>
          <a:ln/>
        </p:spPr>
        <p:txBody>
          <a:bodyPr/>
          <a:lstStyle>
            <a:lvl1pPr>
              <a:defRPr/>
            </a:lvl1pPr>
          </a:lstStyle>
          <a:p>
            <a:fld id="{54A0947D-F9AA-164A-8565-82721ACC5441}" type="slidenum">
              <a:rPr lang="en-US" altLang="en-US"/>
              <a:pPr/>
              <a:t>‹#›</a:t>
            </a:fld>
            <a:endParaRPr lang="en-US" altLang="en-US" dirty="0"/>
          </a:p>
        </p:txBody>
      </p:sp>
    </p:spTree>
    <p:extLst>
      <p:ext uri="{BB962C8B-B14F-4D97-AF65-F5344CB8AC3E}">
        <p14:creationId xmlns:p14="http://schemas.microsoft.com/office/powerpoint/2010/main" val="128169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F6EFA3B7-E7E9-0B46-9FA5-83DCA7FDA2D5}"/>
              </a:ext>
            </a:extLst>
          </p:cNvPr>
          <p:cNvSpPr>
            <a:spLocks noGrp="1" noChangeArrowheads="1"/>
          </p:cNvSpPr>
          <p:nvPr>
            <p:ph type="dt" sz="half" idx="10"/>
          </p:nvPr>
        </p:nvSpPr>
        <p:spPr>
          <a:ln/>
        </p:spPr>
        <p:txBody>
          <a:bodyPr/>
          <a:lstStyle>
            <a:lvl1pPr>
              <a:defRPr/>
            </a:lvl1pPr>
          </a:lstStyle>
          <a:p>
            <a:pPr>
              <a:defRPr/>
            </a:pPr>
            <a:fld id="{DD6DE9DF-691E-4045-ADE3-4D12EBCAF7C1}" type="datetime1">
              <a:rPr lang="en-GB" smtClean="0"/>
              <a:t>30/03/2025</a:t>
            </a:fld>
            <a:endParaRPr lang="en-US" dirty="0"/>
          </a:p>
        </p:txBody>
      </p:sp>
      <p:sp>
        <p:nvSpPr>
          <p:cNvPr id="4" name="Rectangle 5">
            <a:extLst>
              <a:ext uri="{FF2B5EF4-FFF2-40B4-BE49-F238E27FC236}">
                <a16:creationId xmlns:a16="http://schemas.microsoft.com/office/drawing/2014/main" id="{CD57DC34-CA7E-AE41-9667-C2F3709E59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35AE9F09-636F-9347-A0CD-3332912C0EE5}"/>
              </a:ext>
            </a:extLst>
          </p:cNvPr>
          <p:cNvSpPr>
            <a:spLocks noGrp="1" noChangeArrowheads="1"/>
          </p:cNvSpPr>
          <p:nvPr>
            <p:ph type="sldNum" sz="quarter" idx="12"/>
          </p:nvPr>
        </p:nvSpPr>
        <p:spPr>
          <a:ln/>
        </p:spPr>
        <p:txBody>
          <a:bodyPr/>
          <a:lstStyle>
            <a:lvl1pPr>
              <a:defRPr/>
            </a:lvl1pPr>
          </a:lstStyle>
          <a:p>
            <a:fld id="{0DBF0D9D-B79E-6A42-A5B6-6D96ED5D1AA3}" type="slidenum">
              <a:rPr lang="en-US" altLang="en-US"/>
              <a:pPr/>
              <a:t>‹#›</a:t>
            </a:fld>
            <a:endParaRPr lang="en-US" altLang="en-US" dirty="0"/>
          </a:p>
        </p:txBody>
      </p:sp>
    </p:spTree>
    <p:extLst>
      <p:ext uri="{BB962C8B-B14F-4D97-AF65-F5344CB8AC3E}">
        <p14:creationId xmlns:p14="http://schemas.microsoft.com/office/powerpoint/2010/main" val="1691107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33F81C5-E3CC-154E-BD47-20545BC9DE7F}"/>
              </a:ext>
            </a:extLst>
          </p:cNvPr>
          <p:cNvSpPr>
            <a:spLocks noGrp="1" noChangeArrowheads="1"/>
          </p:cNvSpPr>
          <p:nvPr>
            <p:ph type="dt" sz="half" idx="10"/>
          </p:nvPr>
        </p:nvSpPr>
        <p:spPr>
          <a:ln/>
        </p:spPr>
        <p:txBody>
          <a:bodyPr/>
          <a:lstStyle>
            <a:lvl1pPr>
              <a:defRPr/>
            </a:lvl1pPr>
          </a:lstStyle>
          <a:p>
            <a:pPr>
              <a:defRPr/>
            </a:pPr>
            <a:fld id="{FE7A5E86-B3CE-4960-8757-1F99E67C198D}" type="datetime1">
              <a:rPr lang="en-GB" smtClean="0"/>
              <a:t>30/03/2025</a:t>
            </a:fld>
            <a:endParaRPr lang="en-US" dirty="0"/>
          </a:p>
        </p:txBody>
      </p:sp>
      <p:sp>
        <p:nvSpPr>
          <p:cNvPr id="3" name="Rectangle 5">
            <a:extLst>
              <a:ext uri="{FF2B5EF4-FFF2-40B4-BE49-F238E27FC236}">
                <a16:creationId xmlns:a16="http://schemas.microsoft.com/office/drawing/2014/main" id="{140F372A-FA49-0143-8456-45DCC1228D9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933617E6-637D-AA4C-A0D9-3E8111C2033A}"/>
              </a:ext>
            </a:extLst>
          </p:cNvPr>
          <p:cNvSpPr>
            <a:spLocks noGrp="1" noChangeArrowheads="1"/>
          </p:cNvSpPr>
          <p:nvPr>
            <p:ph type="sldNum" sz="quarter" idx="12"/>
          </p:nvPr>
        </p:nvSpPr>
        <p:spPr>
          <a:ln/>
        </p:spPr>
        <p:txBody>
          <a:bodyPr/>
          <a:lstStyle>
            <a:lvl1pPr>
              <a:defRPr/>
            </a:lvl1pPr>
          </a:lstStyle>
          <a:p>
            <a:fld id="{F9385A94-C0B9-FE4C-91EE-6FD141131832}" type="slidenum">
              <a:rPr lang="en-US" altLang="en-US"/>
              <a:pPr/>
              <a:t>‹#›</a:t>
            </a:fld>
            <a:endParaRPr lang="en-US" altLang="en-US" dirty="0"/>
          </a:p>
        </p:txBody>
      </p:sp>
    </p:spTree>
    <p:extLst>
      <p:ext uri="{BB962C8B-B14F-4D97-AF65-F5344CB8AC3E}">
        <p14:creationId xmlns:p14="http://schemas.microsoft.com/office/powerpoint/2010/main" val="30957709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66"/>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956" indent="0">
              <a:buNone/>
              <a:defRPr sz="1333"/>
            </a:lvl2pPr>
            <a:lvl3pPr marL="1037915" indent="0">
              <a:buNone/>
              <a:defRPr sz="1200"/>
            </a:lvl3pPr>
            <a:lvl4pPr marL="1556869" indent="0">
              <a:buNone/>
              <a:defRPr sz="1067"/>
            </a:lvl4pPr>
            <a:lvl5pPr marL="2075828" indent="0">
              <a:buNone/>
              <a:defRPr sz="1067"/>
            </a:lvl5pPr>
            <a:lvl6pPr marL="2594783" indent="0">
              <a:buNone/>
              <a:defRPr sz="1067"/>
            </a:lvl6pPr>
            <a:lvl7pPr marL="3113742" indent="0">
              <a:buNone/>
              <a:defRPr sz="1067"/>
            </a:lvl7pPr>
            <a:lvl8pPr marL="3632696" indent="0">
              <a:buNone/>
              <a:defRPr sz="1067"/>
            </a:lvl8pPr>
            <a:lvl9pPr marL="4151652"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DFC73F3F-6904-2E47-B02E-6EF608C5C136}"/>
              </a:ext>
            </a:extLst>
          </p:cNvPr>
          <p:cNvSpPr>
            <a:spLocks noGrp="1" noChangeArrowheads="1"/>
          </p:cNvSpPr>
          <p:nvPr>
            <p:ph type="dt" sz="half" idx="10"/>
          </p:nvPr>
        </p:nvSpPr>
        <p:spPr>
          <a:ln/>
        </p:spPr>
        <p:txBody>
          <a:bodyPr/>
          <a:lstStyle>
            <a:lvl1pPr>
              <a:defRPr/>
            </a:lvl1pPr>
          </a:lstStyle>
          <a:p>
            <a:pPr>
              <a:defRPr/>
            </a:pPr>
            <a:fld id="{C91D9DFD-ACAD-4F65-A73D-6162F831444D}" type="datetime1">
              <a:rPr lang="en-GB" smtClean="0"/>
              <a:t>30/03/2025</a:t>
            </a:fld>
            <a:endParaRPr lang="en-US" dirty="0"/>
          </a:p>
        </p:txBody>
      </p:sp>
      <p:sp>
        <p:nvSpPr>
          <p:cNvPr id="6" name="Rectangle 5">
            <a:extLst>
              <a:ext uri="{FF2B5EF4-FFF2-40B4-BE49-F238E27FC236}">
                <a16:creationId xmlns:a16="http://schemas.microsoft.com/office/drawing/2014/main" id="{5C37C0D8-B19E-0048-A808-6F4307FDCAB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35B85EB-A5DD-9847-9341-FC7EE9DF9482}"/>
              </a:ext>
            </a:extLst>
          </p:cNvPr>
          <p:cNvSpPr>
            <a:spLocks noGrp="1" noChangeArrowheads="1"/>
          </p:cNvSpPr>
          <p:nvPr>
            <p:ph type="sldNum" sz="quarter" idx="12"/>
          </p:nvPr>
        </p:nvSpPr>
        <p:spPr>
          <a:ln/>
        </p:spPr>
        <p:txBody>
          <a:bodyPr/>
          <a:lstStyle>
            <a:lvl1pPr>
              <a:defRPr/>
            </a:lvl1pPr>
          </a:lstStyle>
          <a:p>
            <a:fld id="{26B31BE7-B308-F44D-92EC-DF8EFE8584EA}" type="slidenum">
              <a:rPr lang="en-US" altLang="en-US"/>
              <a:pPr/>
              <a:t>‹#›</a:t>
            </a:fld>
            <a:endParaRPr lang="en-US" altLang="en-US" dirty="0"/>
          </a:p>
        </p:txBody>
      </p:sp>
    </p:spTree>
    <p:extLst>
      <p:ext uri="{BB962C8B-B14F-4D97-AF65-F5344CB8AC3E}">
        <p14:creationId xmlns:p14="http://schemas.microsoft.com/office/powerpoint/2010/main" val="30771182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956" indent="0">
              <a:buNone/>
              <a:defRPr sz="3200"/>
            </a:lvl2pPr>
            <a:lvl3pPr marL="1037915" indent="0">
              <a:buNone/>
              <a:defRPr sz="2667"/>
            </a:lvl3pPr>
            <a:lvl4pPr marL="1556869" indent="0">
              <a:buNone/>
              <a:defRPr sz="2267"/>
            </a:lvl4pPr>
            <a:lvl5pPr marL="2075828" indent="0">
              <a:buNone/>
              <a:defRPr sz="2267"/>
            </a:lvl5pPr>
            <a:lvl6pPr marL="2594783" indent="0">
              <a:buNone/>
              <a:defRPr sz="2267"/>
            </a:lvl6pPr>
            <a:lvl7pPr marL="3113742" indent="0">
              <a:buNone/>
              <a:defRPr sz="2267"/>
            </a:lvl7pPr>
            <a:lvl8pPr marL="3632696" indent="0">
              <a:buNone/>
              <a:defRPr sz="2267"/>
            </a:lvl8pPr>
            <a:lvl9pPr marL="4151652"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1"/>
            <a:ext cx="7315200" cy="804863"/>
          </a:xfrm>
        </p:spPr>
        <p:txBody>
          <a:bodyPr/>
          <a:lstStyle>
            <a:lvl1pPr marL="0" indent="0">
              <a:buNone/>
              <a:defRPr sz="1600"/>
            </a:lvl1pPr>
            <a:lvl2pPr marL="518956" indent="0">
              <a:buNone/>
              <a:defRPr sz="1333"/>
            </a:lvl2pPr>
            <a:lvl3pPr marL="1037915" indent="0">
              <a:buNone/>
              <a:defRPr sz="1200"/>
            </a:lvl3pPr>
            <a:lvl4pPr marL="1556869" indent="0">
              <a:buNone/>
              <a:defRPr sz="1067"/>
            </a:lvl4pPr>
            <a:lvl5pPr marL="2075828" indent="0">
              <a:buNone/>
              <a:defRPr sz="1067"/>
            </a:lvl5pPr>
            <a:lvl6pPr marL="2594783" indent="0">
              <a:buNone/>
              <a:defRPr sz="1067"/>
            </a:lvl6pPr>
            <a:lvl7pPr marL="3113742" indent="0">
              <a:buNone/>
              <a:defRPr sz="1067"/>
            </a:lvl7pPr>
            <a:lvl8pPr marL="3632696" indent="0">
              <a:buNone/>
              <a:defRPr sz="1067"/>
            </a:lvl8pPr>
            <a:lvl9pPr marL="4151652"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C87F9974-B02F-8143-9585-057F37346E2B}"/>
              </a:ext>
            </a:extLst>
          </p:cNvPr>
          <p:cNvSpPr>
            <a:spLocks noGrp="1" noChangeArrowheads="1"/>
          </p:cNvSpPr>
          <p:nvPr>
            <p:ph type="dt" sz="half" idx="10"/>
          </p:nvPr>
        </p:nvSpPr>
        <p:spPr>
          <a:ln/>
        </p:spPr>
        <p:txBody>
          <a:bodyPr/>
          <a:lstStyle>
            <a:lvl1pPr>
              <a:defRPr/>
            </a:lvl1pPr>
          </a:lstStyle>
          <a:p>
            <a:pPr>
              <a:defRPr/>
            </a:pPr>
            <a:fld id="{C50FC71C-FF6F-4341-889D-A86426C9616F}" type="datetime1">
              <a:rPr lang="en-GB" smtClean="0"/>
              <a:t>30/03/2025</a:t>
            </a:fld>
            <a:endParaRPr lang="en-US" dirty="0"/>
          </a:p>
        </p:txBody>
      </p:sp>
      <p:sp>
        <p:nvSpPr>
          <p:cNvPr id="6" name="Rectangle 5">
            <a:extLst>
              <a:ext uri="{FF2B5EF4-FFF2-40B4-BE49-F238E27FC236}">
                <a16:creationId xmlns:a16="http://schemas.microsoft.com/office/drawing/2014/main" id="{001F96DE-AA05-E441-9862-61EE004E125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F15F15C-3650-8041-9702-9D5D69AF417E}"/>
              </a:ext>
            </a:extLst>
          </p:cNvPr>
          <p:cNvSpPr>
            <a:spLocks noGrp="1" noChangeArrowheads="1"/>
          </p:cNvSpPr>
          <p:nvPr>
            <p:ph type="sldNum" sz="quarter" idx="12"/>
          </p:nvPr>
        </p:nvSpPr>
        <p:spPr>
          <a:ln/>
        </p:spPr>
        <p:txBody>
          <a:bodyPr/>
          <a:lstStyle>
            <a:lvl1pPr>
              <a:defRPr/>
            </a:lvl1pPr>
          </a:lstStyle>
          <a:p>
            <a:fld id="{14C4D169-5A7D-D84A-A798-1DF6E6A7C66B}" type="slidenum">
              <a:rPr lang="en-US" altLang="en-US"/>
              <a:pPr/>
              <a:t>‹#›</a:t>
            </a:fld>
            <a:endParaRPr lang="en-US" altLang="en-US" dirty="0"/>
          </a:p>
        </p:txBody>
      </p:sp>
    </p:spTree>
    <p:extLst>
      <p:ext uri="{BB962C8B-B14F-4D97-AF65-F5344CB8AC3E}">
        <p14:creationId xmlns:p14="http://schemas.microsoft.com/office/powerpoint/2010/main" val="786386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8D9B2B9-AFF7-7B4A-83B8-19041F5F3253}"/>
              </a:ext>
            </a:extLst>
          </p:cNvPr>
          <p:cNvSpPr>
            <a:spLocks noGrp="1" noChangeArrowheads="1"/>
          </p:cNvSpPr>
          <p:nvPr>
            <p:ph type="dt" sz="half" idx="10"/>
          </p:nvPr>
        </p:nvSpPr>
        <p:spPr>
          <a:ln/>
        </p:spPr>
        <p:txBody>
          <a:bodyPr/>
          <a:lstStyle>
            <a:lvl1pPr>
              <a:defRPr/>
            </a:lvl1pPr>
          </a:lstStyle>
          <a:p>
            <a:pPr>
              <a:defRPr/>
            </a:pPr>
            <a:fld id="{212B8D40-F58D-4C26-8861-6D3D16B6948B}" type="datetime1">
              <a:rPr lang="en-GB" smtClean="0"/>
              <a:t>30/03/2025</a:t>
            </a:fld>
            <a:endParaRPr lang="en-US" dirty="0"/>
          </a:p>
        </p:txBody>
      </p:sp>
      <p:sp>
        <p:nvSpPr>
          <p:cNvPr id="5" name="Rectangle 5">
            <a:extLst>
              <a:ext uri="{FF2B5EF4-FFF2-40B4-BE49-F238E27FC236}">
                <a16:creationId xmlns:a16="http://schemas.microsoft.com/office/drawing/2014/main" id="{86784A7C-F71F-9D4A-8576-77256D6E941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B49358F-4C0B-CC49-8EA1-0D18908725F2}"/>
              </a:ext>
            </a:extLst>
          </p:cNvPr>
          <p:cNvSpPr>
            <a:spLocks noGrp="1" noChangeArrowheads="1"/>
          </p:cNvSpPr>
          <p:nvPr>
            <p:ph type="sldNum" sz="quarter" idx="12"/>
          </p:nvPr>
        </p:nvSpPr>
        <p:spPr>
          <a:ln/>
        </p:spPr>
        <p:txBody>
          <a:bodyPr/>
          <a:lstStyle>
            <a:lvl1pPr>
              <a:defRPr/>
            </a:lvl1pPr>
          </a:lstStyle>
          <a:p>
            <a:fld id="{6A194A69-F3EF-0B44-A634-BE1062EFF2E3}" type="slidenum">
              <a:rPr lang="en-US" altLang="en-US"/>
              <a:pPr/>
              <a:t>‹#›</a:t>
            </a:fld>
            <a:endParaRPr lang="en-US" altLang="en-US" dirty="0"/>
          </a:p>
        </p:txBody>
      </p:sp>
    </p:spTree>
    <p:extLst>
      <p:ext uri="{BB962C8B-B14F-4D97-AF65-F5344CB8AC3E}">
        <p14:creationId xmlns:p14="http://schemas.microsoft.com/office/powerpoint/2010/main" val="33046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52D6A-33DC-7F48-8A51-B1CB07F518B1}"/>
              </a:ext>
            </a:extLst>
          </p:cNvPr>
          <p:cNvSpPr>
            <a:spLocks noGrp="1"/>
          </p:cNvSpPr>
          <p:nvPr>
            <p:ph type="sldNum" sz="quarter" idx="10"/>
          </p:nvPr>
        </p:nvSpPr>
        <p:spPr/>
        <p:txBody>
          <a:bodyPr/>
          <a:lstStyle>
            <a:lvl1pPr>
              <a:defRPr/>
            </a:lvl1pPr>
          </a:lstStyle>
          <a:p>
            <a:fld id="{07477324-DFD1-2248-8733-B36E37F5C7EC}" type="slidenum">
              <a:rPr lang="en-GB" smtClean="0"/>
              <a:t>‹#›</a:t>
            </a:fld>
            <a:endParaRPr lang="en-GB" dirty="0"/>
          </a:p>
        </p:txBody>
      </p:sp>
      <p:sp>
        <p:nvSpPr>
          <p:cNvPr id="3" name="Footer Placeholder 2">
            <a:extLst>
              <a:ext uri="{FF2B5EF4-FFF2-40B4-BE49-F238E27FC236}">
                <a16:creationId xmlns:a16="http://schemas.microsoft.com/office/drawing/2014/main" id="{F4770352-DE10-EE4F-893E-262BB3A6458D}"/>
              </a:ext>
            </a:extLst>
          </p:cNvPr>
          <p:cNvSpPr>
            <a:spLocks noGrp="1"/>
          </p:cNvSpPr>
          <p:nvPr>
            <p:ph type="ftr" sz="quarter" idx="11"/>
          </p:nvPr>
        </p:nvSpPr>
        <p:spPr/>
        <p:txBody>
          <a:bodyPr/>
          <a:lstStyle>
            <a:lvl1pPr>
              <a:defRPr/>
            </a:lvl1pPr>
          </a:lstStyle>
          <a:p>
            <a:endParaRPr lang="en-GB" dirty="0"/>
          </a:p>
        </p:txBody>
      </p:sp>
      <p:sp>
        <p:nvSpPr>
          <p:cNvPr id="4" name="Date Placeholder 3">
            <a:extLst>
              <a:ext uri="{FF2B5EF4-FFF2-40B4-BE49-F238E27FC236}">
                <a16:creationId xmlns:a16="http://schemas.microsoft.com/office/drawing/2014/main" id="{78AD66A9-19A2-5548-9EBB-05D5A4EFEBF8}"/>
              </a:ext>
            </a:extLst>
          </p:cNvPr>
          <p:cNvSpPr>
            <a:spLocks noGrp="1"/>
          </p:cNvSpPr>
          <p:nvPr>
            <p:ph type="dt" sz="half" idx="12"/>
          </p:nvPr>
        </p:nvSpPr>
        <p:spPr/>
        <p:txBody>
          <a:bodyPr/>
          <a:lstStyle>
            <a:lvl1pPr>
              <a:defRPr/>
            </a:lvl1pPr>
          </a:lstStyle>
          <a:p>
            <a:fld id="{9B22E5C5-8C85-4BE9-93AD-81A1BE2D0AED}" type="datetime1">
              <a:rPr lang="en-GB" smtClean="0"/>
              <a:t>30/03/2025</a:t>
            </a:fld>
            <a:endParaRPr lang="en-GB" dirty="0"/>
          </a:p>
        </p:txBody>
      </p:sp>
    </p:spTree>
    <p:extLst>
      <p:ext uri="{BB962C8B-B14F-4D97-AF65-F5344CB8AC3E}">
        <p14:creationId xmlns:p14="http://schemas.microsoft.com/office/powerpoint/2010/main" val="418234244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9E625105-FD82-3346-BE02-756AC1C8213C}"/>
              </a:ext>
            </a:extLst>
          </p:cNvPr>
          <p:cNvSpPr>
            <a:spLocks noGrp="1" noChangeArrowheads="1"/>
          </p:cNvSpPr>
          <p:nvPr>
            <p:ph type="dt" sz="half" idx="10"/>
          </p:nvPr>
        </p:nvSpPr>
        <p:spPr>
          <a:ln/>
        </p:spPr>
        <p:txBody>
          <a:bodyPr/>
          <a:lstStyle>
            <a:lvl1pPr>
              <a:defRPr/>
            </a:lvl1pPr>
          </a:lstStyle>
          <a:p>
            <a:pPr>
              <a:defRPr/>
            </a:pPr>
            <a:fld id="{E8CD56FA-386F-4366-B544-E45F3544EC72}" type="datetime1">
              <a:rPr lang="en-GB" smtClean="0"/>
              <a:t>30/03/2025</a:t>
            </a:fld>
            <a:endParaRPr lang="en-US" dirty="0"/>
          </a:p>
        </p:txBody>
      </p:sp>
      <p:sp>
        <p:nvSpPr>
          <p:cNvPr id="5" name="Rectangle 5">
            <a:extLst>
              <a:ext uri="{FF2B5EF4-FFF2-40B4-BE49-F238E27FC236}">
                <a16:creationId xmlns:a16="http://schemas.microsoft.com/office/drawing/2014/main" id="{67696643-C965-CB44-AE3B-B01B909D73E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A7ECD4C-30F4-A449-A95E-B52F275F2CC1}"/>
              </a:ext>
            </a:extLst>
          </p:cNvPr>
          <p:cNvSpPr>
            <a:spLocks noGrp="1" noChangeArrowheads="1"/>
          </p:cNvSpPr>
          <p:nvPr>
            <p:ph type="sldNum" sz="quarter" idx="12"/>
          </p:nvPr>
        </p:nvSpPr>
        <p:spPr>
          <a:ln/>
        </p:spPr>
        <p:txBody>
          <a:bodyPr/>
          <a:lstStyle>
            <a:lvl1pPr>
              <a:defRPr/>
            </a:lvl1pPr>
          </a:lstStyle>
          <a:p>
            <a:fld id="{ACF70202-D4D5-EB4C-9DCD-7D9385C09D28}" type="slidenum">
              <a:rPr lang="en-US" altLang="en-US"/>
              <a:pPr/>
              <a:t>‹#›</a:t>
            </a:fld>
            <a:endParaRPr lang="en-US" altLang="en-US" dirty="0"/>
          </a:p>
        </p:txBody>
      </p:sp>
    </p:spTree>
    <p:extLst>
      <p:ext uri="{BB962C8B-B14F-4D97-AF65-F5344CB8AC3E}">
        <p14:creationId xmlns:p14="http://schemas.microsoft.com/office/powerpoint/2010/main" val="1293133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898" indent="0" algn="ctr">
              <a:buNone/>
              <a:defRPr/>
            </a:lvl2pPr>
            <a:lvl3pPr marL="1037797" indent="0" algn="ctr">
              <a:buNone/>
              <a:defRPr/>
            </a:lvl3pPr>
            <a:lvl4pPr marL="1556692" indent="0" algn="ctr">
              <a:buNone/>
              <a:defRPr/>
            </a:lvl4pPr>
            <a:lvl5pPr marL="2075592" indent="0" algn="ctr">
              <a:buNone/>
              <a:defRPr/>
            </a:lvl5pPr>
            <a:lvl6pPr marL="2594487" indent="0" algn="ctr">
              <a:buNone/>
              <a:defRPr/>
            </a:lvl6pPr>
            <a:lvl7pPr marL="3113389" indent="0" algn="ctr">
              <a:buNone/>
              <a:defRPr/>
            </a:lvl7pPr>
            <a:lvl8pPr marL="3632283" indent="0" algn="ctr">
              <a:buNone/>
              <a:defRPr/>
            </a:lvl8pPr>
            <a:lvl9pPr marL="4151179"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7FC20FE2-BF63-A14A-8399-09214025AA97}"/>
              </a:ext>
            </a:extLst>
          </p:cNvPr>
          <p:cNvSpPr>
            <a:spLocks noGrp="1" noChangeArrowheads="1"/>
          </p:cNvSpPr>
          <p:nvPr>
            <p:ph type="dt" sz="half" idx="10"/>
          </p:nvPr>
        </p:nvSpPr>
        <p:spPr>
          <a:ln/>
        </p:spPr>
        <p:txBody>
          <a:bodyPr/>
          <a:lstStyle>
            <a:lvl1pPr>
              <a:defRPr/>
            </a:lvl1pPr>
          </a:lstStyle>
          <a:p>
            <a:pPr>
              <a:defRPr/>
            </a:pPr>
            <a:fld id="{0FBA55C3-2FD5-4E0C-8EC5-6477FA26C23C}" type="datetime1">
              <a:rPr lang="en-GB" smtClean="0"/>
              <a:t>30/03/2025</a:t>
            </a:fld>
            <a:endParaRPr lang="en-US" dirty="0"/>
          </a:p>
        </p:txBody>
      </p:sp>
      <p:sp>
        <p:nvSpPr>
          <p:cNvPr id="5" name="Rectangle 5">
            <a:extLst>
              <a:ext uri="{FF2B5EF4-FFF2-40B4-BE49-F238E27FC236}">
                <a16:creationId xmlns:a16="http://schemas.microsoft.com/office/drawing/2014/main" id="{D1B297D3-C72A-D24D-9F3D-082CDE2E026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97C896A-67D3-8B4C-A807-0062073A4D9B}"/>
              </a:ext>
            </a:extLst>
          </p:cNvPr>
          <p:cNvSpPr>
            <a:spLocks noGrp="1" noChangeArrowheads="1"/>
          </p:cNvSpPr>
          <p:nvPr>
            <p:ph type="sldNum" sz="quarter" idx="12"/>
          </p:nvPr>
        </p:nvSpPr>
        <p:spPr>
          <a:ln/>
        </p:spPr>
        <p:txBody>
          <a:bodyPr/>
          <a:lstStyle>
            <a:lvl1pPr>
              <a:defRPr/>
            </a:lvl1pPr>
          </a:lstStyle>
          <a:p>
            <a:fld id="{8CAAAE17-BB35-5448-8B35-002C76C85D42}" type="slidenum">
              <a:rPr lang="en-US" altLang="en-US"/>
              <a:pPr/>
              <a:t>‹#›</a:t>
            </a:fld>
            <a:endParaRPr lang="en-US" altLang="en-US" dirty="0"/>
          </a:p>
        </p:txBody>
      </p:sp>
    </p:spTree>
    <p:extLst>
      <p:ext uri="{BB962C8B-B14F-4D97-AF65-F5344CB8AC3E}">
        <p14:creationId xmlns:p14="http://schemas.microsoft.com/office/powerpoint/2010/main" val="1297094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2386FD5-8707-FE41-9FC9-4A8F38A99782}"/>
              </a:ext>
            </a:extLst>
          </p:cNvPr>
          <p:cNvSpPr>
            <a:spLocks noGrp="1" noChangeArrowheads="1"/>
          </p:cNvSpPr>
          <p:nvPr>
            <p:ph type="dt" sz="half" idx="10"/>
          </p:nvPr>
        </p:nvSpPr>
        <p:spPr>
          <a:ln/>
        </p:spPr>
        <p:txBody>
          <a:bodyPr/>
          <a:lstStyle>
            <a:lvl1pPr>
              <a:defRPr/>
            </a:lvl1pPr>
          </a:lstStyle>
          <a:p>
            <a:pPr>
              <a:defRPr/>
            </a:pPr>
            <a:fld id="{675E1552-25CE-44D5-BFCA-0AAA13F953B8}" type="datetime1">
              <a:rPr lang="en-GB" smtClean="0"/>
              <a:t>30/03/2025</a:t>
            </a:fld>
            <a:endParaRPr lang="en-US" dirty="0"/>
          </a:p>
        </p:txBody>
      </p:sp>
      <p:sp>
        <p:nvSpPr>
          <p:cNvPr id="5" name="Rectangle 5">
            <a:extLst>
              <a:ext uri="{FF2B5EF4-FFF2-40B4-BE49-F238E27FC236}">
                <a16:creationId xmlns:a16="http://schemas.microsoft.com/office/drawing/2014/main" id="{40006375-18AA-2344-87B3-A41D855E83E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62F4E48-AA81-6C49-A23C-EBAE40CBF6E5}"/>
              </a:ext>
            </a:extLst>
          </p:cNvPr>
          <p:cNvSpPr>
            <a:spLocks noGrp="1" noChangeArrowheads="1"/>
          </p:cNvSpPr>
          <p:nvPr>
            <p:ph type="sldNum" sz="quarter" idx="12"/>
          </p:nvPr>
        </p:nvSpPr>
        <p:spPr>
          <a:ln/>
        </p:spPr>
        <p:txBody>
          <a:bodyPr/>
          <a:lstStyle>
            <a:lvl1pPr>
              <a:defRPr/>
            </a:lvl1pPr>
          </a:lstStyle>
          <a:p>
            <a:fld id="{2EDD29EA-2C21-924D-8FD7-34572882E6F6}" type="slidenum">
              <a:rPr lang="en-US" altLang="en-US"/>
              <a:pPr/>
              <a:t>‹#›</a:t>
            </a:fld>
            <a:endParaRPr lang="en-US" altLang="en-US" dirty="0"/>
          </a:p>
        </p:txBody>
      </p:sp>
    </p:spTree>
    <p:extLst>
      <p:ext uri="{BB962C8B-B14F-4D97-AF65-F5344CB8AC3E}">
        <p14:creationId xmlns:p14="http://schemas.microsoft.com/office/powerpoint/2010/main" val="3363512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898" indent="0">
              <a:buNone/>
              <a:defRPr sz="2000"/>
            </a:lvl2pPr>
            <a:lvl3pPr marL="1037797" indent="0">
              <a:buNone/>
              <a:defRPr sz="1867"/>
            </a:lvl3pPr>
            <a:lvl4pPr marL="1556692" indent="0">
              <a:buNone/>
              <a:defRPr sz="1600"/>
            </a:lvl4pPr>
            <a:lvl5pPr marL="2075592" indent="0">
              <a:buNone/>
              <a:defRPr sz="1600"/>
            </a:lvl5pPr>
            <a:lvl6pPr marL="2594487" indent="0">
              <a:buNone/>
              <a:defRPr sz="1600"/>
            </a:lvl6pPr>
            <a:lvl7pPr marL="3113389" indent="0">
              <a:buNone/>
              <a:defRPr sz="1600"/>
            </a:lvl7pPr>
            <a:lvl8pPr marL="3632283" indent="0">
              <a:buNone/>
              <a:defRPr sz="1600"/>
            </a:lvl8pPr>
            <a:lvl9pPr marL="4151179"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C24A45C7-ED29-9A40-90DF-61291FAF960B}"/>
              </a:ext>
            </a:extLst>
          </p:cNvPr>
          <p:cNvSpPr>
            <a:spLocks noGrp="1" noChangeArrowheads="1"/>
          </p:cNvSpPr>
          <p:nvPr>
            <p:ph type="dt" sz="half" idx="10"/>
          </p:nvPr>
        </p:nvSpPr>
        <p:spPr>
          <a:ln/>
        </p:spPr>
        <p:txBody>
          <a:bodyPr/>
          <a:lstStyle>
            <a:lvl1pPr>
              <a:defRPr/>
            </a:lvl1pPr>
          </a:lstStyle>
          <a:p>
            <a:pPr>
              <a:defRPr/>
            </a:pPr>
            <a:fld id="{55C89659-9AD2-4B15-9C6A-E0E8ABD339AA}" type="datetime1">
              <a:rPr lang="en-GB" smtClean="0"/>
              <a:t>30/03/2025</a:t>
            </a:fld>
            <a:endParaRPr lang="en-US" dirty="0"/>
          </a:p>
        </p:txBody>
      </p:sp>
      <p:sp>
        <p:nvSpPr>
          <p:cNvPr id="5" name="Rectangle 5">
            <a:extLst>
              <a:ext uri="{FF2B5EF4-FFF2-40B4-BE49-F238E27FC236}">
                <a16:creationId xmlns:a16="http://schemas.microsoft.com/office/drawing/2014/main" id="{FFEF5294-266E-A546-8CCF-7EE1D687D6E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4481CB96-7B88-4647-962E-B32C3C822A44}"/>
              </a:ext>
            </a:extLst>
          </p:cNvPr>
          <p:cNvSpPr>
            <a:spLocks noGrp="1" noChangeArrowheads="1"/>
          </p:cNvSpPr>
          <p:nvPr>
            <p:ph type="sldNum" sz="quarter" idx="12"/>
          </p:nvPr>
        </p:nvSpPr>
        <p:spPr>
          <a:ln/>
        </p:spPr>
        <p:txBody>
          <a:bodyPr/>
          <a:lstStyle>
            <a:lvl1pPr>
              <a:defRPr/>
            </a:lvl1pPr>
          </a:lstStyle>
          <a:p>
            <a:fld id="{E0C47413-C82D-AC4A-BEBC-D5138CEC3782}" type="slidenum">
              <a:rPr lang="en-US" altLang="en-US"/>
              <a:pPr/>
              <a:t>‹#›</a:t>
            </a:fld>
            <a:endParaRPr lang="en-US" altLang="en-US" dirty="0"/>
          </a:p>
        </p:txBody>
      </p:sp>
    </p:spTree>
    <p:extLst>
      <p:ext uri="{BB962C8B-B14F-4D97-AF65-F5344CB8AC3E}">
        <p14:creationId xmlns:p14="http://schemas.microsoft.com/office/powerpoint/2010/main" val="3055892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C9F159A3-1E6A-BD4F-99DA-18B26205A62B}"/>
              </a:ext>
            </a:extLst>
          </p:cNvPr>
          <p:cNvSpPr>
            <a:spLocks noGrp="1" noChangeArrowheads="1"/>
          </p:cNvSpPr>
          <p:nvPr>
            <p:ph type="dt" sz="half" idx="10"/>
          </p:nvPr>
        </p:nvSpPr>
        <p:spPr>
          <a:ln/>
        </p:spPr>
        <p:txBody>
          <a:bodyPr/>
          <a:lstStyle>
            <a:lvl1pPr>
              <a:defRPr/>
            </a:lvl1pPr>
          </a:lstStyle>
          <a:p>
            <a:pPr>
              <a:defRPr/>
            </a:pPr>
            <a:fld id="{D6F54362-9CE8-40EB-92B5-F37E31F2F4F3}" type="datetime1">
              <a:rPr lang="en-GB" smtClean="0"/>
              <a:t>30/03/2025</a:t>
            </a:fld>
            <a:endParaRPr lang="en-US" dirty="0"/>
          </a:p>
        </p:txBody>
      </p:sp>
      <p:sp>
        <p:nvSpPr>
          <p:cNvPr id="6" name="Rectangle 5">
            <a:extLst>
              <a:ext uri="{FF2B5EF4-FFF2-40B4-BE49-F238E27FC236}">
                <a16:creationId xmlns:a16="http://schemas.microsoft.com/office/drawing/2014/main" id="{2CF3EC25-E7C1-AF44-81D3-43E90ECA0F7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28A9885-C7E2-0648-BC4B-397B4BE3DF1D}"/>
              </a:ext>
            </a:extLst>
          </p:cNvPr>
          <p:cNvSpPr>
            <a:spLocks noGrp="1" noChangeArrowheads="1"/>
          </p:cNvSpPr>
          <p:nvPr>
            <p:ph type="sldNum" sz="quarter" idx="12"/>
          </p:nvPr>
        </p:nvSpPr>
        <p:spPr>
          <a:ln/>
        </p:spPr>
        <p:txBody>
          <a:bodyPr/>
          <a:lstStyle>
            <a:lvl1pPr>
              <a:defRPr/>
            </a:lvl1pPr>
          </a:lstStyle>
          <a:p>
            <a:fld id="{BBA9EFCD-8737-E544-9B88-562887FD2B1C}" type="slidenum">
              <a:rPr lang="en-US" altLang="en-US"/>
              <a:pPr/>
              <a:t>‹#›</a:t>
            </a:fld>
            <a:endParaRPr lang="en-US" altLang="en-US" dirty="0"/>
          </a:p>
        </p:txBody>
      </p:sp>
    </p:spTree>
    <p:extLst>
      <p:ext uri="{BB962C8B-B14F-4D97-AF65-F5344CB8AC3E}">
        <p14:creationId xmlns:p14="http://schemas.microsoft.com/office/powerpoint/2010/main" val="4259505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898" indent="0">
              <a:buNone/>
              <a:defRPr sz="2267" b="1"/>
            </a:lvl2pPr>
            <a:lvl3pPr marL="1037797" indent="0">
              <a:buNone/>
              <a:defRPr sz="2000" b="1"/>
            </a:lvl3pPr>
            <a:lvl4pPr marL="1556692" indent="0">
              <a:buNone/>
              <a:defRPr sz="1867" b="1"/>
            </a:lvl4pPr>
            <a:lvl5pPr marL="2075592" indent="0">
              <a:buNone/>
              <a:defRPr sz="1867" b="1"/>
            </a:lvl5pPr>
            <a:lvl6pPr marL="2594487" indent="0">
              <a:buNone/>
              <a:defRPr sz="1867" b="1"/>
            </a:lvl6pPr>
            <a:lvl7pPr marL="3113389" indent="0">
              <a:buNone/>
              <a:defRPr sz="1867" b="1"/>
            </a:lvl7pPr>
            <a:lvl8pPr marL="3632283" indent="0">
              <a:buNone/>
              <a:defRPr sz="1867" b="1"/>
            </a:lvl8pPr>
            <a:lvl9pPr marL="4151179"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898" indent="0">
              <a:buNone/>
              <a:defRPr sz="2267" b="1"/>
            </a:lvl2pPr>
            <a:lvl3pPr marL="1037797" indent="0">
              <a:buNone/>
              <a:defRPr sz="2000" b="1"/>
            </a:lvl3pPr>
            <a:lvl4pPr marL="1556692" indent="0">
              <a:buNone/>
              <a:defRPr sz="1867" b="1"/>
            </a:lvl4pPr>
            <a:lvl5pPr marL="2075592" indent="0">
              <a:buNone/>
              <a:defRPr sz="1867" b="1"/>
            </a:lvl5pPr>
            <a:lvl6pPr marL="2594487" indent="0">
              <a:buNone/>
              <a:defRPr sz="1867" b="1"/>
            </a:lvl6pPr>
            <a:lvl7pPr marL="3113389" indent="0">
              <a:buNone/>
              <a:defRPr sz="1867" b="1"/>
            </a:lvl7pPr>
            <a:lvl8pPr marL="3632283" indent="0">
              <a:buNone/>
              <a:defRPr sz="1867" b="1"/>
            </a:lvl8pPr>
            <a:lvl9pPr marL="4151179"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A6178F50-3D06-B244-8FF8-816683A8241F}"/>
              </a:ext>
            </a:extLst>
          </p:cNvPr>
          <p:cNvSpPr>
            <a:spLocks noGrp="1" noChangeArrowheads="1"/>
          </p:cNvSpPr>
          <p:nvPr>
            <p:ph type="dt" sz="half" idx="10"/>
          </p:nvPr>
        </p:nvSpPr>
        <p:spPr>
          <a:ln/>
        </p:spPr>
        <p:txBody>
          <a:bodyPr/>
          <a:lstStyle>
            <a:lvl1pPr>
              <a:defRPr/>
            </a:lvl1pPr>
          </a:lstStyle>
          <a:p>
            <a:pPr>
              <a:defRPr/>
            </a:pPr>
            <a:fld id="{5D930612-531B-40D8-BE9A-17A206D3ABAA}" type="datetime1">
              <a:rPr lang="en-GB" smtClean="0"/>
              <a:t>30/03/2025</a:t>
            </a:fld>
            <a:endParaRPr lang="en-US" dirty="0"/>
          </a:p>
        </p:txBody>
      </p:sp>
      <p:sp>
        <p:nvSpPr>
          <p:cNvPr id="8" name="Rectangle 5">
            <a:extLst>
              <a:ext uri="{FF2B5EF4-FFF2-40B4-BE49-F238E27FC236}">
                <a16:creationId xmlns:a16="http://schemas.microsoft.com/office/drawing/2014/main" id="{23D67D7A-8660-564B-A211-85277F81546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AF52D000-BB3D-FD4A-AA30-F8AD25D9A891}"/>
              </a:ext>
            </a:extLst>
          </p:cNvPr>
          <p:cNvSpPr>
            <a:spLocks noGrp="1" noChangeArrowheads="1"/>
          </p:cNvSpPr>
          <p:nvPr>
            <p:ph type="sldNum" sz="quarter" idx="12"/>
          </p:nvPr>
        </p:nvSpPr>
        <p:spPr>
          <a:ln/>
        </p:spPr>
        <p:txBody>
          <a:bodyPr/>
          <a:lstStyle>
            <a:lvl1pPr>
              <a:defRPr/>
            </a:lvl1pPr>
          </a:lstStyle>
          <a:p>
            <a:fld id="{F4A3A8C3-92A5-954F-9B99-4BD9C87B3A09}" type="slidenum">
              <a:rPr lang="en-US" altLang="en-US"/>
              <a:pPr/>
              <a:t>‹#›</a:t>
            </a:fld>
            <a:endParaRPr lang="en-US" altLang="en-US" dirty="0"/>
          </a:p>
        </p:txBody>
      </p:sp>
    </p:spTree>
    <p:extLst>
      <p:ext uri="{BB962C8B-B14F-4D97-AF65-F5344CB8AC3E}">
        <p14:creationId xmlns:p14="http://schemas.microsoft.com/office/powerpoint/2010/main" val="994903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9F499659-008D-BE41-AA02-37AEECBBF3DF}"/>
              </a:ext>
            </a:extLst>
          </p:cNvPr>
          <p:cNvSpPr>
            <a:spLocks noGrp="1" noChangeArrowheads="1"/>
          </p:cNvSpPr>
          <p:nvPr>
            <p:ph type="dt" sz="half" idx="10"/>
          </p:nvPr>
        </p:nvSpPr>
        <p:spPr>
          <a:ln/>
        </p:spPr>
        <p:txBody>
          <a:bodyPr/>
          <a:lstStyle>
            <a:lvl1pPr>
              <a:defRPr/>
            </a:lvl1pPr>
          </a:lstStyle>
          <a:p>
            <a:pPr>
              <a:defRPr/>
            </a:pPr>
            <a:fld id="{82F57607-4122-45A9-9C14-B5C4B2F0AE67}" type="datetime1">
              <a:rPr lang="en-GB" smtClean="0"/>
              <a:t>30/03/2025</a:t>
            </a:fld>
            <a:endParaRPr lang="en-US" dirty="0"/>
          </a:p>
        </p:txBody>
      </p:sp>
      <p:sp>
        <p:nvSpPr>
          <p:cNvPr id="4" name="Rectangle 5">
            <a:extLst>
              <a:ext uri="{FF2B5EF4-FFF2-40B4-BE49-F238E27FC236}">
                <a16:creationId xmlns:a16="http://schemas.microsoft.com/office/drawing/2014/main" id="{C35D86FE-85F7-494F-BC07-1C60475AA3B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E40D4ED4-D27B-FC46-BB1D-749091EFD402}"/>
              </a:ext>
            </a:extLst>
          </p:cNvPr>
          <p:cNvSpPr>
            <a:spLocks noGrp="1" noChangeArrowheads="1"/>
          </p:cNvSpPr>
          <p:nvPr>
            <p:ph type="sldNum" sz="quarter" idx="12"/>
          </p:nvPr>
        </p:nvSpPr>
        <p:spPr>
          <a:ln/>
        </p:spPr>
        <p:txBody>
          <a:bodyPr/>
          <a:lstStyle>
            <a:lvl1pPr>
              <a:defRPr/>
            </a:lvl1pPr>
          </a:lstStyle>
          <a:p>
            <a:fld id="{593B44CA-6080-0A47-B371-632D8A6575E0}" type="slidenum">
              <a:rPr lang="en-US" altLang="en-US"/>
              <a:pPr/>
              <a:t>‹#›</a:t>
            </a:fld>
            <a:endParaRPr lang="en-US" altLang="en-US" dirty="0"/>
          </a:p>
        </p:txBody>
      </p:sp>
    </p:spTree>
    <p:extLst>
      <p:ext uri="{BB962C8B-B14F-4D97-AF65-F5344CB8AC3E}">
        <p14:creationId xmlns:p14="http://schemas.microsoft.com/office/powerpoint/2010/main" val="5806536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C2A1905-31C7-BF4C-8DC6-93B74770EE55}"/>
              </a:ext>
            </a:extLst>
          </p:cNvPr>
          <p:cNvSpPr>
            <a:spLocks noGrp="1" noChangeArrowheads="1"/>
          </p:cNvSpPr>
          <p:nvPr>
            <p:ph type="dt" sz="half" idx="10"/>
          </p:nvPr>
        </p:nvSpPr>
        <p:spPr>
          <a:ln/>
        </p:spPr>
        <p:txBody>
          <a:bodyPr/>
          <a:lstStyle>
            <a:lvl1pPr>
              <a:defRPr/>
            </a:lvl1pPr>
          </a:lstStyle>
          <a:p>
            <a:pPr>
              <a:defRPr/>
            </a:pPr>
            <a:fld id="{15C0E28C-4773-460A-AE5F-3145259DD078}" type="datetime1">
              <a:rPr lang="en-GB" smtClean="0"/>
              <a:t>30/03/2025</a:t>
            </a:fld>
            <a:endParaRPr lang="en-US" dirty="0"/>
          </a:p>
        </p:txBody>
      </p:sp>
      <p:sp>
        <p:nvSpPr>
          <p:cNvPr id="3" name="Rectangle 5">
            <a:extLst>
              <a:ext uri="{FF2B5EF4-FFF2-40B4-BE49-F238E27FC236}">
                <a16:creationId xmlns:a16="http://schemas.microsoft.com/office/drawing/2014/main" id="{9A0036A6-114F-D640-8683-3173429425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72A1F2D7-C0CE-3742-B07C-61BD2D89BB47}"/>
              </a:ext>
            </a:extLst>
          </p:cNvPr>
          <p:cNvSpPr>
            <a:spLocks noGrp="1" noChangeArrowheads="1"/>
          </p:cNvSpPr>
          <p:nvPr>
            <p:ph type="sldNum" sz="quarter" idx="12"/>
          </p:nvPr>
        </p:nvSpPr>
        <p:spPr>
          <a:ln/>
        </p:spPr>
        <p:txBody>
          <a:bodyPr/>
          <a:lstStyle>
            <a:lvl1pPr>
              <a:defRPr/>
            </a:lvl1pPr>
          </a:lstStyle>
          <a:p>
            <a:fld id="{8DC1DBD2-740A-664E-A092-F869C7009D2A}" type="slidenum">
              <a:rPr lang="en-US" altLang="en-US"/>
              <a:pPr/>
              <a:t>‹#›</a:t>
            </a:fld>
            <a:endParaRPr lang="en-US" altLang="en-US" dirty="0"/>
          </a:p>
        </p:txBody>
      </p:sp>
    </p:spTree>
    <p:extLst>
      <p:ext uri="{BB962C8B-B14F-4D97-AF65-F5344CB8AC3E}">
        <p14:creationId xmlns:p14="http://schemas.microsoft.com/office/powerpoint/2010/main" val="34325761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68"/>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898" indent="0">
              <a:buNone/>
              <a:defRPr sz="1333"/>
            </a:lvl2pPr>
            <a:lvl3pPr marL="1037797" indent="0">
              <a:buNone/>
              <a:defRPr sz="1200"/>
            </a:lvl3pPr>
            <a:lvl4pPr marL="1556692" indent="0">
              <a:buNone/>
              <a:defRPr sz="1067"/>
            </a:lvl4pPr>
            <a:lvl5pPr marL="2075592" indent="0">
              <a:buNone/>
              <a:defRPr sz="1067"/>
            </a:lvl5pPr>
            <a:lvl6pPr marL="2594487" indent="0">
              <a:buNone/>
              <a:defRPr sz="1067"/>
            </a:lvl6pPr>
            <a:lvl7pPr marL="3113389" indent="0">
              <a:buNone/>
              <a:defRPr sz="1067"/>
            </a:lvl7pPr>
            <a:lvl8pPr marL="3632283" indent="0">
              <a:buNone/>
              <a:defRPr sz="1067"/>
            </a:lvl8pPr>
            <a:lvl9pPr marL="4151179"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E4728F85-893F-4747-BBF7-33392C86F0E5}"/>
              </a:ext>
            </a:extLst>
          </p:cNvPr>
          <p:cNvSpPr>
            <a:spLocks noGrp="1" noChangeArrowheads="1"/>
          </p:cNvSpPr>
          <p:nvPr>
            <p:ph type="dt" sz="half" idx="10"/>
          </p:nvPr>
        </p:nvSpPr>
        <p:spPr>
          <a:ln/>
        </p:spPr>
        <p:txBody>
          <a:bodyPr/>
          <a:lstStyle>
            <a:lvl1pPr>
              <a:defRPr/>
            </a:lvl1pPr>
          </a:lstStyle>
          <a:p>
            <a:pPr>
              <a:defRPr/>
            </a:pPr>
            <a:fld id="{9B484CD5-562D-4D40-93B4-A05BBF040D11}" type="datetime1">
              <a:rPr lang="en-GB" smtClean="0"/>
              <a:t>30/03/2025</a:t>
            </a:fld>
            <a:endParaRPr lang="en-US" dirty="0"/>
          </a:p>
        </p:txBody>
      </p:sp>
      <p:sp>
        <p:nvSpPr>
          <p:cNvPr id="6" name="Rectangle 5">
            <a:extLst>
              <a:ext uri="{FF2B5EF4-FFF2-40B4-BE49-F238E27FC236}">
                <a16:creationId xmlns:a16="http://schemas.microsoft.com/office/drawing/2014/main" id="{C43925DC-B3B2-2F43-8AC4-2630142927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DC89EA7-71DD-634E-B148-6E4BBD447BC9}"/>
              </a:ext>
            </a:extLst>
          </p:cNvPr>
          <p:cNvSpPr>
            <a:spLocks noGrp="1" noChangeArrowheads="1"/>
          </p:cNvSpPr>
          <p:nvPr>
            <p:ph type="sldNum" sz="quarter" idx="12"/>
          </p:nvPr>
        </p:nvSpPr>
        <p:spPr>
          <a:ln/>
        </p:spPr>
        <p:txBody>
          <a:bodyPr/>
          <a:lstStyle>
            <a:lvl1pPr>
              <a:defRPr/>
            </a:lvl1pPr>
          </a:lstStyle>
          <a:p>
            <a:fld id="{8FC45C2A-FA64-5947-9C8A-DA4EBC62FA60}" type="slidenum">
              <a:rPr lang="en-US" altLang="en-US"/>
              <a:pPr/>
              <a:t>‹#›</a:t>
            </a:fld>
            <a:endParaRPr lang="en-US" altLang="en-US" dirty="0"/>
          </a:p>
        </p:txBody>
      </p:sp>
    </p:spTree>
    <p:extLst>
      <p:ext uri="{BB962C8B-B14F-4D97-AF65-F5344CB8AC3E}">
        <p14:creationId xmlns:p14="http://schemas.microsoft.com/office/powerpoint/2010/main" val="284649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898" indent="0">
              <a:buNone/>
              <a:defRPr sz="3200"/>
            </a:lvl2pPr>
            <a:lvl3pPr marL="1037797" indent="0">
              <a:buNone/>
              <a:defRPr sz="2667"/>
            </a:lvl3pPr>
            <a:lvl4pPr marL="1556692" indent="0">
              <a:buNone/>
              <a:defRPr sz="2267"/>
            </a:lvl4pPr>
            <a:lvl5pPr marL="2075592" indent="0">
              <a:buNone/>
              <a:defRPr sz="2267"/>
            </a:lvl5pPr>
            <a:lvl6pPr marL="2594487" indent="0">
              <a:buNone/>
              <a:defRPr sz="2267"/>
            </a:lvl6pPr>
            <a:lvl7pPr marL="3113389" indent="0">
              <a:buNone/>
              <a:defRPr sz="2267"/>
            </a:lvl7pPr>
            <a:lvl8pPr marL="3632283" indent="0">
              <a:buNone/>
              <a:defRPr sz="2267"/>
            </a:lvl8pPr>
            <a:lvl9pPr marL="4151179"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600"/>
            </a:lvl1pPr>
            <a:lvl2pPr marL="518898" indent="0">
              <a:buNone/>
              <a:defRPr sz="1333"/>
            </a:lvl2pPr>
            <a:lvl3pPr marL="1037797" indent="0">
              <a:buNone/>
              <a:defRPr sz="1200"/>
            </a:lvl3pPr>
            <a:lvl4pPr marL="1556692" indent="0">
              <a:buNone/>
              <a:defRPr sz="1067"/>
            </a:lvl4pPr>
            <a:lvl5pPr marL="2075592" indent="0">
              <a:buNone/>
              <a:defRPr sz="1067"/>
            </a:lvl5pPr>
            <a:lvl6pPr marL="2594487" indent="0">
              <a:buNone/>
              <a:defRPr sz="1067"/>
            </a:lvl6pPr>
            <a:lvl7pPr marL="3113389" indent="0">
              <a:buNone/>
              <a:defRPr sz="1067"/>
            </a:lvl7pPr>
            <a:lvl8pPr marL="3632283" indent="0">
              <a:buNone/>
              <a:defRPr sz="1067"/>
            </a:lvl8pPr>
            <a:lvl9pPr marL="4151179"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26C2AC5B-7D6B-F443-82D2-8915A58640C9}"/>
              </a:ext>
            </a:extLst>
          </p:cNvPr>
          <p:cNvSpPr>
            <a:spLocks noGrp="1" noChangeArrowheads="1"/>
          </p:cNvSpPr>
          <p:nvPr>
            <p:ph type="dt" sz="half" idx="10"/>
          </p:nvPr>
        </p:nvSpPr>
        <p:spPr>
          <a:ln/>
        </p:spPr>
        <p:txBody>
          <a:bodyPr/>
          <a:lstStyle>
            <a:lvl1pPr>
              <a:defRPr/>
            </a:lvl1pPr>
          </a:lstStyle>
          <a:p>
            <a:pPr>
              <a:defRPr/>
            </a:pPr>
            <a:fld id="{AF774A20-CF90-4F43-ACA3-5385817E2126}" type="datetime1">
              <a:rPr lang="en-GB" smtClean="0"/>
              <a:t>30/03/2025</a:t>
            </a:fld>
            <a:endParaRPr lang="en-US" dirty="0"/>
          </a:p>
        </p:txBody>
      </p:sp>
      <p:sp>
        <p:nvSpPr>
          <p:cNvPr id="6" name="Rectangle 5">
            <a:extLst>
              <a:ext uri="{FF2B5EF4-FFF2-40B4-BE49-F238E27FC236}">
                <a16:creationId xmlns:a16="http://schemas.microsoft.com/office/drawing/2014/main" id="{C2B7E389-3A27-EE42-AA3B-9781DF51C3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46AAE07-0A83-1A43-BDBE-9767C045443A}"/>
              </a:ext>
            </a:extLst>
          </p:cNvPr>
          <p:cNvSpPr>
            <a:spLocks noGrp="1" noChangeArrowheads="1"/>
          </p:cNvSpPr>
          <p:nvPr>
            <p:ph type="sldNum" sz="quarter" idx="12"/>
          </p:nvPr>
        </p:nvSpPr>
        <p:spPr>
          <a:ln/>
        </p:spPr>
        <p:txBody>
          <a:bodyPr/>
          <a:lstStyle>
            <a:lvl1pPr>
              <a:defRPr/>
            </a:lvl1pPr>
          </a:lstStyle>
          <a:p>
            <a:fld id="{8BDEB248-4CBF-E444-94E5-BE5D5EA96BD7}" type="slidenum">
              <a:rPr lang="en-US" altLang="en-US"/>
              <a:pPr/>
              <a:t>‹#›</a:t>
            </a:fld>
            <a:endParaRPr lang="en-US" altLang="en-US" dirty="0"/>
          </a:p>
        </p:txBody>
      </p:sp>
    </p:spTree>
    <p:extLst>
      <p:ext uri="{BB962C8B-B14F-4D97-AF65-F5344CB8AC3E}">
        <p14:creationId xmlns:p14="http://schemas.microsoft.com/office/powerpoint/2010/main" val="261310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3CCD668-F310-4924-B3D6-A3087907BB58}" type="datetime1">
              <a:rPr lang="en-GB" smtClean="0"/>
              <a:t>30/03/2025</a:t>
            </a:fld>
            <a:endParaRPr lang="en-GB" dirty="0"/>
          </a:p>
        </p:txBody>
      </p:sp>
      <p:sp>
        <p:nvSpPr>
          <p:cNvPr id="6" name="Footer Placeholder 4"/>
          <p:cNvSpPr>
            <a:spLocks noGrp="1"/>
          </p:cNvSpPr>
          <p:nvPr>
            <p:ph type="ftr" sz="quarter" idx="11"/>
          </p:nvPr>
        </p:nvSpPr>
        <p:spPr/>
        <p:txBody>
          <a:bodyPr/>
          <a:lstStyle>
            <a:lvl1pPr>
              <a:defRPr/>
            </a:lvl1pPr>
          </a:lstStyle>
          <a:p>
            <a:endParaRPr lang="en-GB" dirty="0"/>
          </a:p>
        </p:txBody>
      </p:sp>
      <p:sp>
        <p:nvSpPr>
          <p:cNvPr id="7" name="Slide Number Placeholder 5"/>
          <p:cNvSpPr>
            <a:spLocks noGrp="1"/>
          </p:cNvSpPr>
          <p:nvPr>
            <p:ph type="sldNum" sz="quarter" idx="12"/>
          </p:nvPr>
        </p:nvSpPr>
        <p:spPr/>
        <p:txBody>
          <a:bodyPr/>
          <a:lstStyle>
            <a:lvl1pPr>
              <a:defRPr/>
            </a:lvl1pPr>
          </a:lstStyle>
          <a:p>
            <a:fld id="{07477324-DFD1-2248-8733-B36E37F5C7EC}" type="slidenum">
              <a:rPr lang="en-GB" smtClean="0"/>
              <a:t>‹#›</a:t>
            </a:fld>
            <a:endParaRPr lang="en-GB" dirty="0"/>
          </a:p>
        </p:txBody>
      </p:sp>
    </p:spTree>
    <p:extLst>
      <p:ext uri="{BB962C8B-B14F-4D97-AF65-F5344CB8AC3E}">
        <p14:creationId xmlns:p14="http://schemas.microsoft.com/office/powerpoint/2010/main" val="3207174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111A509-412C-6D44-A547-58DB5F3629A0}"/>
              </a:ext>
            </a:extLst>
          </p:cNvPr>
          <p:cNvSpPr>
            <a:spLocks noGrp="1" noChangeArrowheads="1"/>
          </p:cNvSpPr>
          <p:nvPr>
            <p:ph type="dt" sz="half" idx="10"/>
          </p:nvPr>
        </p:nvSpPr>
        <p:spPr>
          <a:ln/>
        </p:spPr>
        <p:txBody>
          <a:bodyPr/>
          <a:lstStyle>
            <a:lvl1pPr>
              <a:defRPr/>
            </a:lvl1pPr>
          </a:lstStyle>
          <a:p>
            <a:pPr>
              <a:defRPr/>
            </a:pPr>
            <a:fld id="{28E5E45F-FDF3-4168-8DBB-BB57D7D21E89}" type="datetime1">
              <a:rPr lang="en-GB" smtClean="0"/>
              <a:t>30/03/2025</a:t>
            </a:fld>
            <a:endParaRPr lang="en-US" dirty="0"/>
          </a:p>
        </p:txBody>
      </p:sp>
      <p:sp>
        <p:nvSpPr>
          <p:cNvPr id="5" name="Rectangle 5">
            <a:extLst>
              <a:ext uri="{FF2B5EF4-FFF2-40B4-BE49-F238E27FC236}">
                <a16:creationId xmlns:a16="http://schemas.microsoft.com/office/drawing/2014/main" id="{6CD95391-A4E7-5746-9BCD-9509233D868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A1C7B01-FA44-9042-B32A-2956BC6DB05E}"/>
              </a:ext>
            </a:extLst>
          </p:cNvPr>
          <p:cNvSpPr>
            <a:spLocks noGrp="1" noChangeArrowheads="1"/>
          </p:cNvSpPr>
          <p:nvPr>
            <p:ph type="sldNum" sz="quarter" idx="12"/>
          </p:nvPr>
        </p:nvSpPr>
        <p:spPr>
          <a:ln/>
        </p:spPr>
        <p:txBody>
          <a:bodyPr/>
          <a:lstStyle>
            <a:lvl1pPr>
              <a:defRPr/>
            </a:lvl1pPr>
          </a:lstStyle>
          <a:p>
            <a:fld id="{5B3147F3-5F1B-4645-866C-ACB095E59BAC}" type="slidenum">
              <a:rPr lang="en-US" altLang="en-US"/>
              <a:pPr/>
              <a:t>‹#›</a:t>
            </a:fld>
            <a:endParaRPr lang="en-US" altLang="en-US" dirty="0"/>
          </a:p>
        </p:txBody>
      </p:sp>
    </p:spTree>
    <p:extLst>
      <p:ext uri="{BB962C8B-B14F-4D97-AF65-F5344CB8AC3E}">
        <p14:creationId xmlns:p14="http://schemas.microsoft.com/office/powerpoint/2010/main" val="3978483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1730221F-0A25-B249-AAC5-E7EA6C43CEA4}"/>
              </a:ext>
            </a:extLst>
          </p:cNvPr>
          <p:cNvSpPr>
            <a:spLocks noGrp="1" noChangeArrowheads="1"/>
          </p:cNvSpPr>
          <p:nvPr>
            <p:ph type="dt" sz="half" idx="10"/>
          </p:nvPr>
        </p:nvSpPr>
        <p:spPr>
          <a:ln/>
        </p:spPr>
        <p:txBody>
          <a:bodyPr/>
          <a:lstStyle>
            <a:lvl1pPr>
              <a:defRPr/>
            </a:lvl1pPr>
          </a:lstStyle>
          <a:p>
            <a:pPr>
              <a:defRPr/>
            </a:pPr>
            <a:fld id="{8D42B0E3-A9A0-4811-BE5B-A8A6DC2BB403}" type="datetime1">
              <a:rPr lang="en-GB" smtClean="0"/>
              <a:t>30/03/2025</a:t>
            </a:fld>
            <a:endParaRPr lang="en-US" dirty="0"/>
          </a:p>
        </p:txBody>
      </p:sp>
      <p:sp>
        <p:nvSpPr>
          <p:cNvPr id="5" name="Rectangle 5">
            <a:extLst>
              <a:ext uri="{FF2B5EF4-FFF2-40B4-BE49-F238E27FC236}">
                <a16:creationId xmlns:a16="http://schemas.microsoft.com/office/drawing/2014/main" id="{101F3825-6A7A-0441-B1A8-3C440FF7548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6F7F3B4-1E8F-8249-AC91-BEB4ED61C8A7}"/>
              </a:ext>
            </a:extLst>
          </p:cNvPr>
          <p:cNvSpPr>
            <a:spLocks noGrp="1" noChangeArrowheads="1"/>
          </p:cNvSpPr>
          <p:nvPr>
            <p:ph type="sldNum" sz="quarter" idx="12"/>
          </p:nvPr>
        </p:nvSpPr>
        <p:spPr>
          <a:ln/>
        </p:spPr>
        <p:txBody>
          <a:bodyPr/>
          <a:lstStyle>
            <a:lvl1pPr>
              <a:defRPr/>
            </a:lvl1pPr>
          </a:lstStyle>
          <a:p>
            <a:fld id="{068BBF5D-B500-BC42-9035-420003CB737A}" type="slidenum">
              <a:rPr lang="en-US" altLang="en-US"/>
              <a:pPr/>
              <a:t>‹#›</a:t>
            </a:fld>
            <a:endParaRPr lang="en-US" altLang="en-US" dirty="0"/>
          </a:p>
        </p:txBody>
      </p:sp>
    </p:spTree>
    <p:extLst>
      <p:ext uri="{BB962C8B-B14F-4D97-AF65-F5344CB8AC3E}">
        <p14:creationId xmlns:p14="http://schemas.microsoft.com/office/powerpoint/2010/main" val="127492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838" indent="0" algn="ctr">
              <a:buNone/>
              <a:defRPr/>
            </a:lvl2pPr>
            <a:lvl3pPr marL="1037678" indent="0" algn="ctr">
              <a:buNone/>
              <a:defRPr/>
            </a:lvl3pPr>
            <a:lvl4pPr marL="1556514" indent="0" algn="ctr">
              <a:buNone/>
              <a:defRPr/>
            </a:lvl4pPr>
            <a:lvl5pPr marL="2075356" indent="0" algn="ctr">
              <a:buNone/>
              <a:defRPr/>
            </a:lvl5pPr>
            <a:lvl6pPr marL="2594192" indent="0" algn="ctr">
              <a:buNone/>
              <a:defRPr/>
            </a:lvl6pPr>
            <a:lvl7pPr marL="3113036" indent="0" algn="ctr">
              <a:buNone/>
              <a:defRPr/>
            </a:lvl7pPr>
            <a:lvl8pPr marL="3631869" indent="0" algn="ctr">
              <a:buNone/>
              <a:defRPr/>
            </a:lvl8pPr>
            <a:lvl9pPr marL="4150707"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B97D6C2A-EEFA-D94D-BC30-8C46192F8A82}"/>
              </a:ext>
            </a:extLst>
          </p:cNvPr>
          <p:cNvSpPr>
            <a:spLocks noGrp="1" noChangeArrowheads="1"/>
          </p:cNvSpPr>
          <p:nvPr>
            <p:ph type="dt" sz="half" idx="10"/>
          </p:nvPr>
        </p:nvSpPr>
        <p:spPr>
          <a:ln/>
        </p:spPr>
        <p:txBody>
          <a:bodyPr/>
          <a:lstStyle>
            <a:lvl1pPr>
              <a:defRPr/>
            </a:lvl1pPr>
          </a:lstStyle>
          <a:p>
            <a:pPr>
              <a:defRPr/>
            </a:pPr>
            <a:fld id="{BF822341-4FDC-45BB-B0B3-0D640A956FE5}" type="datetime1">
              <a:rPr lang="en-GB" smtClean="0"/>
              <a:t>30/03/2025</a:t>
            </a:fld>
            <a:endParaRPr lang="en-US" dirty="0"/>
          </a:p>
        </p:txBody>
      </p:sp>
      <p:sp>
        <p:nvSpPr>
          <p:cNvPr id="5" name="Rectangle 5">
            <a:extLst>
              <a:ext uri="{FF2B5EF4-FFF2-40B4-BE49-F238E27FC236}">
                <a16:creationId xmlns:a16="http://schemas.microsoft.com/office/drawing/2014/main" id="{DED68F77-9773-C646-A8E1-1A3E8EE9EF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8D6C78BC-5E48-1643-9EF9-3381E487062F}"/>
              </a:ext>
            </a:extLst>
          </p:cNvPr>
          <p:cNvSpPr>
            <a:spLocks noGrp="1" noChangeArrowheads="1"/>
          </p:cNvSpPr>
          <p:nvPr>
            <p:ph type="sldNum" sz="quarter" idx="12"/>
          </p:nvPr>
        </p:nvSpPr>
        <p:spPr>
          <a:ln/>
        </p:spPr>
        <p:txBody>
          <a:bodyPr/>
          <a:lstStyle>
            <a:lvl1pPr>
              <a:defRPr/>
            </a:lvl1pPr>
          </a:lstStyle>
          <a:p>
            <a:fld id="{65C11D24-8CC3-5E44-9ABB-63567955B281}" type="slidenum">
              <a:rPr lang="en-US" altLang="en-US"/>
              <a:pPr/>
              <a:t>‹#›</a:t>
            </a:fld>
            <a:endParaRPr lang="en-US" altLang="en-US" dirty="0"/>
          </a:p>
        </p:txBody>
      </p:sp>
    </p:spTree>
    <p:extLst>
      <p:ext uri="{BB962C8B-B14F-4D97-AF65-F5344CB8AC3E}">
        <p14:creationId xmlns:p14="http://schemas.microsoft.com/office/powerpoint/2010/main" val="2960937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FA5652D3-EF3C-3B48-8F6A-569077DA1E16}"/>
              </a:ext>
            </a:extLst>
          </p:cNvPr>
          <p:cNvSpPr>
            <a:spLocks noGrp="1" noChangeArrowheads="1"/>
          </p:cNvSpPr>
          <p:nvPr>
            <p:ph type="dt" sz="half" idx="10"/>
          </p:nvPr>
        </p:nvSpPr>
        <p:spPr>
          <a:ln/>
        </p:spPr>
        <p:txBody>
          <a:bodyPr/>
          <a:lstStyle>
            <a:lvl1pPr>
              <a:defRPr/>
            </a:lvl1pPr>
          </a:lstStyle>
          <a:p>
            <a:pPr>
              <a:defRPr/>
            </a:pPr>
            <a:fld id="{40350428-82BA-47AA-B1AB-C5831A4AF4C4}" type="datetime1">
              <a:rPr lang="en-GB" smtClean="0"/>
              <a:t>30/03/2025</a:t>
            </a:fld>
            <a:endParaRPr lang="en-US" dirty="0"/>
          </a:p>
        </p:txBody>
      </p:sp>
      <p:sp>
        <p:nvSpPr>
          <p:cNvPr id="5" name="Rectangle 5">
            <a:extLst>
              <a:ext uri="{FF2B5EF4-FFF2-40B4-BE49-F238E27FC236}">
                <a16:creationId xmlns:a16="http://schemas.microsoft.com/office/drawing/2014/main" id="{9044DC8C-2C3E-5241-AAD0-735D09B9F46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68B05A-594D-1844-99A6-11B29171D836}"/>
              </a:ext>
            </a:extLst>
          </p:cNvPr>
          <p:cNvSpPr>
            <a:spLocks noGrp="1" noChangeArrowheads="1"/>
          </p:cNvSpPr>
          <p:nvPr>
            <p:ph type="sldNum" sz="quarter" idx="12"/>
          </p:nvPr>
        </p:nvSpPr>
        <p:spPr>
          <a:ln/>
        </p:spPr>
        <p:txBody>
          <a:bodyPr/>
          <a:lstStyle>
            <a:lvl1pPr>
              <a:defRPr/>
            </a:lvl1pPr>
          </a:lstStyle>
          <a:p>
            <a:fld id="{9A7B657D-D854-824B-8D24-3973C471D070}" type="slidenum">
              <a:rPr lang="en-US" altLang="en-US"/>
              <a:pPr/>
              <a:t>‹#›</a:t>
            </a:fld>
            <a:endParaRPr lang="en-US" altLang="en-US" dirty="0"/>
          </a:p>
        </p:txBody>
      </p:sp>
    </p:spTree>
    <p:extLst>
      <p:ext uri="{BB962C8B-B14F-4D97-AF65-F5344CB8AC3E}">
        <p14:creationId xmlns:p14="http://schemas.microsoft.com/office/powerpoint/2010/main" val="3967537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838" indent="0">
              <a:buNone/>
              <a:defRPr sz="2000"/>
            </a:lvl2pPr>
            <a:lvl3pPr marL="1037678" indent="0">
              <a:buNone/>
              <a:defRPr sz="1867"/>
            </a:lvl3pPr>
            <a:lvl4pPr marL="1556514" indent="0">
              <a:buNone/>
              <a:defRPr sz="1600"/>
            </a:lvl4pPr>
            <a:lvl5pPr marL="2075356" indent="0">
              <a:buNone/>
              <a:defRPr sz="1600"/>
            </a:lvl5pPr>
            <a:lvl6pPr marL="2594192" indent="0">
              <a:buNone/>
              <a:defRPr sz="1600"/>
            </a:lvl6pPr>
            <a:lvl7pPr marL="3113036" indent="0">
              <a:buNone/>
              <a:defRPr sz="1600"/>
            </a:lvl7pPr>
            <a:lvl8pPr marL="3631869" indent="0">
              <a:buNone/>
              <a:defRPr sz="1600"/>
            </a:lvl8pPr>
            <a:lvl9pPr marL="4150707"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90F9FB6E-14C9-AA4C-882D-B6E77176C723}"/>
              </a:ext>
            </a:extLst>
          </p:cNvPr>
          <p:cNvSpPr>
            <a:spLocks noGrp="1" noChangeArrowheads="1"/>
          </p:cNvSpPr>
          <p:nvPr>
            <p:ph type="dt" sz="half" idx="10"/>
          </p:nvPr>
        </p:nvSpPr>
        <p:spPr>
          <a:ln/>
        </p:spPr>
        <p:txBody>
          <a:bodyPr/>
          <a:lstStyle>
            <a:lvl1pPr>
              <a:defRPr/>
            </a:lvl1pPr>
          </a:lstStyle>
          <a:p>
            <a:pPr>
              <a:defRPr/>
            </a:pPr>
            <a:fld id="{416D2F1C-CDDB-4ED0-AD3B-67BF73335164}" type="datetime1">
              <a:rPr lang="en-GB" smtClean="0"/>
              <a:t>30/03/2025</a:t>
            </a:fld>
            <a:endParaRPr lang="en-US" dirty="0"/>
          </a:p>
        </p:txBody>
      </p:sp>
      <p:sp>
        <p:nvSpPr>
          <p:cNvPr id="5" name="Rectangle 5">
            <a:extLst>
              <a:ext uri="{FF2B5EF4-FFF2-40B4-BE49-F238E27FC236}">
                <a16:creationId xmlns:a16="http://schemas.microsoft.com/office/drawing/2014/main" id="{841C54A7-2A11-EC44-AF90-52924C1DA20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16BC916-10CF-EE4C-90CD-F2C9C27DB8B6}"/>
              </a:ext>
            </a:extLst>
          </p:cNvPr>
          <p:cNvSpPr>
            <a:spLocks noGrp="1" noChangeArrowheads="1"/>
          </p:cNvSpPr>
          <p:nvPr>
            <p:ph type="sldNum" sz="quarter" idx="12"/>
          </p:nvPr>
        </p:nvSpPr>
        <p:spPr>
          <a:ln/>
        </p:spPr>
        <p:txBody>
          <a:bodyPr/>
          <a:lstStyle>
            <a:lvl1pPr>
              <a:defRPr/>
            </a:lvl1pPr>
          </a:lstStyle>
          <a:p>
            <a:fld id="{AC7D28B7-93E3-FE41-ACCC-F49D9B1F0A4D}" type="slidenum">
              <a:rPr lang="en-US" altLang="en-US"/>
              <a:pPr/>
              <a:t>‹#›</a:t>
            </a:fld>
            <a:endParaRPr lang="en-US" altLang="en-US" dirty="0"/>
          </a:p>
        </p:txBody>
      </p:sp>
    </p:spTree>
    <p:extLst>
      <p:ext uri="{BB962C8B-B14F-4D97-AF65-F5344CB8AC3E}">
        <p14:creationId xmlns:p14="http://schemas.microsoft.com/office/powerpoint/2010/main" val="1923308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CE3BB6FC-84FE-2043-80DC-A6588F359D71}"/>
              </a:ext>
            </a:extLst>
          </p:cNvPr>
          <p:cNvSpPr>
            <a:spLocks noGrp="1" noChangeArrowheads="1"/>
          </p:cNvSpPr>
          <p:nvPr>
            <p:ph type="dt" sz="half" idx="10"/>
          </p:nvPr>
        </p:nvSpPr>
        <p:spPr>
          <a:ln/>
        </p:spPr>
        <p:txBody>
          <a:bodyPr/>
          <a:lstStyle>
            <a:lvl1pPr>
              <a:defRPr/>
            </a:lvl1pPr>
          </a:lstStyle>
          <a:p>
            <a:pPr>
              <a:defRPr/>
            </a:pPr>
            <a:fld id="{0CE980E6-6913-4E77-902B-1A2F4E16F590}" type="datetime1">
              <a:rPr lang="en-GB" smtClean="0"/>
              <a:t>30/03/2025</a:t>
            </a:fld>
            <a:endParaRPr lang="en-US" dirty="0"/>
          </a:p>
        </p:txBody>
      </p:sp>
      <p:sp>
        <p:nvSpPr>
          <p:cNvPr id="6" name="Rectangle 5">
            <a:extLst>
              <a:ext uri="{FF2B5EF4-FFF2-40B4-BE49-F238E27FC236}">
                <a16:creationId xmlns:a16="http://schemas.microsoft.com/office/drawing/2014/main" id="{5F406FA5-C40C-6944-9F52-E8F0076AC3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6203357D-55BA-8742-8F55-2BFF6079FC62}"/>
              </a:ext>
            </a:extLst>
          </p:cNvPr>
          <p:cNvSpPr>
            <a:spLocks noGrp="1" noChangeArrowheads="1"/>
          </p:cNvSpPr>
          <p:nvPr>
            <p:ph type="sldNum" sz="quarter" idx="12"/>
          </p:nvPr>
        </p:nvSpPr>
        <p:spPr>
          <a:ln/>
        </p:spPr>
        <p:txBody>
          <a:bodyPr/>
          <a:lstStyle>
            <a:lvl1pPr>
              <a:defRPr/>
            </a:lvl1pPr>
          </a:lstStyle>
          <a:p>
            <a:fld id="{2B85A022-C6FB-E64B-9939-CFAA541C6E2B}" type="slidenum">
              <a:rPr lang="en-US" altLang="en-US"/>
              <a:pPr/>
              <a:t>‹#›</a:t>
            </a:fld>
            <a:endParaRPr lang="en-US" altLang="en-US" dirty="0"/>
          </a:p>
        </p:txBody>
      </p:sp>
    </p:spTree>
    <p:extLst>
      <p:ext uri="{BB962C8B-B14F-4D97-AF65-F5344CB8AC3E}">
        <p14:creationId xmlns:p14="http://schemas.microsoft.com/office/powerpoint/2010/main" val="1464238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838" indent="0">
              <a:buNone/>
              <a:defRPr sz="2267" b="1"/>
            </a:lvl2pPr>
            <a:lvl3pPr marL="1037678" indent="0">
              <a:buNone/>
              <a:defRPr sz="2000" b="1"/>
            </a:lvl3pPr>
            <a:lvl4pPr marL="1556514" indent="0">
              <a:buNone/>
              <a:defRPr sz="1867" b="1"/>
            </a:lvl4pPr>
            <a:lvl5pPr marL="2075356" indent="0">
              <a:buNone/>
              <a:defRPr sz="1867" b="1"/>
            </a:lvl5pPr>
            <a:lvl6pPr marL="2594192" indent="0">
              <a:buNone/>
              <a:defRPr sz="1867" b="1"/>
            </a:lvl6pPr>
            <a:lvl7pPr marL="3113036" indent="0">
              <a:buNone/>
              <a:defRPr sz="1867" b="1"/>
            </a:lvl7pPr>
            <a:lvl8pPr marL="3631869" indent="0">
              <a:buNone/>
              <a:defRPr sz="1867" b="1"/>
            </a:lvl8pPr>
            <a:lvl9pPr marL="4150707"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838" indent="0">
              <a:buNone/>
              <a:defRPr sz="2267" b="1"/>
            </a:lvl2pPr>
            <a:lvl3pPr marL="1037678" indent="0">
              <a:buNone/>
              <a:defRPr sz="2000" b="1"/>
            </a:lvl3pPr>
            <a:lvl4pPr marL="1556514" indent="0">
              <a:buNone/>
              <a:defRPr sz="1867" b="1"/>
            </a:lvl4pPr>
            <a:lvl5pPr marL="2075356" indent="0">
              <a:buNone/>
              <a:defRPr sz="1867" b="1"/>
            </a:lvl5pPr>
            <a:lvl6pPr marL="2594192" indent="0">
              <a:buNone/>
              <a:defRPr sz="1867" b="1"/>
            </a:lvl6pPr>
            <a:lvl7pPr marL="3113036" indent="0">
              <a:buNone/>
              <a:defRPr sz="1867" b="1"/>
            </a:lvl7pPr>
            <a:lvl8pPr marL="3631869" indent="0">
              <a:buNone/>
              <a:defRPr sz="1867" b="1"/>
            </a:lvl8pPr>
            <a:lvl9pPr marL="4150707"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BEDDC66F-573D-8949-AD67-6CE611B25D50}"/>
              </a:ext>
            </a:extLst>
          </p:cNvPr>
          <p:cNvSpPr>
            <a:spLocks noGrp="1" noChangeArrowheads="1"/>
          </p:cNvSpPr>
          <p:nvPr>
            <p:ph type="dt" sz="half" idx="10"/>
          </p:nvPr>
        </p:nvSpPr>
        <p:spPr>
          <a:ln/>
        </p:spPr>
        <p:txBody>
          <a:bodyPr/>
          <a:lstStyle>
            <a:lvl1pPr>
              <a:defRPr/>
            </a:lvl1pPr>
          </a:lstStyle>
          <a:p>
            <a:pPr>
              <a:defRPr/>
            </a:pPr>
            <a:fld id="{E5C4CD73-479B-4AE5-B947-4930A9F4D216}" type="datetime1">
              <a:rPr lang="en-GB" smtClean="0"/>
              <a:t>30/03/2025</a:t>
            </a:fld>
            <a:endParaRPr lang="en-US" dirty="0"/>
          </a:p>
        </p:txBody>
      </p:sp>
      <p:sp>
        <p:nvSpPr>
          <p:cNvPr id="8" name="Rectangle 5">
            <a:extLst>
              <a:ext uri="{FF2B5EF4-FFF2-40B4-BE49-F238E27FC236}">
                <a16:creationId xmlns:a16="http://schemas.microsoft.com/office/drawing/2014/main" id="{5F875426-3CD7-0C40-A0FD-B31FCFBC24F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C14016B7-8920-F84F-944C-66DF0AC70E42}"/>
              </a:ext>
            </a:extLst>
          </p:cNvPr>
          <p:cNvSpPr>
            <a:spLocks noGrp="1" noChangeArrowheads="1"/>
          </p:cNvSpPr>
          <p:nvPr>
            <p:ph type="sldNum" sz="quarter" idx="12"/>
          </p:nvPr>
        </p:nvSpPr>
        <p:spPr>
          <a:ln/>
        </p:spPr>
        <p:txBody>
          <a:bodyPr/>
          <a:lstStyle>
            <a:lvl1pPr>
              <a:defRPr/>
            </a:lvl1pPr>
          </a:lstStyle>
          <a:p>
            <a:fld id="{D56002B2-E3C3-0146-BF64-CCBF09B18A06}" type="slidenum">
              <a:rPr lang="en-US" altLang="en-US"/>
              <a:pPr/>
              <a:t>‹#›</a:t>
            </a:fld>
            <a:endParaRPr lang="en-US" altLang="en-US" dirty="0"/>
          </a:p>
        </p:txBody>
      </p:sp>
    </p:spTree>
    <p:extLst>
      <p:ext uri="{BB962C8B-B14F-4D97-AF65-F5344CB8AC3E}">
        <p14:creationId xmlns:p14="http://schemas.microsoft.com/office/powerpoint/2010/main" val="3835720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A1D63D9E-CB1D-8B4B-85BC-E91A5D016EE8}"/>
              </a:ext>
            </a:extLst>
          </p:cNvPr>
          <p:cNvSpPr>
            <a:spLocks noGrp="1" noChangeArrowheads="1"/>
          </p:cNvSpPr>
          <p:nvPr>
            <p:ph type="dt" sz="half" idx="10"/>
          </p:nvPr>
        </p:nvSpPr>
        <p:spPr>
          <a:ln/>
        </p:spPr>
        <p:txBody>
          <a:bodyPr/>
          <a:lstStyle>
            <a:lvl1pPr>
              <a:defRPr/>
            </a:lvl1pPr>
          </a:lstStyle>
          <a:p>
            <a:pPr>
              <a:defRPr/>
            </a:pPr>
            <a:fld id="{FC749D76-60F4-4728-9C2A-023CCE139A02}" type="datetime1">
              <a:rPr lang="en-GB" smtClean="0"/>
              <a:t>30/03/2025</a:t>
            </a:fld>
            <a:endParaRPr lang="en-US" dirty="0"/>
          </a:p>
        </p:txBody>
      </p:sp>
      <p:sp>
        <p:nvSpPr>
          <p:cNvPr id="4" name="Rectangle 5">
            <a:extLst>
              <a:ext uri="{FF2B5EF4-FFF2-40B4-BE49-F238E27FC236}">
                <a16:creationId xmlns:a16="http://schemas.microsoft.com/office/drawing/2014/main" id="{7A9180B4-1950-B145-A67E-134DD270FEF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C2D0160-7CE9-4746-AE63-E5E19A99D5A7}"/>
              </a:ext>
            </a:extLst>
          </p:cNvPr>
          <p:cNvSpPr>
            <a:spLocks noGrp="1" noChangeArrowheads="1"/>
          </p:cNvSpPr>
          <p:nvPr>
            <p:ph type="sldNum" sz="quarter" idx="12"/>
          </p:nvPr>
        </p:nvSpPr>
        <p:spPr>
          <a:ln/>
        </p:spPr>
        <p:txBody>
          <a:bodyPr/>
          <a:lstStyle>
            <a:lvl1pPr>
              <a:defRPr/>
            </a:lvl1pPr>
          </a:lstStyle>
          <a:p>
            <a:fld id="{8CAC4D6B-8033-AC45-BFCB-19C771EB99A6}" type="slidenum">
              <a:rPr lang="en-US" altLang="en-US"/>
              <a:pPr/>
              <a:t>‹#›</a:t>
            </a:fld>
            <a:endParaRPr lang="en-US" altLang="en-US" dirty="0"/>
          </a:p>
        </p:txBody>
      </p:sp>
    </p:spTree>
    <p:extLst>
      <p:ext uri="{BB962C8B-B14F-4D97-AF65-F5344CB8AC3E}">
        <p14:creationId xmlns:p14="http://schemas.microsoft.com/office/powerpoint/2010/main" val="3441948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8694CB7-05C0-6447-AF29-52DC794DADEE}"/>
              </a:ext>
            </a:extLst>
          </p:cNvPr>
          <p:cNvSpPr>
            <a:spLocks noGrp="1" noChangeArrowheads="1"/>
          </p:cNvSpPr>
          <p:nvPr>
            <p:ph type="dt" sz="half" idx="10"/>
          </p:nvPr>
        </p:nvSpPr>
        <p:spPr>
          <a:ln/>
        </p:spPr>
        <p:txBody>
          <a:bodyPr/>
          <a:lstStyle>
            <a:lvl1pPr>
              <a:defRPr/>
            </a:lvl1pPr>
          </a:lstStyle>
          <a:p>
            <a:pPr>
              <a:defRPr/>
            </a:pPr>
            <a:fld id="{1A03E0B8-5DEB-41A2-9892-ABAF908603E9}" type="datetime1">
              <a:rPr lang="en-GB" smtClean="0"/>
              <a:t>30/03/2025</a:t>
            </a:fld>
            <a:endParaRPr lang="en-US" dirty="0"/>
          </a:p>
        </p:txBody>
      </p:sp>
      <p:sp>
        <p:nvSpPr>
          <p:cNvPr id="3" name="Rectangle 5">
            <a:extLst>
              <a:ext uri="{FF2B5EF4-FFF2-40B4-BE49-F238E27FC236}">
                <a16:creationId xmlns:a16="http://schemas.microsoft.com/office/drawing/2014/main" id="{55CAC97E-DA0B-394B-8F87-53CC57EBB0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ECBDBB4B-9FBA-5B43-B8EC-74DC9D636690}"/>
              </a:ext>
            </a:extLst>
          </p:cNvPr>
          <p:cNvSpPr>
            <a:spLocks noGrp="1" noChangeArrowheads="1"/>
          </p:cNvSpPr>
          <p:nvPr>
            <p:ph type="sldNum" sz="quarter" idx="12"/>
          </p:nvPr>
        </p:nvSpPr>
        <p:spPr>
          <a:ln/>
        </p:spPr>
        <p:txBody>
          <a:bodyPr/>
          <a:lstStyle>
            <a:lvl1pPr>
              <a:defRPr/>
            </a:lvl1pPr>
          </a:lstStyle>
          <a:p>
            <a:fld id="{9CB433B1-F79F-BD4A-8D7A-310C39AE6A8B}" type="slidenum">
              <a:rPr lang="en-US" altLang="en-US"/>
              <a:pPr/>
              <a:t>‹#›</a:t>
            </a:fld>
            <a:endParaRPr lang="en-US" altLang="en-US" dirty="0"/>
          </a:p>
        </p:txBody>
      </p:sp>
    </p:spTree>
    <p:extLst>
      <p:ext uri="{BB962C8B-B14F-4D97-AF65-F5344CB8AC3E}">
        <p14:creationId xmlns:p14="http://schemas.microsoft.com/office/powerpoint/2010/main" val="2824303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766735" y="273069"/>
            <a:ext cx="6815667" cy="5853113"/>
          </a:xfrm>
        </p:spPr>
        <p:txBody>
          <a:bodyPr/>
          <a:lstStyle>
            <a:lvl1pPr>
              <a:defRPr sz="3600">
                <a:latin typeface="Century Gothic" panose="020B0502020202020204" pitchFamily="34" charset="0"/>
              </a:defRPr>
            </a:lvl1pPr>
            <a:lvl2pPr>
              <a:defRPr sz="3200">
                <a:latin typeface="Century Gothic" panose="020B0502020202020204" pitchFamily="34" charset="0"/>
              </a:defRPr>
            </a:lvl2pPr>
            <a:lvl3pPr>
              <a:defRPr sz="2667">
                <a:latin typeface="Century Gothic" panose="020B0502020202020204" pitchFamily="34" charset="0"/>
              </a:defRPr>
            </a:lvl3pPr>
            <a:lvl4pPr>
              <a:defRPr sz="2267">
                <a:latin typeface="Century Gothic" panose="020B0502020202020204" pitchFamily="34" charset="0"/>
              </a:defRPr>
            </a:lvl4pPr>
            <a:lvl5pPr>
              <a:defRPr sz="2267">
                <a:latin typeface="Century Gothic" panose="020B0502020202020204" pitchFamily="34" charset="0"/>
              </a:defRPr>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atin typeface="Century Gothic" panose="020B0502020202020204" pitchFamily="34" charset="0"/>
              </a:defRPr>
            </a:lvl1pPr>
            <a:lvl2pPr marL="518838" indent="0">
              <a:buNone/>
              <a:defRPr sz="1333"/>
            </a:lvl2pPr>
            <a:lvl3pPr marL="1037678" indent="0">
              <a:buNone/>
              <a:defRPr sz="1200"/>
            </a:lvl3pPr>
            <a:lvl4pPr marL="1556514" indent="0">
              <a:buNone/>
              <a:defRPr sz="1067"/>
            </a:lvl4pPr>
            <a:lvl5pPr marL="2075356" indent="0">
              <a:buNone/>
              <a:defRPr sz="1067"/>
            </a:lvl5pPr>
            <a:lvl6pPr marL="2594192" indent="0">
              <a:buNone/>
              <a:defRPr sz="1067"/>
            </a:lvl6pPr>
            <a:lvl7pPr marL="3113036" indent="0">
              <a:buNone/>
              <a:defRPr sz="1067"/>
            </a:lvl7pPr>
            <a:lvl8pPr marL="3631869" indent="0">
              <a:buNone/>
              <a:defRPr sz="1067"/>
            </a:lvl8pPr>
            <a:lvl9pPr marL="4150707"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5C0A15BE-5E1E-D84E-B56E-32387FDB207F}"/>
              </a:ext>
            </a:extLst>
          </p:cNvPr>
          <p:cNvSpPr>
            <a:spLocks noGrp="1" noChangeArrowheads="1"/>
          </p:cNvSpPr>
          <p:nvPr>
            <p:ph type="dt" sz="half" idx="10"/>
          </p:nvPr>
        </p:nvSpPr>
        <p:spPr>
          <a:ln/>
        </p:spPr>
        <p:txBody>
          <a:bodyPr/>
          <a:lstStyle>
            <a:lvl1pPr>
              <a:defRPr/>
            </a:lvl1pPr>
          </a:lstStyle>
          <a:p>
            <a:pPr>
              <a:defRPr/>
            </a:pPr>
            <a:fld id="{D29B454A-DE53-4D14-977E-3F350C1567D7}" type="datetime1">
              <a:rPr lang="en-GB" smtClean="0"/>
              <a:t>30/03/2025</a:t>
            </a:fld>
            <a:endParaRPr lang="en-US" dirty="0"/>
          </a:p>
        </p:txBody>
      </p:sp>
      <p:sp>
        <p:nvSpPr>
          <p:cNvPr id="6" name="Rectangle 5">
            <a:extLst>
              <a:ext uri="{FF2B5EF4-FFF2-40B4-BE49-F238E27FC236}">
                <a16:creationId xmlns:a16="http://schemas.microsoft.com/office/drawing/2014/main" id="{FD4E76B8-883D-B944-9E3B-E044634A50A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A54A18CB-EC76-AF42-8B3F-7EDB7435EE4E}"/>
              </a:ext>
            </a:extLst>
          </p:cNvPr>
          <p:cNvSpPr>
            <a:spLocks noGrp="1" noChangeArrowheads="1"/>
          </p:cNvSpPr>
          <p:nvPr>
            <p:ph type="sldNum" sz="quarter" idx="12"/>
          </p:nvPr>
        </p:nvSpPr>
        <p:spPr>
          <a:ln/>
        </p:spPr>
        <p:txBody>
          <a:bodyPr/>
          <a:lstStyle>
            <a:lvl1pPr>
              <a:defRPr/>
            </a:lvl1pPr>
          </a:lstStyle>
          <a:p>
            <a:fld id="{C1AF8C23-7856-0B43-A6A4-CCBC6BBACB65}" type="slidenum">
              <a:rPr lang="en-US" altLang="en-US"/>
              <a:pPr/>
              <a:t>‹#›</a:t>
            </a:fld>
            <a:endParaRPr lang="en-US" altLang="en-US" dirty="0"/>
          </a:p>
        </p:txBody>
      </p:sp>
    </p:spTree>
    <p:extLst>
      <p:ext uri="{BB962C8B-B14F-4D97-AF65-F5344CB8AC3E}">
        <p14:creationId xmlns:p14="http://schemas.microsoft.com/office/powerpoint/2010/main" val="301917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FA04B1-C2E2-664C-AABC-DAB367A0265B}"/>
              </a:ext>
            </a:extLst>
          </p:cNvPr>
          <p:cNvPicPr preferRelativeResize="0">
            <a:picLocks/>
          </p:cNvPicPr>
          <p:nvPr userDrawn="1"/>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87592B-6994-2046-B7E7-F491A5BE53AD}"/>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GB" dirty="0"/>
              <a:t>Click </a:t>
            </a:r>
            <a:r>
              <a:rPr lang="en-GB" dirty="0" err="1"/>
              <a:t>tothan</a:t>
            </a:r>
            <a:r>
              <a:rPr lang="en-GB" dirty="0"/>
              <a:t> you edit Master title style</a:t>
            </a:r>
          </a:p>
        </p:txBody>
      </p:sp>
      <p:sp>
        <p:nvSpPr>
          <p:cNvPr id="3" name="Subtitle 2">
            <a:extLst>
              <a:ext uri="{FF2B5EF4-FFF2-40B4-BE49-F238E27FC236}">
                <a16:creationId xmlns:a16="http://schemas.microsoft.com/office/drawing/2014/main" id="{0A2CD057-31A2-954F-B6C8-D9BF00408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8FCC00C-5EA7-2B49-A561-FCC4E8D803A0}"/>
              </a:ext>
            </a:extLst>
          </p:cNvPr>
          <p:cNvSpPr>
            <a:spLocks noGrp="1"/>
          </p:cNvSpPr>
          <p:nvPr>
            <p:ph type="dt" sz="half" idx="10"/>
          </p:nvPr>
        </p:nvSpPr>
        <p:spPr/>
        <p:txBody>
          <a:bodyPr/>
          <a:lstStyle/>
          <a:p>
            <a:fld id="{54764094-2798-406F-9084-195FB9EB1529}" type="datetime1">
              <a:rPr lang="en-GB" smtClean="0"/>
              <a:t>30/03/2025</a:t>
            </a:fld>
            <a:endParaRPr lang="en-GB" dirty="0"/>
          </a:p>
        </p:txBody>
      </p:sp>
      <p:sp>
        <p:nvSpPr>
          <p:cNvPr id="5" name="Footer Placeholder 4">
            <a:extLst>
              <a:ext uri="{FF2B5EF4-FFF2-40B4-BE49-F238E27FC236}">
                <a16:creationId xmlns:a16="http://schemas.microsoft.com/office/drawing/2014/main" id="{56FAF929-702C-9A4A-BB80-FD3F8494F48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443135-CF6B-2D45-972C-37D7010848DA}"/>
              </a:ext>
            </a:extLst>
          </p:cNvPr>
          <p:cNvSpPr>
            <a:spLocks noGrp="1"/>
          </p:cNvSpPr>
          <p:nvPr>
            <p:ph type="sldNum" sz="quarter" idx="12"/>
          </p:nvPr>
        </p:nvSpPr>
        <p:spPr/>
        <p:txBody>
          <a:bodyPr/>
          <a:lstStyle/>
          <a:p>
            <a:fld id="{07477324-DFD1-2248-8733-B36E37F5C7EC}" type="slidenum">
              <a:rPr lang="en-GB" smtClean="0"/>
              <a:t>‹#›</a:t>
            </a:fld>
            <a:endParaRPr lang="en-GB" dirty="0"/>
          </a:p>
        </p:txBody>
      </p:sp>
    </p:spTree>
    <p:extLst>
      <p:ext uri="{BB962C8B-B14F-4D97-AF65-F5344CB8AC3E}">
        <p14:creationId xmlns:p14="http://schemas.microsoft.com/office/powerpoint/2010/main" val="3287026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838" indent="0">
              <a:buNone/>
              <a:defRPr sz="3200"/>
            </a:lvl2pPr>
            <a:lvl3pPr marL="1037678" indent="0">
              <a:buNone/>
              <a:defRPr sz="2667"/>
            </a:lvl3pPr>
            <a:lvl4pPr marL="1556514" indent="0">
              <a:buNone/>
              <a:defRPr sz="2267"/>
            </a:lvl4pPr>
            <a:lvl5pPr marL="2075356" indent="0">
              <a:buNone/>
              <a:defRPr sz="2267"/>
            </a:lvl5pPr>
            <a:lvl6pPr marL="2594192" indent="0">
              <a:buNone/>
              <a:defRPr sz="2267"/>
            </a:lvl6pPr>
            <a:lvl7pPr marL="3113036" indent="0">
              <a:buNone/>
              <a:defRPr sz="2267"/>
            </a:lvl7pPr>
            <a:lvl8pPr marL="3631869" indent="0">
              <a:buNone/>
              <a:defRPr sz="2267"/>
            </a:lvl8pPr>
            <a:lvl9pPr marL="4150707"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600"/>
            </a:lvl1pPr>
            <a:lvl2pPr marL="518838" indent="0">
              <a:buNone/>
              <a:defRPr sz="1333"/>
            </a:lvl2pPr>
            <a:lvl3pPr marL="1037678" indent="0">
              <a:buNone/>
              <a:defRPr sz="1200"/>
            </a:lvl3pPr>
            <a:lvl4pPr marL="1556514" indent="0">
              <a:buNone/>
              <a:defRPr sz="1067"/>
            </a:lvl4pPr>
            <a:lvl5pPr marL="2075356" indent="0">
              <a:buNone/>
              <a:defRPr sz="1067"/>
            </a:lvl5pPr>
            <a:lvl6pPr marL="2594192" indent="0">
              <a:buNone/>
              <a:defRPr sz="1067"/>
            </a:lvl6pPr>
            <a:lvl7pPr marL="3113036" indent="0">
              <a:buNone/>
              <a:defRPr sz="1067"/>
            </a:lvl7pPr>
            <a:lvl8pPr marL="3631869" indent="0">
              <a:buNone/>
              <a:defRPr sz="1067"/>
            </a:lvl8pPr>
            <a:lvl9pPr marL="4150707"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7F28D72D-4A34-B84C-A112-D1BCC129F763}"/>
              </a:ext>
            </a:extLst>
          </p:cNvPr>
          <p:cNvSpPr>
            <a:spLocks noGrp="1" noChangeArrowheads="1"/>
          </p:cNvSpPr>
          <p:nvPr>
            <p:ph type="dt" sz="half" idx="10"/>
          </p:nvPr>
        </p:nvSpPr>
        <p:spPr>
          <a:ln/>
        </p:spPr>
        <p:txBody>
          <a:bodyPr/>
          <a:lstStyle>
            <a:lvl1pPr>
              <a:defRPr/>
            </a:lvl1pPr>
          </a:lstStyle>
          <a:p>
            <a:pPr>
              <a:defRPr/>
            </a:pPr>
            <a:fld id="{A320950B-4140-41D3-AD24-7A1828C34358}" type="datetime1">
              <a:rPr lang="en-GB" smtClean="0"/>
              <a:t>30/03/2025</a:t>
            </a:fld>
            <a:endParaRPr lang="en-US" dirty="0"/>
          </a:p>
        </p:txBody>
      </p:sp>
      <p:sp>
        <p:nvSpPr>
          <p:cNvPr id="6" name="Rectangle 5">
            <a:extLst>
              <a:ext uri="{FF2B5EF4-FFF2-40B4-BE49-F238E27FC236}">
                <a16:creationId xmlns:a16="http://schemas.microsoft.com/office/drawing/2014/main" id="{1F391A5D-5CE8-C547-8692-D6B1CBDC01E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6681187-C8A2-154B-8041-7633D6352BBB}"/>
              </a:ext>
            </a:extLst>
          </p:cNvPr>
          <p:cNvSpPr>
            <a:spLocks noGrp="1" noChangeArrowheads="1"/>
          </p:cNvSpPr>
          <p:nvPr>
            <p:ph type="sldNum" sz="quarter" idx="12"/>
          </p:nvPr>
        </p:nvSpPr>
        <p:spPr>
          <a:ln/>
        </p:spPr>
        <p:txBody>
          <a:bodyPr/>
          <a:lstStyle>
            <a:lvl1pPr>
              <a:defRPr/>
            </a:lvl1pPr>
          </a:lstStyle>
          <a:p>
            <a:fld id="{1B4A1BEC-F819-3E4B-BF9C-0860F39FFB69}" type="slidenum">
              <a:rPr lang="en-US" altLang="en-US"/>
              <a:pPr/>
              <a:t>‹#›</a:t>
            </a:fld>
            <a:endParaRPr lang="en-US" altLang="en-US" dirty="0"/>
          </a:p>
        </p:txBody>
      </p:sp>
    </p:spTree>
    <p:extLst>
      <p:ext uri="{BB962C8B-B14F-4D97-AF65-F5344CB8AC3E}">
        <p14:creationId xmlns:p14="http://schemas.microsoft.com/office/powerpoint/2010/main" val="25256963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2DC91084-DC92-324D-B440-DC6BCEEA00C3}"/>
              </a:ext>
            </a:extLst>
          </p:cNvPr>
          <p:cNvSpPr>
            <a:spLocks noGrp="1" noChangeArrowheads="1"/>
          </p:cNvSpPr>
          <p:nvPr>
            <p:ph type="dt" sz="half" idx="10"/>
          </p:nvPr>
        </p:nvSpPr>
        <p:spPr>
          <a:ln/>
        </p:spPr>
        <p:txBody>
          <a:bodyPr/>
          <a:lstStyle>
            <a:lvl1pPr>
              <a:defRPr/>
            </a:lvl1pPr>
          </a:lstStyle>
          <a:p>
            <a:pPr>
              <a:defRPr/>
            </a:pPr>
            <a:fld id="{E3D0B838-401D-4290-889B-6D1A998937B7}" type="datetime1">
              <a:rPr lang="en-GB" smtClean="0"/>
              <a:t>30/03/2025</a:t>
            </a:fld>
            <a:endParaRPr lang="en-US" dirty="0"/>
          </a:p>
        </p:txBody>
      </p:sp>
      <p:sp>
        <p:nvSpPr>
          <p:cNvPr id="5" name="Rectangle 5">
            <a:extLst>
              <a:ext uri="{FF2B5EF4-FFF2-40B4-BE49-F238E27FC236}">
                <a16:creationId xmlns:a16="http://schemas.microsoft.com/office/drawing/2014/main" id="{91E27B51-28B6-D444-ADE7-D50A6419A94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1F5E7F2-912A-6A45-AB77-D6DCFB683362}"/>
              </a:ext>
            </a:extLst>
          </p:cNvPr>
          <p:cNvSpPr>
            <a:spLocks noGrp="1" noChangeArrowheads="1"/>
          </p:cNvSpPr>
          <p:nvPr>
            <p:ph type="sldNum" sz="quarter" idx="12"/>
          </p:nvPr>
        </p:nvSpPr>
        <p:spPr>
          <a:ln/>
        </p:spPr>
        <p:txBody>
          <a:bodyPr/>
          <a:lstStyle>
            <a:lvl1pPr>
              <a:defRPr/>
            </a:lvl1pPr>
          </a:lstStyle>
          <a:p>
            <a:fld id="{48458719-2AB5-4741-B8CA-41170386F82E}" type="slidenum">
              <a:rPr lang="en-US" altLang="en-US"/>
              <a:pPr/>
              <a:t>‹#›</a:t>
            </a:fld>
            <a:endParaRPr lang="en-US" altLang="en-US" dirty="0"/>
          </a:p>
        </p:txBody>
      </p:sp>
    </p:spTree>
    <p:extLst>
      <p:ext uri="{BB962C8B-B14F-4D97-AF65-F5344CB8AC3E}">
        <p14:creationId xmlns:p14="http://schemas.microsoft.com/office/powerpoint/2010/main" val="32269970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a:xfrm>
            <a:off x="609600" y="274640"/>
            <a:ext cx="8026400" cy="5851525"/>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CAEF77FA-B2E4-4A47-BF92-16029F736630}"/>
              </a:ext>
            </a:extLst>
          </p:cNvPr>
          <p:cNvSpPr>
            <a:spLocks noGrp="1" noChangeArrowheads="1"/>
          </p:cNvSpPr>
          <p:nvPr>
            <p:ph type="dt" sz="half" idx="10"/>
          </p:nvPr>
        </p:nvSpPr>
        <p:spPr>
          <a:ln/>
        </p:spPr>
        <p:txBody>
          <a:bodyPr/>
          <a:lstStyle>
            <a:lvl1pPr>
              <a:defRPr/>
            </a:lvl1pPr>
          </a:lstStyle>
          <a:p>
            <a:pPr>
              <a:defRPr/>
            </a:pPr>
            <a:fld id="{75416BF6-FB0E-4B4B-9773-52900874C28A}" type="datetime1">
              <a:rPr lang="en-GB" smtClean="0"/>
              <a:t>30/03/2025</a:t>
            </a:fld>
            <a:endParaRPr lang="en-US" dirty="0"/>
          </a:p>
        </p:txBody>
      </p:sp>
      <p:sp>
        <p:nvSpPr>
          <p:cNvPr id="5" name="Rectangle 5">
            <a:extLst>
              <a:ext uri="{FF2B5EF4-FFF2-40B4-BE49-F238E27FC236}">
                <a16:creationId xmlns:a16="http://schemas.microsoft.com/office/drawing/2014/main" id="{93DD7869-4F60-0C4B-926A-FFB8C4D136E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1B90BDB-9577-2C4C-BBF4-E9202E1D5377}"/>
              </a:ext>
            </a:extLst>
          </p:cNvPr>
          <p:cNvSpPr>
            <a:spLocks noGrp="1" noChangeArrowheads="1"/>
          </p:cNvSpPr>
          <p:nvPr>
            <p:ph type="sldNum" sz="quarter" idx="12"/>
          </p:nvPr>
        </p:nvSpPr>
        <p:spPr>
          <a:ln/>
        </p:spPr>
        <p:txBody>
          <a:bodyPr/>
          <a:lstStyle>
            <a:lvl1pPr>
              <a:defRPr/>
            </a:lvl1pPr>
          </a:lstStyle>
          <a:p>
            <a:fld id="{22E2350B-A9F3-D148-9714-34BEE5A0B666}" type="slidenum">
              <a:rPr lang="en-US" altLang="en-US"/>
              <a:pPr/>
              <a:t>‹#›</a:t>
            </a:fld>
            <a:endParaRPr lang="en-US" altLang="en-US" dirty="0"/>
          </a:p>
        </p:txBody>
      </p:sp>
    </p:spTree>
    <p:extLst>
      <p:ext uri="{BB962C8B-B14F-4D97-AF65-F5344CB8AC3E}">
        <p14:creationId xmlns:p14="http://schemas.microsoft.com/office/powerpoint/2010/main" val="21992891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5"/>
            <a:ext cx="10363200" cy="1470025"/>
          </a:xfrm>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Century Gothic" panose="020B0502020202020204" pitchFamily="34" charset="0"/>
              </a:defRPr>
            </a:lvl1pPr>
            <a:lvl2pPr marL="518779" indent="0" algn="ctr">
              <a:buNone/>
              <a:defRPr/>
            </a:lvl2pPr>
            <a:lvl3pPr marL="1037561" indent="0" algn="ctr">
              <a:buNone/>
              <a:defRPr/>
            </a:lvl3pPr>
            <a:lvl4pPr marL="1556337" indent="0" algn="ctr">
              <a:buNone/>
              <a:defRPr/>
            </a:lvl4pPr>
            <a:lvl5pPr marL="2075120" indent="0" algn="ctr">
              <a:buNone/>
              <a:defRPr/>
            </a:lvl5pPr>
            <a:lvl6pPr marL="2593898" indent="0" algn="ctr">
              <a:buNone/>
              <a:defRPr/>
            </a:lvl6pPr>
            <a:lvl7pPr marL="3112682" indent="0" algn="ctr">
              <a:buNone/>
              <a:defRPr/>
            </a:lvl7pPr>
            <a:lvl8pPr marL="3631456" indent="0" algn="ctr">
              <a:buNone/>
              <a:defRPr/>
            </a:lvl8pPr>
            <a:lvl9pPr marL="4150235" indent="0" algn="ctr">
              <a:buNone/>
              <a:defRPr/>
            </a:lvl9pPr>
          </a:lstStyle>
          <a:p>
            <a:r>
              <a:rPr lang="en-GB"/>
              <a:t>Click to edit Master subtitle style</a:t>
            </a:r>
            <a:endParaRPr lang="en-GB" dirty="0"/>
          </a:p>
        </p:txBody>
      </p:sp>
      <p:sp>
        <p:nvSpPr>
          <p:cNvPr id="4" name="Rectangle 4">
            <a:extLst>
              <a:ext uri="{FF2B5EF4-FFF2-40B4-BE49-F238E27FC236}">
                <a16:creationId xmlns:a16="http://schemas.microsoft.com/office/drawing/2014/main" id="{ADE5FCA1-FF82-CB4C-8F18-6930C219B2BF}"/>
              </a:ext>
            </a:extLst>
          </p:cNvPr>
          <p:cNvSpPr>
            <a:spLocks noGrp="1" noChangeArrowheads="1"/>
          </p:cNvSpPr>
          <p:nvPr>
            <p:ph type="dt" sz="half" idx="10"/>
          </p:nvPr>
        </p:nvSpPr>
        <p:spPr>
          <a:ln/>
        </p:spPr>
        <p:txBody>
          <a:bodyPr/>
          <a:lstStyle>
            <a:lvl1pPr>
              <a:defRPr/>
            </a:lvl1pPr>
          </a:lstStyle>
          <a:p>
            <a:pPr>
              <a:defRPr/>
            </a:pPr>
            <a:fld id="{959700FA-3811-4C72-8F3D-AAF0F2E1EBC4}" type="datetime1">
              <a:rPr lang="en-GB" smtClean="0"/>
              <a:t>30/03/2025</a:t>
            </a:fld>
            <a:endParaRPr lang="en-US" dirty="0"/>
          </a:p>
        </p:txBody>
      </p:sp>
      <p:sp>
        <p:nvSpPr>
          <p:cNvPr id="5" name="Rectangle 5">
            <a:extLst>
              <a:ext uri="{FF2B5EF4-FFF2-40B4-BE49-F238E27FC236}">
                <a16:creationId xmlns:a16="http://schemas.microsoft.com/office/drawing/2014/main" id="{F4B2BFCB-4DE4-C841-901B-F22C2C0BBE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BDB9A685-377B-2345-80B2-C989F574FB60}"/>
              </a:ext>
            </a:extLst>
          </p:cNvPr>
          <p:cNvSpPr>
            <a:spLocks noGrp="1" noChangeArrowheads="1"/>
          </p:cNvSpPr>
          <p:nvPr>
            <p:ph type="sldNum" sz="quarter" idx="12"/>
          </p:nvPr>
        </p:nvSpPr>
        <p:spPr>
          <a:ln/>
        </p:spPr>
        <p:txBody>
          <a:bodyPr/>
          <a:lstStyle>
            <a:lvl1pPr>
              <a:defRPr/>
            </a:lvl1pPr>
          </a:lstStyle>
          <a:p>
            <a:fld id="{61856A87-8719-9F4F-BEB7-BC51F22B60C6}" type="slidenum">
              <a:rPr lang="en-US" altLang="en-US"/>
              <a:pPr/>
              <a:t>‹#›</a:t>
            </a:fld>
            <a:endParaRPr lang="en-US" altLang="en-US" dirty="0"/>
          </a:p>
        </p:txBody>
      </p:sp>
    </p:spTree>
    <p:extLst>
      <p:ext uri="{BB962C8B-B14F-4D97-AF65-F5344CB8AC3E}">
        <p14:creationId xmlns:p14="http://schemas.microsoft.com/office/powerpoint/2010/main" val="35135542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id="{FA488C9D-E16E-0649-AF63-13FAC3237FCC}"/>
              </a:ext>
            </a:extLst>
          </p:cNvPr>
          <p:cNvSpPr>
            <a:spLocks noGrp="1" noChangeArrowheads="1"/>
          </p:cNvSpPr>
          <p:nvPr>
            <p:ph type="dt" sz="half" idx="10"/>
          </p:nvPr>
        </p:nvSpPr>
        <p:spPr>
          <a:ln/>
        </p:spPr>
        <p:txBody>
          <a:bodyPr/>
          <a:lstStyle>
            <a:lvl1pPr>
              <a:defRPr/>
            </a:lvl1pPr>
          </a:lstStyle>
          <a:p>
            <a:pPr>
              <a:defRPr/>
            </a:pPr>
            <a:fld id="{B3775BBF-607B-4EDF-86F5-D2EF998A792B}" type="datetime1">
              <a:rPr lang="en-GB" smtClean="0"/>
              <a:t>30/03/2025</a:t>
            </a:fld>
            <a:endParaRPr lang="en-US" dirty="0"/>
          </a:p>
        </p:txBody>
      </p:sp>
      <p:sp>
        <p:nvSpPr>
          <p:cNvPr id="5" name="Rectangle 5">
            <a:extLst>
              <a:ext uri="{FF2B5EF4-FFF2-40B4-BE49-F238E27FC236}">
                <a16:creationId xmlns:a16="http://schemas.microsoft.com/office/drawing/2014/main" id="{BC491F30-BBED-774D-A159-D005ADE80DA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C794AA7-65C9-1546-9C7F-E9A12FB01CD8}"/>
              </a:ext>
            </a:extLst>
          </p:cNvPr>
          <p:cNvSpPr>
            <a:spLocks noGrp="1" noChangeArrowheads="1"/>
          </p:cNvSpPr>
          <p:nvPr>
            <p:ph type="sldNum" sz="quarter" idx="12"/>
          </p:nvPr>
        </p:nvSpPr>
        <p:spPr>
          <a:ln/>
        </p:spPr>
        <p:txBody>
          <a:bodyPr/>
          <a:lstStyle>
            <a:lvl1pPr>
              <a:defRPr/>
            </a:lvl1pPr>
          </a:lstStyle>
          <a:p>
            <a:fld id="{F153F869-D22F-4145-8E12-50B8E432F5BD}" type="slidenum">
              <a:rPr lang="en-US" altLang="en-US"/>
              <a:pPr/>
              <a:t>‹#›</a:t>
            </a:fld>
            <a:endParaRPr lang="en-US" altLang="en-US" dirty="0"/>
          </a:p>
        </p:txBody>
      </p:sp>
    </p:spTree>
    <p:extLst>
      <p:ext uri="{BB962C8B-B14F-4D97-AF65-F5344CB8AC3E}">
        <p14:creationId xmlns:p14="http://schemas.microsoft.com/office/powerpoint/2010/main" val="1998356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atin typeface="Century Gothic" panose="020B0502020202020204"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atin typeface="Century Gothic" panose="020B0502020202020204" pitchFamily="34" charset="0"/>
              </a:defRPr>
            </a:lvl1pPr>
            <a:lvl2pPr marL="518779" indent="0">
              <a:buNone/>
              <a:defRPr sz="2000"/>
            </a:lvl2pPr>
            <a:lvl3pPr marL="1037561" indent="0">
              <a:buNone/>
              <a:defRPr sz="1867"/>
            </a:lvl3pPr>
            <a:lvl4pPr marL="1556337" indent="0">
              <a:buNone/>
              <a:defRPr sz="1600"/>
            </a:lvl4pPr>
            <a:lvl5pPr marL="2075120" indent="0">
              <a:buNone/>
              <a:defRPr sz="1600"/>
            </a:lvl5pPr>
            <a:lvl6pPr marL="2593898" indent="0">
              <a:buNone/>
              <a:defRPr sz="1600"/>
            </a:lvl6pPr>
            <a:lvl7pPr marL="3112682" indent="0">
              <a:buNone/>
              <a:defRPr sz="1600"/>
            </a:lvl7pPr>
            <a:lvl8pPr marL="3631456" indent="0">
              <a:buNone/>
              <a:defRPr sz="1600"/>
            </a:lvl8pPr>
            <a:lvl9pPr marL="4150235"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5946E339-47AB-1C43-B2EC-15A5E299D48B}"/>
              </a:ext>
            </a:extLst>
          </p:cNvPr>
          <p:cNvSpPr>
            <a:spLocks noGrp="1" noChangeArrowheads="1"/>
          </p:cNvSpPr>
          <p:nvPr>
            <p:ph type="dt" sz="half" idx="10"/>
          </p:nvPr>
        </p:nvSpPr>
        <p:spPr>
          <a:ln/>
        </p:spPr>
        <p:txBody>
          <a:bodyPr/>
          <a:lstStyle>
            <a:lvl1pPr>
              <a:defRPr/>
            </a:lvl1pPr>
          </a:lstStyle>
          <a:p>
            <a:pPr>
              <a:defRPr/>
            </a:pPr>
            <a:fld id="{D71BDCB0-1072-45D6-B89B-B074DC000FA0}" type="datetime1">
              <a:rPr lang="en-GB" smtClean="0"/>
              <a:t>30/03/2025</a:t>
            </a:fld>
            <a:endParaRPr lang="en-US" dirty="0"/>
          </a:p>
        </p:txBody>
      </p:sp>
      <p:sp>
        <p:nvSpPr>
          <p:cNvPr id="5" name="Rectangle 5">
            <a:extLst>
              <a:ext uri="{FF2B5EF4-FFF2-40B4-BE49-F238E27FC236}">
                <a16:creationId xmlns:a16="http://schemas.microsoft.com/office/drawing/2014/main" id="{66200CEB-43E5-BD47-8FA0-8848FE7DC49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ED1AD18-0755-754C-94B5-FC753D70C469}"/>
              </a:ext>
            </a:extLst>
          </p:cNvPr>
          <p:cNvSpPr>
            <a:spLocks noGrp="1" noChangeArrowheads="1"/>
          </p:cNvSpPr>
          <p:nvPr>
            <p:ph type="sldNum" sz="quarter" idx="12"/>
          </p:nvPr>
        </p:nvSpPr>
        <p:spPr>
          <a:ln/>
        </p:spPr>
        <p:txBody>
          <a:bodyPr/>
          <a:lstStyle>
            <a:lvl1pPr>
              <a:defRPr/>
            </a:lvl1pPr>
          </a:lstStyle>
          <a:p>
            <a:fld id="{617ACC0F-E7FE-3A46-857B-09F32AD25D3E}" type="slidenum">
              <a:rPr lang="en-US" altLang="en-US"/>
              <a:pPr/>
              <a:t>‹#›</a:t>
            </a:fld>
            <a:endParaRPr lang="en-US" altLang="en-US" dirty="0"/>
          </a:p>
        </p:txBody>
      </p:sp>
    </p:spTree>
    <p:extLst>
      <p:ext uri="{BB962C8B-B14F-4D97-AF65-F5344CB8AC3E}">
        <p14:creationId xmlns:p14="http://schemas.microsoft.com/office/powerpoint/2010/main" val="1495537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0D535E94-4AB8-E242-A726-90949E977732}"/>
              </a:ext>
            </a:extLst>
          </p:cNvPr>
          <p:cNvSpPr>
            <a:spLocks noGrp="1" noChangeArrowheads="1"/>
          </p:cNvSpPr>
          <p:nvPr>
            <p:ph type="dt" sz="half" idx="10"/>
          </p:nvPr>
        </p:nvSpPr>
        <p:spPr>
          <a:ln/>
        </p:spPr>
        <p:txBody>
          <a:bodyPr/>
          <a:lstStyle>
            <a:lvl1pPr>
              <a:defRPr/>
            </a:lvl1pPr>
          </a:lstStyle>
          <a:p>
            <a:pPr>
              <a:defRPr/>
            </a:pPr>
            <a:fld id="{908E2434-5B56-4A52-9816-622BADBE3631}" type="datetime1">
              <a:rPr lang="en-GB" smtClean="0"/>
              <a:t>30/03/2025</a:t>
            </a:fld>
            <a:endParaRPr lang="en-US" dirty="0"/>
          </a:p>
        </p:txBody>
      </p:sp>
      <p:sp>
        <p:nvSpPr>
          <p:cNvPr id="6" name="Rectangle 5">
            <a:extLst>
              <a:ext uri="{FF2B5EF4-FFF2-40B4-BE49-F238E27FC236}">
                <a16:creationId xmlns:a16="http://schemas.microsoft.com/office/drawing/2014/main" id="{2DD53909-F6A3-C44A-96A1-6A28B6CA3BA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8AC1F958-B9D0-2A48-A19B-B12EEAD3DE2D}"/>
              </a:ext>
            </a:extLst>
          </p:cNvPr>
          <p:cNvSpPr>
            <a:spLocks noGrp="1" noChangeArrowheads="1"/>
          </p:cNvSpPr>
          <p:nvPr>
            <p:ph type="sldNum" sz="quarter" idx="12"/>
          </p:nvPr>
        </p:nvSpPr>
        <p:spPr>
          <a:ln/>
        </p:spPr>
        <p:txBody>
          <a:bodyPr/>
          <a:lstStyle>
            <a:lvl1pPr>
              <a:defRPr/>
            </a:lvl1pPr>
          </a:lstStyle>
          <a:p>
            <a:fld id="{CF566D71-A9D5-7E41-BC20-C8353931751B}" type="slidenum">
              <a:rPr lang="en-US" altLang="en-US"/>
              <a:pPr/>
              <a:t>‹#›</a:t>
            </a:fld>
            <a:endParaRPr lang="en-US" altLang="en-US" dirty="0"/>
          </a:p>
        </p:txBody>
      </p:sp>
    </p:spTree>
    <p:extLst>
      <p:ext uri="{BB962C8B-B14F-4D97-AF65-F5344CB8AC3E}">
        <p14:creationId xmlns:p14="http://schemas.microsoft.com/office/powerpoint/2010/main" val="230291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779" indent="0">
              <a:buNone/>
              <a:defRPr sz="2267" b="1"/>
            </a:lvl2pPr>
            <a:lvl3pPr marL="1037561" indent="0">
              <a:buNone/>
              <a:defRPr sz="2000" b="1"/>
            </a:lvl3pPr>
            <a:lvl4pPr marL="1556337" indent="0">
              <a:buNone/>
              <a:defRPr sz="1867" b="1"/>
            </a:lvl4pPr>
            <a:lvl5pPr marL="2075120" indent="0">
              <a:buNone/>
              <a:defRPr sz="1867" b="1"/>
            </a:lvl5pPr>
            <a:lvl6pPr marL="2593898" indent="0">
              <a:buNone/>
              <a:defRPr sz="1867" b="1"/>
            </a:lvl6pPr>
            <a:lvl7pPr marL="3112682" indent="0">
              <a:buNone/>
              <a:defRPr sz="1867" b="1"/>
            </a:lvl7pPr>
            <a:lvl8pPr marL="3631456" indent="0">
              <a:buNone/>
              <a:defRPr sz="1867" b="1"/>
            </a:lvl8pPr>
            <a:lvl9pPr marL="4150235"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779" indent="0">
              <a:buNone/>
              <a:defRPr sz="2267" b="1"/>
            </a:lvl2pPr>
            <a:lvl3pPr marL="1037561" indent="0">
              <a:buNone/>
              <a:defRPr sz="2000" b="1"/>
            </a:lvl3pPr>
            <a:lvl4pPr marL="1556337" indent="0">
              <a:buNone/>
              <a:defRPr sz="1867" b="1"/>
            </a:lvl4pPr>
            <a:lvl5pPr marL="2075120" indent="0">
              <a:buNone/>
              <a:defRPr sz="1867" b="1"/>
            </a:lvl5pPr>
            <a:lvl6pPr marL="2593898" indent="0">
              <a:buNone/>
              <a:defRPr sz="1867" b="1"/>
            </a:lvl6pPr>
            <a:lvl7pPr marL="3112682" indent="0">
              <a:buNone/>
              <a:defRPr sz="1867" b="1"/>
            </a:lvl7pPr>
            <a:lvl8pPr marL="3631456" indent="0">
              <a:buNone/>
              <a:defRPr sz="1867" b="1"/>
            </a:lvl8pPr>
            <a:lvl9pPr marL="4150235"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1025736E-3D56-3C41-B72E-360F7090B123}"/>
              </a:ext>
            </a:extLst>
          </p:cNvPr>
          <p:cNvSpPr>
            <a:spLocks noGrp="1" noChangeArrowheads="1"/>
          </p:cNvSpPr>
          <p:nvPr>
            <p:ph type="dt" sz="half" idx="10"/>
          </p:nvPr>
        </p:nvSpPr>
        <p:spPr>
          <a:ln/>
        </p:spPr>
        <p:txBody>
          <a:bodyPr/>
          <a:lstStyle>
            <a:lvl1pPr>
              <a:defRPr/>
            </a:lvl1pPr>
          </a:lstStyle>
          <a:p>
            <a:pPr>
              <a:defRPr/>
            </a:pPr>
            <a:fld id="{78E3B7B6-E2C9-43D7-9E64-E6B5905A1365}" type="datetime1">
              <a:rPr lang="en-GB" smtClean="0"/>
              <a:t>30/03/2025</a:t>
            </a:fld>
            <a:endParaRPr lang="en-US" dirty="0"/>
          </a:p>
        </p:txBody>
      </p:sp>
      <p:sp>
        <p:nvSpPr>
          <p:cNvPr id="8" name="Rectangle 5">
            <a:extLst>
              <a:ext uri="{FF2B5EF4-FFF2-40B4-BE49-F238E27FC236}">
                <a16:creationId xmlns:a16="http://schemas.microsoft.com/office/drawing/2014/main" id="{3714A647-5ADF-6941-A431-83FCCFF73E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6A917535-143B-284C-899C-777D33333C5E}"/>
              </a:ext>
            </a:extLst>
          </p:cNvPr>
          <p:cNvSpPr>
            <a:spLocks noGrp="1" noChangeArrowheads="1"/>
          </p:cNvSpPr>
          <p:nvPr>
            <p:ph type="sldNum" sz="quarter" idx="12"/>
          </p:nvPr>
        </p:nvSpPr>
        <p:spPr>
          <a:ln/>
        </p:spPr>
        <p:txBody>
          <a:bodyPr/>
          <a:lstStyle>
            <a:lvl1pPr>
              <a:defRPr/>
            </a:lvl1pPr>
          </a:lstStyle>
          <a:p>
            <a:fld id="{F3ED86DD-BF70-0B48-9A60-261F1F0DBABB}" type="slidenum">
              <a:rPr lang="en-US" altLang="en-US"/>
              <a:pPr/>
              <a:t>‹#›</a:t>
            </a:fld>
            <a:endParaRPr lang="en-US" altLang="en-US" dirty="0"/>
          </a:p>
        </p:txBody>
      </p:sp>
    </p:spTree>
    <p:extLst>
      <p:ext uri="{BB962C8B-B14F-4D97-AF65-F5344CB8AC3E}">
        <p14:creationId xmlns:p14="http://schemas.microsoft.com/office/powerpoint/2010/main" val="8899892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DC7D18E1-ADB7-6044-BDF7-5D9518FFDA58}"/>
              </a:ext>
            </a:extLst>
          </p:cNvPr>
          <p:cNvSpPr>
            <a:spLocks noGrp="1" noChangeArrowheads="1"/>
          </p:cNvSpPr>
          <p:nvPr>
            <p:ph type="dt" sz="half" idx="10"/>
          </p:nvPr>
        </p:nvSpPr>
        <p:spPr>
          <a:ln/>
        </p:spPr>
        <p:txBody>
          <a:bodyPr/>
          <a:lstStyle>
            <a:lvl1pPr>
              <a:defRPr/>
            </a:lvl1pPr>
          </a:lstStyle>
          <a:p>
            <a:pPr>
              <a:defRPr/>
            </a:pPr>
            <a:fld id="{931218FA-7650-4B42-ACCF-1D57E960B3BE}" type="datetime1">
              <a:rPr lang="en-GB" smtClean="0"/>
              <a:t>30/03/2025</a:t>
            </a:fld>
            <a:endParaRPr lang="en-US" dirty="0"/>
          </a:p>
        </p:txBody>
      </p:sp>
      <p:sp>
        <p:nvSpPr>
          <p:cNvPr id="4" name="Rectangle 5">
            <a:extLst>
              <a:ext uri="{FF2B5EF4-FFF2-40B4-BE49-F238E27FC236}">
                <a16:creationId xmlns:a16="http://schemas.microsoft.com/office/drawing/2014/main" id="{4CBAFD00-F390-5942-BD25-3C2A8FB0C9B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BCA1398-9CF0-E449-9B09-7672630A825D}"/>
              </a:ext>
            </a:extLst>
          </p:cNvPr>
          <p:cNvSpPr>
            <a:spLocks noGrp="1" noChangeArrowheads="1"/>
          </p:cNvSpPr>
          <p:nvPr>
            <p:ph type="sldNum" sz="quarter" idx="12"/>
          </p:nvPr>
        </p:nvSpPr>
        <p:spPr>
          <a:ln/>
        </p:spPr>
        <p:txBody>
          <a:bodyPr/>
          <a:lstStyle>
            <a:lvl1pPr>
              <a:defRPr/>
            </a:lvl1pPr>
          </a:lstStyle>
          <a:p>
            <a:fld id="{7021E92B-6411-AB4F-811C-8623E2FF534D}" type="slidenum">
              <a:rPr lang="en-US" altLang="en-US"/>
              <a:pPr/>
              <a:t>‹#›</a:t>
            </a:fld>
            <a:endParaRPr lang="en-US" altLang="en-US" dirty="0"/>
          </a:p>
        </p:txBody>
      </p:sp>
    </p:spTree>
    <p:extLst>
      <p:ext uri="{BB962C8B-B14F-4D97-AF65-F5344CB8AC3E}">
        <p14:creationId xmlns:p14="http://schemas.microsoft.com/office/powerpoint/2010/main" val="4155200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90BFBA-0178-8D47-A5B8-636CDA084B38}"/>
              </a:ext>
            </a:extLst>
          </p:cNvPr>
          <p:cNvSpPr>
            <a:spLocks noGrp="1" noChangeArrowheads="1"/>
          </p:cNvSpPr>
          <p:nvPr>
            <p:ph type="dt" sz="half" idx="10"/>
          </p:nvPr>
        </p:nvSpPr>
        <p:spPr>
          <a:ln/>
        </p:spPr>
        <p:txBody>
          <a:bodyPr/>
          <a:lstStyle>
            <a:lvl1pPr>
              <a:defRPr/>
            </a:lvl1pPr>
          </a:lstStyle>
          <a:p>
            <a:pPr>
              <a:defRPr/>
            </a:pPr>
            <a:fld id="{06895555-1FB0-4826-AC98-916EAD5A6603}" type="datetime1">
              <a:rPr lang="en-GB" smtClean="0"/>
              <a:t>30/03/2025</a:t>
            </a:fld>
            <a:endParaRPr lang="en-US" dirty="0"/>
          </a:p>
        </p:txBody>
      </p:sp>
      <p:sp>
        <p:nvSpPr>
          <p:cNvPr id="3" name="Rectangle 5">
            <a:extLst>
              <a:ext uri="{FF2B5EF4-FFF2-40B4-BE49-F238E27FC236}">
                <a16:creationId xmlns:a16="http://schemas.microsoft.com/office/drawing/2014/main" id="{B41E9FE7-028B-BF4F-8C0A-89753A59525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A2ADD260-43EA-1A44-982A-D34A27BBD0D2}"/>
              </a:ext>
            </a:extLst>
          </p:cNvPr>
          <p:cNvSpPr>
            <a:spLocks noGrp="1" noChangeArrowheads="1"/>
          </p:cNvSpPr>
          <p:nvPr>
            <p:ph type="sldNum" sz="quarter" idx="12"/>
          </p:nvPr>
        </p:nvSpPr>
        <p:spPr>
          <a:ln/>
        </p:spPr>
        <p:txBody>
          <a:bodyPr/>
          <a:lstStyle>
            <a:lvl1pPr>
              <a:defRPr/>
            </a:lvl1pPr>
          </a:lstStyle>
          <a:p>
            <a:fld id="{F899DB99-F943-A64C-971A-AC49A3CAF512}" type="slidenum">
              <a:rPr lang="en-US" altLang="en-US"/>
              <a:pPr/>
              <a:t>‹#›</a:t>
            </a:fld>
            <a:endParaRPr lang="en-US" altLang="en-US" dirty="0"/>
          </a:p>
        </p:txBody>
      </p:sp>
    </p:spTree>
    <p:extLst>
      <p:ext uri="{BB962C8B-B14F-4D97-AF65-F5344CB8AC3E}">
        <p14:creationId xmlns:p14="http://schemas.microsoft.com/office/powerpoint/2010/main" val="250334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2400" baseline="0">
                <a:solidFill>
                  <a:schemeClr val="bg1"/>
                </a:solidFill>
                <a:latin typeface="Century Gothic" panose="020B0502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300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id="{E76C7AAD-2202-1741-99E7-2E2530882453}"/>
              </a:ext>
            </a:extLst>
          </p:cNvPr>
          <p:cNvSpPr>
            <a:spLocks noGrp="1"/>
          </p:cNvSpPr>
          <p:nvPr>
            <p:ph type="dt" sz="half" idx="10"/>
          </p:nvPr>
        </p:nvSpPr>
        <p:spPr/>
        <p:txBody>
          <a:bodyPr/>
          <a:lstStyle/>
          <a:p>
            <a:fld id="{AB634541-5C3C-4068-A2FE-BBEA5B87BBCB}" type="datetime1">
              <a:rPr lang="en-GB" smtClean="0"/>
              <a:t>30/03/2025</a:t>
            </a:fld>
            <a:endParaRPr lang="en-GB" dirty="0"/>
          </a:p>
        </p:txBody>
      </p:sp>
      <p:sp>
        <p:nvSpPr>
          <p:cNvPr id="9" name="Footer Placeholder 8">
            <a:extLst>
              <a:ext uri="{FF2B5EF4-FFF2-40B4-BE49-F238E27FC236}">
                <a16:creationId xmlns:a16="http://schemas.microsoft.com/office/drawing/2014/main" id="{78535A6F-D3EC-2F41-A7FE-1091B1157F8A}"/>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1C07BEE-47BD-3A4D-AF47-983DB691DE35}"/>
              </a:ext>
            </a:extLst>
          </p:cNvPr>
          <p:cNvSpPr>
            <a:spLocks noGrp="1"/>
          </p:cNvSpPr>
          <p:nvPr>
            <p:ph type="sldNum" sz="quarter" idx="12"/>
          </p:nvPr>
        </p:nvSpPr>
        <p:spPr/>
        <p:txBody>
          <a:bodyPr/>
          <a:lstStyle/>
          <a:p>
            <a:fld id="{C242FC84-7891-F740-B8A1-EC98BEFAEA4C}" type="slidenum">
              <a:rPr lang="en-GB" smtClean="0"/>
              <a:t>‹#›</a:t>
            </a:fld>
            <a:endParaRPr lang="en-GB" dirty="0"/>
          </a:p>
        </p:txBody>
      </p:sp>
    </p:spTree>
    <p:extLst>
      <p:ext uri="{BB962C8B-B14F-4D97-AF65-F5344CB8AC3E}">
        <p14:creationId xmlns:p14="http://schemas.microsoft.com/office/powerpoint/2010/main" val="346579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0"/>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779" indent="0">
              <a:buNone/>
              <a:defRPr sz="1333"/>
            </a:lvl2pPr>
            <a:lvl3pPr marL="1037561" indent="0">
              <a:buNone/>
              <a:defRPr sz="1200"/>
            </a:lvl3pPr>
            <a:lvl4pPr marL="1556337" indent="0">
              <a:buNone/>
              <a:defRPr sz="1067"/>
            </a:lvl4pPr>
            <a:lvl5pPr marL="2075120" indent="0">
              <a:buNone/>
              <a:defRPr sz="1067"/>
            </a:lvl5pPr>
            <a:lvl6pPr marL="2593898" indent="0">
              <a:buNone/>
              <a:defRPr sz="1067"/>
            </a:lvl6pPr>
            <a:lvl7pPr marL="3112682" indent="0">
              <a:buNone/>
              <a:defRPr sz="1067"/>
            </a:lvl7pPr>
            <a:lvl8pPr marL="3631456" indent="0">
              <a:buNone/>
              <a:defRPr sz="1067"/>
            </a:lvl8pPr>
            <a:lvl9pPr marL="4150235"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67EDCCD7-A5EA-4040-96D1-20C9C80E26C2}"/>
              </a:ext>
            </a:extLst>
          </p:cNvPr>
          <p:cNvSpPr>
            <a:spLocks noGrp="1" noChangeArrowheads="1"/>
          </p:cNvSpPr>
          <p:nvPr>
            <p:ph type="dt" sz="half" idx="10"/>
          </p:nvPr>
        </p:nvSpPr>
        <p:spPr>
          <a:ln/>
        </p:spPr>
        <p:txBody>
          <a:bodyPr/>
          <a:lstStyle>
            <a:lvl1pPr>
              <a:defRPr/>
            </a:lvl1pPr>
          </a:lstStyle>
          <a:p>
            <a:pPr>
              <a:defRPr/>
            </a:pPr>
            <a:fld id="{19429C3B-EDF4-4D64-BA32-B9DCD95D74EE}" type="datetime1">
              <a:rPr lang="en-GB" smtClean="0"/>
              <a:t>30/03/2025</a:t>
            </a:fld>
            <a:endParaRPr lang="en-US" dirty="0"/>
          </a:p>
        </p:txBody>
      </p:sp>
      <p:sp>
        <p:nvSpPr>
          <p:cNvPr id="6" name="Rectangle 5">
            <a:extLst>
              <a:ext uri="{FF2B5EF4-FFF2-40B4-BE49-F238E27FC236}">
                <a16:creationId xmlns:a16="http://schemas.microsoft.com/office/drawing/2014/main" id="{D6925714-04D7-C040-8DB9-0A59142384B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0BE75971-7966-0245-865F-66E0688E1605}"/>
              </a:ext>
            </a:extLst>
          </p:cNvPr>
          <p:cNvSpPr>
            <a:spLocks noGrp="1" noChangeArrowheads="1"/>
          </p:cNvSpPr>
          <p:nvPr>
            <p:ph type="sldNum" sz="quarter" idx="12"/>
          </p:nvPr>
        </p:nvSpPr>
        <p:spPr>
          <a:ln/>
        </p:spPr>
        <p:txBody>
          <a:bodyPr/>
          <a:lstStyle>
            <a:lvl1pPr>
              <a:defRPr/>
            </a:lvl1pPr>
          </a:lstStyle>
          <a:p>
            <a:fld id="{8515DF91-64F5-5742-AFD6-815E29AB4FD3}" type="slidenum">
              <a:rPr lang="en-US" altLang="en-US"/>
              <a:pPr/>
              <a:t>‹#›</a:t>
            </a:fld>
            <a:endParaRPr lang="en-US" altLang="en-US" dirty="0"/>
          </a:p>
        </p:txBody>
      </p:sp>
    </p:spTree>
    <p:extLst>
      <p:ext uri="{BB962C8B-B14F-4D97-AF65-F5344CB8AC3E}">
        <p14:creationId xmlns:p14="http://schemas.microsoft.com/office/powerpoint/2010/main" val="23645883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779" indent="0">
              <a:buNone/>
              <a:defRPr sz="3200"/>
            </a:lvl2pPr>
            <a:lvl3pPr marL="1037561" indent="0">
              <a:buNone/>
              <a:defRPr sz="2667"/>
            </a:lvl3pPr>
            <a:lvl4pPr marL="1556337" indent="0">
              <a:buNone/>
              <a:defRPr sz="2267"/>
            </a:lvl4pPr>
            <a:lvl5pPr marL="2075120" indent="0">
              <a:buNone/>
              <a:defRPr sz="2267"/>
            </a:lvl5pPr>
            <a:lvl6pPr marL="2593898" indent="0">
              <a:buNone/>
              <a:defRPr sz="2267"/>
            </a:lvl6pPr>
            <a:lvl7pPr marL="3112682" indent="0">
              <a:buNone/>
              <a:defRPr sz="2267"/>
            </a:lvl7pPr>
            <a:lvl8pPr marL="3631456" indent="0">
              <a:buNone/>
              <a:defRPr sz="2267"/>
            </a:lvl8pPr>
            <a:lvl9pPr marL="4150235"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600"/>
            </a:lvl1pPr>
            <a:lvl2pPr marL="518779" indent="0">
              <a:buNone/>
              <a:defRPr sz="1333"/>
            </a:lvl2pPr>
            <a:lvl3pPr marL="1037561" indent="0">
              <a:buNone/>
              <a:defRPr sz="1200"/>
            </a:lvl3pPr>
            <a:lvl4pPr marL="1556337" indent="0">
              <a:buNone/>
              <a:defRPr sz="1067"/>
            </a:lvl4pPr>
            <a:lvl5pPr marL="2075120" indent="0">
              <a:buNone/>
              <a:defRPr sz="1067"/>
            </a:lvl5pPr>
            <a:lvl6pPr marL="2593898" indent="0">
              <a:buNone/>
              <a:defRPr sz="1067"/>
            </a:lvl6pPr>
            <a:lvl7pPr marL="3112682" indent="0">
              <a:buNone/>
              <a:defRPr sz="1067"/>
            </a:lvl7pPr>
            <a:lvl8pPr marL="3631456" indent="0">
              <a:buNone/>
              <a:defRPr sz="1067"/>
            </a:lvl8pPr>
            <a:lvl9pPr marL="4150235"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3CC53847-413E-8E4D-A4FF-71DFEB55B505}"/>
              </a:ext>
            </a:extLst>
          </p:cNvPr>
          <p:cNvSpPr>
            <a:spLocks noGrp="1" noChangeArrowheads="1"/>
          </p:cNvSpPr>
          <p:nvPr>
            <p:ph type="dt" sz="half" idx="10"/>
          </p:nvPr>
        </p:nvSpPr>
        <p:spPr>
          <a:ln/>
        </p:spPr>
        <p:txBody>
          <a:bodyPr/>
          <a:lstStyle>
            <a:lvl1pPr>
              <a:defRPr/>
            </a:lvl1pPr>
          </a:lstStyle>
          <a:p>
            <a:pPr>
              <a:defRPr/>
            </a:pPr>
            <a:fld id="{A3B95BBE-61A8-46F6-A407-C0414A8D22FF}" type="datetime1">
              <a:rPr lang="en-GB" smtClean="0"/>
              <a:t>30/03/2025</a:t>
            </a:fld>
            <a:endParaRPr lang="en-US" dirty="0"/>
          </a:p>
        </p:txBody>
      </p:sp>
      <p:sp>
        <p:nvSpPr>
          <p:cNvPr id="6" name="Rectangle 5">
            <a:extLst>
              <a:ext uri="{FF2B5EF4-FFF2-40B4-BE49-F238E27FC236}">
                <a16:creationId xmlns:a16="http://schemas.microsoft.com/office/drawing/2014/main" id="{884BDFF0-07B4-F54F-B5B9-C596D501C1C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520201D0-35C2-9F49-8444-45C949D5BB10}"/>
              </a:ext>
            </a:extLst>
          </p:cNvPr>
          <p:cNvSpPr>
            <a:spLocks noGrp="1" noChangeArrowheads="1"/>
          </p:cNvSpPr>
          <p:nvPr>
            <p:ph type="sldNum" sz="quarter" idx="12"/>
          </p:nvPr>
        </p:nvSpPr>
        <p:spPr>
          <a:ln/>
        </p:spPr>
        <p:txBody>
          <a:bodyPr/>
          <a:lstStyle>
            <a:lvl1pPr>
              <a:defRPr/>
            </a:lvl1pPr>
          </a:lstStyle>
          <a:p>
            <a:fld id="{310C88F2-A821-5D4E-8DE4-64128A3D794B}" type="slidenum">
              <a:rPr lang="en-US" altLang="en-US"/>
              <a:pPr/>
              <a:t>‹#›</a:t>
            </a:fld>
            <a:endParaRPr lang="en-US" altLang="en-US" dirty="0"/>
          </a:p>
        </p:txBody>
      </p:sp>
    </p:spTree>
    <p:extLst>
      <p:ext uri="{BB962C8B-B14F-4D97-AF65-F5344CB8AC3E}">
        <p14:creationId xmlns:p14="http://schemas.microsoft.com/office/powerpoint/2010/main" val="25611754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9C134DD-F86F-054E-B6F0-0DEEC7A24C3A}"/>
              </a:ext>
            </a:extLst>
          </p:cNvPr>
          <p:cNvSpPr>
            <a:spLocks noGrp="1" noChangeArrowheads="1"/>
          </p:cNvSpPr>
          <p:nvPr>
            <p:ph type="dt" sz="half" idx="10"/>
          </p:nvPr>
        </p:nvSpPr>
        <p:spPr>
          <a:ln/>
        </p:spPr>
        <p:txBody>
          <a:bodyPr/>
          <a:lstStyle>
            <a:lvl1pPr>
              <a:defRPr/>
            </a:lvl1pPr>
          </a:lstStyle>
          <a:p>
            <a:pPr>
              <a:defRPr/>
            </a:pPr>
            <a:fld id="{D8242579-9A9D-495C-9A3E-0EEEE34A962F}" type="datetime1">
              <a:rPr lang="en-GB" smtClean="0"/>
              <a:t>30/03/2025</a:t>
            </a:fld>
            <a:endParaRPr lang="en-US" dirty="0"/>
          </a:p>
        </p:txBody>
      </p:sp>
      <p:sp>
        <p:nvSpPr>
          <p:cNvPr id="5" name="Rectangle 5">
            <a:extLst>
              <a:ext uri="{FF2B5EF4-FFF2-40B4-BE49-F238E27FC236}">
                <a16:creationId xmlns:a16="http://schemas.microsoft.com/office/drawing/2014/main" id="{C31A89F4-8BDB-844A-A8D4-45B59E5D68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B7FF32E-A5B7-6946-BBCC-00D28D831C93}"/>
              </a:ext>
            </a:extLst>
          </p:cNvPr>
          <p:cNvSpPr>
            <a:spLocks noGrp="1" noChangeArrowheads="1"/>
          </p:cNvSpPr>
          <p:nvPr>
            <p:ph type="sldNum" sz="quarter" idx="12"/>
          </p:nvPr>
        </p:nvSpPr>
        <p:spPr>
          <a:ln/>
        </p:spPr>
        <p:txBody>
          <a:bodyPr/>
          <a:lstStyle>
            <a:lvl1pPr>
              <a:defRPr/>
            </a:lvl1pPr>
          </a:lstStyle>
          <a:p>
            <a:fld id="{202F62D0-F5B6-CF40-88F1-EF52E0FF6CEE}" type="slidenum">
              <a:rPr lang="en-US" altLang="en-US"/>
              <a:pPr/>
              <a:t>‹#›</a:t>
            </a:fld>
            <a:endParaRPr lang="en-US" altLang="en-US" dirty="0"/>
          </a:p>
        </p:txBody>
      </p:sp>
    </p:spTree>
    <p:extLst>
      <p:ext uri="{BB962C8B-B14F-4D97-AF65-F5344CB8AC3E}">
        <p14:creationId xmlns:p14="http://schemas.microsoft.com/office/powerpoint/2010/main" val="34994802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E6C52063-E0EE-D84F-956D-D2D174A8180E}"/>
              </a:ext>
            </a:extLst>
          </p:cNvPr>
          <p:cNvSpPr>
            <a:spLocks noGrp="1" noChangeArrowheads="1"/>
          </p:cNvSpPr>
          <p:nvPr>
            <p:ph type="dt" sz="half" idx="10"/>
          </p:nvPr>
        </p:nvSpPr>
        <p:spPr>
          <a:ln/>
        </p:spPr>
        <p:txBody>
          <a:bodyPr/>
          <a:lstStyle>
            <a:lvl1pPr>
              <a:defRPr/>
            </a:lvl1pPr>
          </a:lstStyle>
          <a:p>
            <a:pPr>
              <a:defRPr/>
            </a:pPr>
            <a:fld id="{C54B440E-D1E1-46A7-AFCC-74ECF2F3C9CC}" type="datetime1">
              <a:rPr lang="en-GB" smtClean="0"/>
              <a:t>30/03/2025</a:t>
            </a:fld>
            <a:endParaRPr lang="en-US" dirty="0"/>
          </a:p>
        </p:txBody>
      </p:sp>
      <p:sp>
        <p:nvSpPr>
          <p:cNvPr id="5" name="Rectangle 5">
            <a:extLst>
              <a:ext uri="{FF2B5EF4-FFF2-40B4-BE49-F238E27FC236}">
                <a16:creationId xmlns:a16="http://schemas.microsoft.com/office/drawing/2014/main" id="{2BACD124-F1CD-5D41-98B5-604EA271061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6DC30560-DC1E-0D40-8E1D-A680139E44F2}"/>
              </a:ext>
            </a:extLst>
          </p:cNvPr>
          <p:cNvSpPr>
            <a:spLocks noGrp="1" noChangeArrowheads="1"/>
          </p:cNvSpPr>
          <p:nvPr>
            <p:ph type="sldNum" sz="quarter" idx="12"/>
          </p:nvPr>
        </p:nvSpPr>
        <p:spPr>
          <a:ln/>
        </p:spPr>
        <p:txBody>
          <a:bodyPr/>
          <a:lstStyle>
            <a:lvl1pPr>
              <a:defRPr/>
            </a:lvl1pPr>
          </a:lstStyle>
          <a:p>
            <a:fld id="{D1ACCD63-ADF9-9944-A17A-45E9C334BD36}" type="slidenum">
              <a:rPr lang="en-US" altLang="en-US"/>
              <a:pPr/>
              <a:t>‹#›</a:t>
            </a:fld>
            <a:endParaRPr lang="en-US" altLang="en-US" dirty="0"/>
          </a:p>
        </p:txBody>
      </p:sp>
    </p:spTree>
    <p:extLst>
      <p:ext uri="{BB962C8B-B14F-4D97-AF65-F5344CB8AC3E}">
        <p14:creationId xmlns:p14="http://schemas.microsoft.com/office/powerpoint/2010/main" val="11822260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720" indent="0" algn="ctr">
              <a:buNone/>
              <a:defRPr/>
            </a:lvl2pPr>
            <a:lvl3pPr marL="1037442" indent="0" algn="ctr">
              <a:buNone/>
              <a:defRPr/>
            </a:lvl3pPr>
            <a:lvl4pPr marL="1556160" indent="0" algn="ctr">
              <a:buNone/>
              <a:defRPr/>
            </a:lvl4pPr>
            <a:lvl5pPr marL="2074884" indent="0" algn="ctr">
              <a:buNone/>
              <a:defRPr/>
            </a:lvl5pPr>
            <a:lvl6pPr marL="2593602" indent="0" algn="ctr">
              <a:buNone/>
              <a:defRPr/>
            </a:lvl6pPr>
            <a:lvl7pPr marL="3112328" indent="0" algn="ctr">
              <a:buNone/>
              <a:defRPr/>
            </a:lvl7pPr>
            <a:lvl8pPr marL="3631043" indent="0" algn="ctr">
              <a:buNone/>
              <a:defRPr/>
            </a:lvl8pPr>
            <a:lvl9pPr marL="4149763"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2DB39463-34B8-634E-9AEC-513704CFA0F5}"/>
              </a:ext>
            </a:extLst>
          </p:cNvPr>
          <p:cNvSpPr>
            <a:spLocks noGrp="1" noChangeArrowheads="1"/>
          </p:cNvSpPr>
          <p:nvPr>
            <p:ph type="dt" sz="half" idx="10"/>
          </p:nvPr>
        </p:nvSpPr>
        <p:spPr>
          <a:ln/>
        </p:spPr>
        <p:txBody>
          <a:bodyPr/>
          <a:lstStyle>
            <a:lvl1pPr>
              <a:defRPr/>
            </a:lvl1pPr>
          </a:lstStyle>
          <a:p>
            <a:pPr>
              <a:defRPr/>
            </a:pPr>
            <a:fld id="{7606B8B8-AE3C-4ABA-A91E-3CC70B002756}" type="datetime1">
              <a:rPr lang="en-GB" smtClean="0"/>
              <a:t>30/03/2025</a:t>
            </a:fld>
            <a:endParaRPr lang="en-US" dirty="0"/>
          </a:p>
        </p:txBody>
      </p:sp>
      <p:sp>
        <p:nvSpPr>
          <p:cNvPr id="5" name="Rectangle 5">
            <a:extLst>
              <a:ext uri="{FF2B5EF4-FFF2-40B4-BE49-F238E27FC236}">
                <a16:creationId xmlns:a16="http://schemas.microsoft.com/office/drawing/2014/main" id="{EE6AD41D-CC98-A94A-B87F-D2C683D98B5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5D2C1795-291F-BD4D-8FF6-B16D46D06529}"/>
              </a:ext>
            </a:extLst>
          </p:cNvPr>
          <p:cNvSpPr>
            <a:spLocks noGrp="1" noChangeArrowheads="1"/>
          </p:cNvSpPr>
          <p:nvPr>
            <p:ph type="sldNum" sz="quarter" idx="12"/>
          </p:nvPr>
        </p:nvSpPr>
        <p:spPr>
          <a:ln/>
        </p:spPr>
        <p:txBody>
          <a:bodyPr/>
          <a:lstStyle>
            <a:lvl1pPr>
              <a:defRPr/>
            </a:lvl1pPr>
          </a:lstStyle>
          <a:p>
            <a:fld id="{2565B8A4-4E44-E541-83B9-C7EB10DC3247}" type="slidenum">
              <a:rPr lang="en-US" altLang="en-US"/>
              <a:pPr/>
              <a:t>‹#›</a:t>
            </a:fld>
            <a:endParaRPr lang="en-US" altLang="en-US" dirty="0"/>
          </a:p>
        </p:txBody>
      </p:sp>
    </p:spTree>
    <p:extLst>
      <p:ext uri="{BB962C8B-B14F-4D97-AF65-F5344CB8AC3E}">
        <p14:creationId xmlns:p14="http://schemas.microsoft.com/office/powerpoint/2010/main" val="2838109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7F5768A7-E6C1-9249-85AD-E7823F1DBA51}"/>
              </a:ext>
            </a:extLst>
          </p:cNvPr>
          <p:cNvSpPr>
            <a:spLocks noGrp="1" noChangeArrowheads="1"/>
          </p:cNvSpPr>
          <p:nvPr>
            <p:ph type="dt" sz="half" idx="10"/>
          </p:nvPr>
        </p:nvSpPr>
        <p:spPr>
          <a:ln/>
        </p:spPr>
        <p:txBody>
          <a:bodyPr/>
          <a:lstStyle>
            <a:lvl1pPr>
              <a:defRPr/>
            </a:lvl1pPr>
          </a:lstStyle>
          <a:p>
            <a:pPr>
              <a:defRPr/>
            </a:pPr>
            <a:fld id="{FCBC81C4-2A13-4949-8A32-959707209963}" type="datetime1">
              <a:rPr lang="en-GB" smtClean="0"/>
              <a:t>30/03/2025</a:t>
            </a:fld>
            <a:endParaRPr lang="en-US" dirty="0"/>
          </a:p>
        </p:txBody>
      </p:sp>
      <p:sp>
        <p:nvSpPr>
          <p:cNvPr id="5" name="Rectangle 5">
            <a:extLst>
              <a:ext uri="{FF2B5EF4-FFF2-40B4-BE49-F238E27FC236}">
                <a16:creationId xmlns:a16="http://schemas.microsoft.com/office/drawing/2014/main" id="{54E938B6-B018-5D47-AD02-30C0DB18D5A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C6117466-CF1A-2F44-B512-B9111C13DDFF}"/>
              </a:ext>
            </a:extLst>
          </p:cNvPr>
          <p:cNvSpPr>
            <a:spLocks noGrp="1" noChangeArrowheads="1"/>
          </p:cNvSpPr>
          <p:nvPr>
            <p:ph type="sldNum" sz="quarter" idx="12"/>
          </p:nvPr>
        </p:nvSpPr>
        <p:spPr>
          <a:ln/>
        </p:spPr>
        <p:txBody>
          <a:bodyPr/>
          <a:lstStyle>
            <a:lvl1pPr>
              <a:defRPr/>
            </a:lvl1pPr>
          </a:lstStyle>
          <a:p>
            <a:fld id="{6FF92CA9-8556-614A-AEA2-0CEA1D5618F9}" type="slidenum">
              <a:rPr lang="en-US" altLang="en-US"/>
              <a:pPr/>
              <a:t>‹#›</a:t>
            </a:fld>
            <a:endParaRPr lang="en-US" altLang="en-US" dirty="0"/>
          </a:p>
        </p:txBody>
      </p:sp>
    </p:spTree>
    <p:extLst>
      <p:ext uri="{BB962C8B-B14F-4D97-AF65-F5344CB8AC3E}">
        <p14:creationId xmlns:p14="http://schemas.microsoft.com/office/powerpoint/2010/main" val="326604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720" indent="0">
              <a:buNone/>
              <a:defRPr sz="2000"/>
            </a:lvl2pPr>
            <a:lvl3pPr marL="1037442" indent="0">
              <a:buNone/>
              <a:defRPr sz="1867"/>
            </a:lvl3pPr>
            <a:lvl4pPr marL="1556160" indent="0">
              <a:buNone/>
              <a:defRPr sz="1600"/>
            </a:lvl4pPr>
            <a:lvl5pPr marL="2074884" indent="0">
              <a:buNone/>
              <a:defRPr sz="1600"/>
            </a:lvl5pPr>
            <a:lvl6pPr marL="2593602" indent="0">
              <a:buNone/>
              <a:defRPr sz="1600"/>
            </a:lvl6pPr>
            <a:lvl7pPr marL="3112328" indent="0">
              <a:buNone/>
              <a:defRPr sz="1600"/>
            </a:lvl7pPr>
            <a:lvl8pPr marL="3631043" indent="0">
              <a:buNone/>
              <a:defRPr sz="1600"/>
            </a:lvl8pPr>
            <a:lvl9pPr marL="4149763"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CA29A26-E2BA-2A4B-BA05-69B7437DE921}"/>
              </a:ext>
            </a:extLst>
          </p:cNvPr>
          <p:cNvSpPr>
            <a:spLocks noGrp="1" noChangeArrowheads="1"/>
          </p:cNvSpPr>
          <p:nvPr>
            <p:ph type="dt" sz="half" idx="10"/>
          </p:nvPr>
        </p:nvSpPr>
        <p:spPr>
          <a:ln/>
        </p:spPr>
        <p:txBody>
          <a:bodyPr/>
          <a:lstStyle>
            <a:lvl1pPr>
              <a:defRPr/>
            </a:lvl1pPr>
          </a:lstStyle>
          <a:p>
            <a:pPr>
              <a:defRPr/>
            </a:pPr>
            <a:fld id="{F8EDC35C-9950-45FD-AB9A-87E7492760E1}" type="datetime1">
              <a:rPr lang="en-GB" smtClean="0"/>
              <a:t>30/03/2025</a:t>
            </a:fld>
            <a:endParaRPr lang="en-US" dirty="0"/>
          </a:p>
        </p:txBody>
      </p:sp>
      <p:sp>
        <p:nvSpPr>
          <p:cNvPr id="5" name="Rectangle 5">
            <a:extLst>
              <a:ext uri="{FF2B5EF4-FFF2-40B4-BE49-F238E27FC236}">
                <a16:creationId xmlns:a16="http://schemas.microsoft.com/office/drawing/2014/main" id="{61BD7105-1E24-034C-B3CF-85776284E6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78016A4D-F6F9-5244-9E58-CCEE4DB056E7}"/>
              </a:ext>
            </a:extLst>
          </p:cNvPr>
          <p:cNvSpPr>
            <a:spLocks noGrp="1" noChangeArrowheads="1"/>
          </p:cNvSpPr>
          <p:nvPr>
            <p:ph type="sldNum" sz="quarter" idx="12"/>
          </p:nvPr>
        </p:nvSpPr>
        <p:spPr>
          <a:ln/>
        </p:spPr>
        <p:txBody>
          <a:bodyPr/>
          <a:lstStyle>
            <a:lvl1pPr>
              <a:defRPr/>
            </a:lvl1pPr>
          </a:lstStyle>
          <a:p>
            <a:fld id="{B665C312-3FC7-9A4A-9DD9-6772966E729B}" type="slidenum">
              <a:rPr lang="en-US" altLang="en-US"/>
              <a:pPr/>
              <a:t>‹#›</a:t>
            </a:fld>
            <a:endParaRPr lang="en-US" altLang="en-US" dirty="0"/>
          </a:p>
        </p:txBody>
      </p:sp>
    </p:spTree>
    <p:extLst>
      <p:ext uri="{BB962C8B-B14F-4D97-AF65-F5344CB8AC3E}">
        <p14:creationId xmlns:p14="http://schemas.microsoft.com/office/powerpoint/2010/main" val="3991359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9C706D0E-C28B-2745-B138-C62FEB2E560D}"/>
              </a:ext>
            </a:extLst>
          </p:cNvPr>
          <p:cNvSpPr>
            <a:spLocks noGrp="1" noChangeArrowheads="1"/>
          </p:cNvSpPr>
          <p:nvPr>
            <p:ph type="dt" sz="half" idx="10"/>
          </p:nvPr>
        </p:nvSpPr>
        <p:spPr>
          <a:ln/>
        </p:spPr>
        <p:txBody>
          <a:bodyPr/>
          <a:lstStyle>
            <a:lvl1pPr>
              <a:defRPr/>
            </a:lvl1pPr>
          </a:lstStyle>
          <a:p>
            <a:pPr>
              <a:defRPr/>
            </a:pPr>
            <a:fld id="{E7C3D48D-3F4C-47D2-878C-B5FE19CEB293}" type="datetime1">
              <a:rPr lang="en-GB" smtClean="0"/>
              <a:t>30/03/2025</a:t>
            </a:fld>
            <a:endParaRPr lang="en-US" dirty="0"/>
          </a:p>
        </p:txBody>
      </p:sp>
      <p:sp>
        <p:nvSpPr>
          <p:cNvPr id="6" name="Rectangle 5">
            <a:extLst>
              <a:ext uri="{FF2B5EF4-FFF2-40B4-BE49-F238E27FC236}">
                <a16:creationId xmlns:a16="http://schemas.microsoft.com/office/drawing/2014/main" id="{13D77CB4-CEE7-044B-92D3-11B83F3DB41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C1F0387-6937-7841-BCB5-1C01D8DE3855}"/>
              </a:ext>
            </a:extLst>
          </p:cNvPr>
          <p:cNvSpPr>
            <a:spLocks noGrp="1" noChangeArrowheads="1"/>
          </p:cNvSpPr>
          <p:nvPr>
            <p:ph type="sldNum" sz="quarter" idx="12"/>
          </p:nvPr>
        </p:nvSpPr>
        <p:spPr>
          <a:ln/>
        </p:spPr>
        <p:txBody>
          <a:bodyPr/>
          <a:lstStyle>
            <a:lvl1pPr>
              <a:defRPr/>
            </a:lvl1pPr>
          </a:lstStyle>
          <a:p>
            <a:fld id="{3531DA55-0580-9B45-A2F7-C7AA2CA08D13}" type="slidenum">
              <a:rPr lang="en-US" altLang="en-US"/>
              <a:pPr/>
              <a:t>‹#›</a:t>
            </a:fld>
            <a:endParaRPr lang="en-US" altLang="en-US" dirty="0"/>
          </a:p>
        </p:txBody>
      </p:sp>
    </p:spTree>
    <p:extLst>
      <p:ext uri="{BB962C8B-B14F-4D97-AF65-F5344CB8AC3E}">
        <p14:creationId xmlns:p14="http://schemas.microsoft.com/office/powerpoint/2010/main" val="12558120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720" indent="0">
              <a:buNone/>
              <a:defRPr sz="2267" b="1"/>
            </a:lvl2pPr>
            <a:lvl3pPr marL="1037442" indent="0">
              <a:buNone/>
              <a:defRPr sz="2000" b="1"/>
            </a:lvl3pPr>
            <a:lvl4pPr marL="1556160" indent="0">
              <a:buNone/>
              <a:defRPr sz="1867" b="1"/>
            </a:lvl4pPr>
            <a:lvl5pPr marL="2074884" indent="0">
              <a:buNone/>
              <a:defRPr sz="1867" b="1"/>
            </a:lvl5pPr>
            <a:lvl6pPr marL="2593602" indent="0">
              <a:buNone/>
              <a:defRPr sz="1867" b="1"/>
            </a:lvl6pPr>
            <a:lvl7pPr marL="3112328" indent="0">
              <a:buNone/>
              <a:defRPr sz="1867" b="1"/>
            </a:lvl7pPr>
            <a:lvl8pPr marL="3631043" indent="0">
              <a:buNone/>
              <a:defRPr sz="1867" b="1"/>
            </a:lvl8pPr>
            <a:lvl9pPr marL="4149763"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720" indent="0">
              <a:buNone/>
              <a:defRPr sz="2267" b="1"/>
            </a:lvl2pPr>
            <a:lvl3pPr marL="1037442" indent="0">
              <a:buNone/>
              <a:defRPr sz="2000" b="1"/>
            </a:lvl3pPr>
            <a:lvl4pPr marL="1556160" indent="0">
              <a:buNone/>
              <a:defRPr sz="1867" b="1"/>
            </a:lvl4pPr>
            <a:lvl5pPr marL="2074884" indent="0">
              <a:buNone/>
              <a:defRPr sz="1867" b="1"/>
            </a:lvl5pPr>
            <a:lvl6pPr marL="2593602" indent="0">
              <a:buNone/>
              <a:defRPr sz="1867" b="1"/>
            </a:lvl6pPr>
            <a:lvl7pPr marL="3112328" indent="0">
              <a:buNone/>
              <a:defRPr sz="1867" b="1"/>
            </a:lvl7pPr>
            <a:lvl8pPr marL="3631043" indent="0">
              <a:buNone/>
              <a:defRPr sz="1867" b="1"/>
            </a:lvl8pPr>
            <a:lvl9pPr marL="4149763"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998453DC-1FC5-4949-9617-2B11B831A87D}"/>
              </a:ext>
            </a:extLst>
          </p:cNvPr>
          <p:cNvSpPr>
            <a:spLocks noGrp="1" noChangeArrowheads="1"/>
          </p:cNvSpPr>
          <p:nvPr>
            <p:ph type="dt" sz="half" idx="10"/>
          </p:nvPr>
        </p:nvSpPr>
        <p:spPr>
          <a:ln/>
        </p:spPr>
        <p:txBody>
          <a:bodyPr/>
          <a:lstStyle>
            <a:lvl1pPr>
              <a:defRPr/>
            </a:lvl1pPr>
          </a:lstStyle>
          <a:p>
            <a:pPr>
              <a:defRPr/>
            </a:pPr>
            <a:fld id="{0B3B9AB2-B53B-4286-9196-EF0F032AE063}" type="datetime1">
              <a:rPr lang="en-GB" smtClean="0"/>
              <a:t>30/03/2025</a:t>
            </a:fld>
            <a:endParaRPr lang="en-US" dirty="0"/>
          </a:p>
        </p:txBody>
      </p:sp>
      <p:sp>
        <p:nvSpPr>
          <p:cNvPr id="8" name="Rectangle 5">
            <a:extLst>
              <a:ext uri="{FF2B5EF4-FFF2-40B4-BE49-F238E27FC236}">
                <a16:creationId xmlns:a16="http://schemas.microsoft.com/office/drawing/2014/main" id="{7D391560-8123-FB4E-B1B9-B6196CECB45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97755633-3809-4B49-9C33-81FC25922B61}"/>
              </a:ext>
            </a:extLst>
          </p:cNvPr>
          <p:cNvSpPr>
            <a:spLocks noGrp="1" noChangeArrowheads="1"/>
          </p:cNvSpPr>
          <p:nvPr>
            <p:ph type="sldNum" sz="quarter" idx="12"/>
          </p:nvPr>
        </p:nvSpPr>
        <p:spPr>
          <a:ln/>
        </p:spPr>
        <p:txBody>
          <a:bodyPr/>
          <a:lstStyle>
            <a:lvl1pPr>
              <a:defRPr/>
            </a:lvl1pPr>
          </a:lstStyle>
          <a:p>
            <a:fld id="{59AB72BC-BD69-5C44-86A5-F506C023B148}" type="slidenum">
              <a:rPr lang="en-US" altLang="en-US"/>
              <a:pPr/>
              <a:t>‹#›</a:t>
            </a:fld>
            <a:endParaRPr lang="en-US" altLang="en-US" dirty="0"/>
          </a:p>
        </p:txBody>
      </p:sp>
    </p:spTree>
    <p:extLst>
      <p:ext uri="{BB962C8B-B14F-4D97-AF65-F5344CB8AC3E}">
        <p14:creationId xmlns:p14="http://schemas.microsoft.com/office/powerpoint/2010/main" val="1057875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BB9E67D0-DB8B-4841-879A-25EDFDA6E190}"/>
              </a:ext>
            </a:extLst>
          </p:cNvPr>
          <p:cNvSpPr>
            <a:spLocks noGrp="1" noChangeArrowheads="1"/>
          </p:cNvSpPr>
          <p:nvPr>
            <p:ph type="dt" sz="half" idx="10"/>
          </p:nvPr>
        </p:nvSpPr>
        <p:spPr>
          <a:ln/>
        </p:spPr>
        <p:txBody>
          <a:bodyPr/>
          <a:lstStyle>
            <a:lvl1pPr>
              <a:defRPr/>
            </a:lvl1pPr>
          </a:lstStyle>
          <a:p>
            <a:pPr>
              <a:defRPr/>
            </a:pPr>
            <a:fld id="{A668ABAF-4D04-49A9-B6D2-DC47890E50A1}" type="datetime1">
              <a:rPr lang="en-GB" smtClean="0"/>
              <a:t>30/03/2025</a:t>
            </a:fld>
            <a:endParaRPr lang="en-US" dirty="0"/>
          </a:p>
        </p:txBody>
      </p:sp>
      <p:sp>
        <p:nvSpPr>
          <p:cNvPr id="4" name="Rectangle 5">
            <a:extLst>
              <a:ext uri="{FF2B5EF4-FFF2-40B4-BE49-F238E27FC236}">
                <a16:creationId xmlns:a16="http://schemas.microsoft.com/office/drawing/2014/main" id="{14BFB0F3-3014-BE43-BF7C-647A37D2135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8BAB6070-2919-E040-9A8A-A46515AD6691}"/>
              </a:ext>
            </a:extLst>
          </p:cNvPr>
          <p:cNvSpPr>
            <a:spLocks noGrp="1" noChangeArrowheads="1"/>
          </p:cNvSpPr>
          <p:nvPr>
            <p:ph type="sldNum" sz="quarter" idx="12"/>
          </p:nvPr>
        </p:nvSpPr>
        <p:spPr>
          <a:ln/>
        </p:spPr>
        <p:txBody>
          <a:bodyPr/>
          <a:lstStyle>
            <a:lvl1pPr>
              <a:defRPr/>
            </a:lvl1pPr>
          </a:lstStyle>
          <a:p>
            <a:fld id="{DFB2DC9B-13BC-3845-9A37-6FBF2E0364B2}" type="slidenum">
              <a:rPr lang="en-US" altLang="en-US"/>
              <a:pPr/>
              <a:t>‹#›</a:t>
            </a:fld>
            <a:endParaRPr lang="en-US" altLang="en-US" dirty="0"/>
          </a:p>
        </p:txBody>
      </p:sp>
    </p:spTree>
    <p:extLst>
      <p:ext uri="{BB962C8B-B14F-4D97-AF65-F5344CB8AC3E}">
        <p14:creationId xmlns:p14="http://schemas.microsoft.com/office/powerpoint/2010/main" val="2447058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C242FC84-7891-F740-B8A1-EC98BEFAEA4C}" type="slidenum">
              <a:rPr lang="en-GB" smtClean="0"/>
              <a:t>‹#›</a:t>
            </a:fld>
            <a:endParaRPr lang="en-GB" dirty="0"/>
          </a:p>
        </p:txBody>
      </p:sp>
      <p:sp>
        <p:nvSpPr>
          <p:cNvPr id="5" name="Footer Placeholder 2"/>
          <p:cNvSpPr>
            <a:spLocks noGrp="1"/>
          </p:cNvSpPr>
          <p:nvPr>
            <p:ph type="ftr" sz="quarter" idx="11"/>
          </p:nvPr>
        </p:nvSpPr>
        <p:spPr/>
        <p:txBody>
          <a:bodyPr/>
          <a:lstStyle>
            <a:lvl1pPr>
              <a:defRPr/>
            </a:lvl1pPr>
          </a:lstStyle>
          <a:p>
            <a:endParaRPr lang="en-GB" dirty="0"/>
          </a:p>
        </p:txBody>
      </p:sp>
      <p:sp>
        <p:nvSpPr>
          <p:cNvPr id="6" name="Date Placeholder 3"/>
          <p:cNvSpPr>
            <a:spLocks noGrp="1"/>
          </p:cNvSpPr>
          <p:nvPr>
            <p:ph type="dt" sz="half" idx="12"/>
          </p:nvPr>
        </p:nvSpPr>
        <p:spPr/>
        <p:txBody>
          <a:bodyPr/>
          <a:lstStyle>
            <a:lvl1pPr>
              <a:defRPr/>
            </a:lvl1pPr>
          </a:lstStyle>
          <a:p>
            <a:fld id="{CA2D0280-EDC1-405E-83F2-60E72F47CC63}" type="datetime1">
              <a:rPr lang="en-GB" smtClean="0"/>
              <a:t>30/03/2025</a:t>
            </a:fld>
            <a:endParaRPr lang="en-GB" dirty="0"/>
          </a:p>
        </p:txBody>
      </p:sp>
    </p:spTree>
    <p:extLst>
      <p:ext uri="{BB962C8B-B14F-4D97-AF65-F5344CB8AC3E}">
        <p14:creationId xmlns:p14="http://schemas.microsoft.com/office/powerpoint/2010/main" val="40154124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74723F5-C8EF-D943-BC4A-730D06D594C2}"/>
              </a:ext>
            </a:extLst>
          </p:cNvPr>
          <p:cNvSpPr>
            <a:spLocks noGrp="1" noChangeArrowheads="1"/>
          </p:cNvSpPr>
          <p:nvPr>
            <p:ph type="dt" sz="half" idx="10"/>
          </p:nvPr>
        </p:nvSpPr>
        <p:spPr>
          <a:ln/>
        </p:spPr>
        <p:txBody>
          <a:bodyPr/>
          <a:lstStyle>
            <a:lvl1pPr>
              <a:defRPr/>
            </a:lvl1pPr>
          </a:lstStyle>
          <a:p>
            <a:pPr>
              <a:defRPr/>
            </a:pPr>
            <a:fld id="{594D19A2-B3A9-4CF8-9CCF-DE96DDE68F7A}" type="datetime1">
              <a:rPr lang="en-GB" smtClean="0"/>
              <a:t>30/03/2025</a:t>
            </a:fld>
            <a:endParaRPr lang="en-US" dirty="0"/>
          </a:p>
        </p:txBody>
      </p:sp>
      <p:sp>
        <p:nvSpPr>
          <p:cNvPr id="3" name="Rectangle 5">
            <a:extLst>
              <a:ext uri="{FF2B5EF4-FFF2-40B4-BE49-F238E27FC236}">
                <a16:creationId xmlns:a16="http://schemas.microsoft.com/office/drawing/2014/main" id="{ECC4EDA8-8007-6347-B65A-1D56D637C48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42D2F34-9CE8-C648-BF8B-A6F5465EB5B8}"/>
              </a:ext>
            </a:extLst>
          </p:cNvPr>
          <p:cNvSpPr>
            <a:spLocks noGrp="1" noChangeArrowheads="1"/>
          </p:cNvSpPr>
          <p:nvPr>
            <p:ph type="sldNum" sz="quarter" idx="12"/>
          </p:nvPr>
        </p:nvSpPr>
        <p:spPr>
          <a:ln/>
        </p:spPr>
        <p:txBody>
          <a:bodyPr/>
          <a:lstStyle>
            <a:lvl1pPr>
              <a:defRPr/>
            </a:lvl1pPr>
          </a:lstStyle>
          <a:p>
            <a:fld id="{026E9C0C-9DDA-0840-B105-771DE6C99E33}" type="slidenum">
              <a:rPr lang="en-US" altLang="en-US"/>
              <a:pPr/>
              <a:t>‹#›</a:t>
            </a:fld>
            <a:endParaRPr lang="en-US" altLang="en-US" dirty="0"/>
          </a:p>
        </p:txBody>
      </p:sp>
    </p:spTree>
    <p:extLst>
      <p:ext uri="{BB962C8B-B14F-4D97-AF65-F5344CB8AC3E}">
        <p14:creationId xmlns:p14="http://schemas.microsoft.com/office/powerpoint/2010/main" val="3603810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2"/>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720" indent="0">
              <a:buNone/>
              <a:defRPr sz="1333"/>
            </a:lvl2pPr>
            <a:lvl3pPr marL="1037442" indent="0">
              <a:buNone/>
              <a:defRPr sz="1200"/>
            </a:lvl3pPr>
            <a:lvl4pPr marL="1556160" indent="0">
              <a:buNone/>
              <a:defRPr sz="1067"/>
            </a:lvl4pPr>
            <a:lvl5pPr marL="2074884" indent="0">
              <a:buNone/>
              <a:defRPr sz="1067"/>
            </a:lvl5pPr>
            <a:lvl6pPr marL="2593602" indent="0">
              <a:buNone/>
              <a:defRPr sz="1067"/>
            </a:lvl6pPr>
            <a:lvl7pPr marL="3112328" indent="0">
              <a:buNone/>
              <a:defRPr sz="1067"/>
            </a:lvl7pPr>
            <a:lvl8pPr marL="3631043" indent="0">
              <a:buNone/>
              <a:defRPr sz="1067"/>
            </a:lvl8pPr>
            <a:lvl9pPr marL="4149763"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432CB96D-9B8C-2C45-9284-23BE7146A4E1}"/>
              </a:ext>
            </a:extLst>
          </p:cNvPr>
          <p:cNvSpPr>
            <a:spLocks noGrp="1" noChangeArrowheads="1"/>
          </p:cNvSpPr>
          <p:nvPr>
            <p:ph type="dt" sz="half" idx="10"/>
          </p:nvPr>
        </p:nvSpPr>
        <p:spPr>
          <a:ln/>
        </p:spPr>
        <p:txBody>
          <a:bodyPr/>
          <a:lstStyle>
            <a:lvl1pPr>
              <a:defRPr/>
            </a:lvl1pPr>
          </a:lstStyle>
          <a:p>
            <a:pPr>
              <a:defRPr/>
            </a:pPr>
            <a:fld id="{D482D5F9-238A-446A-9FE3-578BE1AD1E36}" type="datetime1">
              <a:rPr lang="en-GB" smtClean="0"/>
              <a:t>30/03/2025</a:t>
            </a:fld>
            <a:endParaRPr lang="en-US" dirty="0"/>
          </a:p>
        </p:txBody>
      </p:sp>
      <p:sp>
        <p:nvSpPr>
          <p:cNvPr id="6" name="Rectangle 5">
            <a:extLst>
              <a:ext uri="{FF2B5EF4-FFF2-40B4-BE49-F238E27FC236}">
                <a16:creationId xmlns:a16="http://schemas.microsoft.com/office/drawing/2014/main" id="{2AFEC667-D67F-E041-AA59-B2F0C2A8329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2F7C7767-5BB7-ED4A-BB31-5D3A24B91147}"/>
              </a:ext>
            </a:extLst>
          </p:cNvPr>
          <p:cNvSpPr>
            <a:spLocks noGrp="1" noChangeArrowheads="1"/>
          </p:cNvSpPr>
          <p:nvPr>
            <p:ph type="sldNum" sz="quarter" idx="12"/>
          </p:nvPr>
        </p:nvSpPr>
        <p:spPr>
          <a:ln/>
        </p:spPr>
        <p:txBody>
          <a:bodyPr/>
          <a:lstStyle>
            <a:lvl1pPr>
              <a:defRPr/>
            </a:lvl1pPr>
          </a:lstStyle>
          <a:p>
            <a:fld id="{6161E319-9D1F-3B44-A09E-D5B6C740AC79}" type="slidenum">
              <a:rPr lang="en-US" altLang="en-US"/>
              <a:pPr/>
              <a:t>‹#›</a:t>
            </a:fld>
            <a:endParaRPr lang="en-US" altLang="en-US" dirty="0"/>
          </a:p>
        </p:txBody>
      </p:sp>
    </p:spTree>
    <p:extLst>
      <p:ext uri="{BB962C8B-B14F-4D97-AF65-F5344CB8AC3E}">
        <p14:creationId xmlns:p14="http://schemas.microsoft.com/office/powerpoint/2010/main" val="5682864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720" indent="0">
              <a:buNone/>
              <a:defRPr sz="3200"/>
            </a:lvl2pPr>
            <a:lvl3pPr marL="1037442" indent="0">
              <a:buNone/>
              <a:defRPr sz="2667"/>
            </a:lvl3pPr>
            <a:lvl4pPr marL="1556160" indent="0">
              <a:buNone/>
              <a:defRPr sz="2267"/>
            </a:lvl4pPr>
            <a:lvl5pPr marL="2074884" indent="0">
              <a:buNone/>
              <a:defRPr sz="2267"/>
            </a:lvl5pPr>
            <a:lvl6pPr marL="2593602" indent="0">
              <a:buNone/>
              <a:defRPr sz="2267"/>
            </a:lvl6pPr>
            <a:lvl7pPr marL="3112328" indent="0">
              <a:buNone/>
              <a:defRPr sz="2267"/>
            </a:lvl7pPr>
            <a:lvl8pPr marL="3631043" indent="0">
              <a:buNone/>
              <a:defRPr sz="2267"/>
            </a:lvl8pPr>
            <a:lvl9pPr marL="4149763"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600"/>
            </a:lvl1pPr>
            <a:lvl2pPr marL="518720" indent="0">
              <a:buNone/>
              <a:defRPr sz="1333"/>
            </a:lvl2pPr>
            <a:lvl3pPr marL="1037442" indent="0">
              <a:buNone/>
              <a:defRPr sz="1200"/>
            </a:lvl3pPr>
            <a:lvl4pPr marL="1556160" indent="0">
              <a:buNone/>
              <a:defRPr sz="1067"/>
            </a:lvl4pPr>
            <a:lvl5pPr marL="2074884" indent="0">
              <a:buNone/>
              <a:defRPr sz="1067"/>
            </a:lvl5pPr>
            <a:lvl6pPr marL="2593602" indent="0">
              <a:buNone/>
              <a:defRPr sz="1067"/>
            </a:lvl6pPr>
            <a:lvl7pPr marL="3112328" indent="0">
              <a:buNone/>
              <a:defRPr sz="1067"/>
            </a:lvl7pPr>
            <a:lvl8pPr marL="3631043" indent="0">
              <a:buNone/>
              <a:defRPr sz="1067"/>
            </a:lvl8pPr>
            <a:lvl9pPr marL="4149763"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5C4C5844-5FF1-4C4E-8E3B-52C4D2DB65A2}"/>
              </a:ext>
            </a:extLst>
          </p:cNvPr>
          <p:cNvSpPr>
            <a:spLocks noGrp="1" noChangeArrowheads="1"/>
          </p:cNvSpPr>
          <p:nvPr>
            <p:ph type="dt" sz="half" idx="10"/>
          </p:nvPr>
        </p:nvSpPr>
        <p:spPr>
          <a:ln/>
        </p:spPr>
        <p:txBody>
          <a:bodyPr/>
          <a:lstStyle>
            <a:lvl1pPr>
              <a:defRPr/>
            </a:lvl1pPr>
          </a:lstStyle>
          <a:p>
            <a:pPr>
              <a:defRPr/>
            </a:pPr>
            <a:fld id="{B0650A25-EE8C-47EA-A4D8-B35FB4C8BE35}" type="datetime1">
              <a:rPr lang="en-GB" smtClean="0"/>
              <a:t>30/03/2025</a:t>
            </a:fld>
            <a:endParaRPr lang="en-US" dirty="0"/>
          </a:p>
        </p:txBody>
      </p:sp>
      <p:sp>
        <p:nvSpPr>
          <p:cNvPr id="6" name="Rectangle 5">
            <a:extLst>
              <a:ext uri="{FF2B5EF4-FFF2-40B4-BE49-F238E27FC236}">
                <a16:creationId xmlns:a16="http://schemas.microsoft.com/office/drawing/2014/main" id="{77E10C33-E806-8545-96F8-2FE91230F3C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D28F8A83-1931-8D46-9F4D-DD289D989E88}"/>
              </a:ext>
            </a:extLst>
          </p:cNvPr>
          <p:cNvSpPr>
            <a:spLocks noGrp="1" noChangeArrowheads="1"/>
          </p:cNvSpPr>
          <p:nvPr>
            <p:ph type="sldNum" sz="quarter" idx="12"/>
          </p:nvPr>
        </p:nvSpPr>
        <p:spPr>
          <a:ln/>
        </p:spPr>
        <p:txBody>
          <a:bodyPr/>
          <a:lstStyle>
            <a:lvl1pPr>
              <a:defRPr/>
            </a:lvl1pPr>
          </a:lstStyle>
          <a:p>
            <a:fld id="{16E47F01-AC0A-D242-8C7A-7547EBB54502}" type="slidenum">
              <a:rPr lang="en-US" altLang="en-US"/>
              <a:pPr/>
              <a:t>‹#›</a:t>
            </a:fld>
            <a:endParaRPr lang="en-US" altLang="en-US" dirty="0"/>
          </a:p>
        </p:txBody>
      </p:sp>
    </p:spTree>
    <p:extLst>
      <p:ext uri="{BB962C8B-B14F-4D97-AF65-F5344CB8AC3E}">
        <p14:creationId xmlns:p14="http://schemas.microsoft.com/office/powerpoint/2010/main" val="7530804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0750C48-5D4F-2945-8D3E-5B1821DDD151}"/>
              </a:ext>
            </a:extLst>
          </p:cNvPr>
          <p:cNvSpPr>
            <a:spLocks noGrp="1" noChangeArrowheads="1"/>
          </p:cNvSpPr>
          <p:nvPr>
            <p:ph type="dt" sz="half" idx="10"/>
          </p:nvPr>
        </p:nvSpPr>
        <p:spPr>
          <a:ln/>
        </p:spPr>
        <p:txBody>
          <a:bodyPr/>
          <a:lstStyle>
            <a:lvl1pPr>
              <a:defRPr/>
            </a:lvl1pPr>
          </a:lstStyle>
          <a:p>
            <a:pPr>
              <a:defRPr/>
            </a:pPr>
            <a:fld id="{4FB6E7FE-D4C2-46B1-AE98-196DEC690105}" type="datetime1">
              <a:rPr lang="en-GB" smtClean="0"/>
              <a:t>30/03/2025</a:t>
            </a:fld>
            <a:endParaRPr lang="en-US" dirty="0"/>
          </a:p>
        </p:txBody>
      </p:sp>
      <p:sp>
        <p:nvSpPr>
          <p:cNvPr id="5" name="Rectangle 5">
            <a:extLst>
              <a:ext uri="{FF2B5EF4-FFF2-40B4-BE49-F238E27FC236}">
                <a16:creationId xmlns:a16="http://schemas.microsoft.com/office/drawing/2014/main" id="{CF69A440-B45A-694E-97F6-9CCA47A798E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954CB672-2DF8-B74D-AEA8-D3E8E0DF8C3D}"/>
              </a:ext>
            </a:extLst>
          </p:cNvPr>
          <p:cNvSpPr>
            <a:spLocks noGrp="1" noChangeArrowheads="1"/>
          </p:cNvSpPr>
          <p:nvPr>
            <p:ph type="sldNum" sz="quarter" idx="12"/>
          </p:nvPr>
        </p:nvSpPr>
        <p:spPr>
          <a:ln/>
        </p:spPr>
        <p:txBody>
          <a:bodyPr/>
          <a:lstStyle>
            <a:lvl1pPr>
              <a:defRPr/>
            </a:lvl1pPr>
          </a:lstStyle>
          <a:p>
            <a:fld id="{947B8231-9A9F-5D4C-B3FB-7E27F8EEABDC}" type="slidenum">
              <a:rPr lang="en-US" altLang="en-US"/>
              <a:pPr/>
              <a:t>‹#›</a:t>
            </a:fld>
            <a:endParaRPr lang="en-US" altLang="en-US" dirty="0"/>
          </a:p>
        </p:txBody>
      </p:sp>
    </p:spTree>
    <p:extLst>
      <p:ext uri="{BB962C8B-B14F-4D97-AF65-F5344CB8AC3E}">
        <p14:creationId xmlns:p14="http://schemas.microsoft.com/office/powerpoint/2010/main" val="2881820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493EC3A9-B030-D044-9FC0-CE80E6A29A2F}"/>
              </a:ext>
            </a:extLst>
          </p:cNvPr>
          <p:cNvSpPr>
            <a:spLocks noGrp="1" noChangeArrowheads="1"/>
          </p:cNvSpPr>
          <p:nvPr>
            <p:ph type="dt" sz="half" idx="10"/>
          </p:nvPr>
        </p:nvSpPr>
        <p:spPr>
          <a:ln/>
        </p:spPr>
        <p:txBody>
          <a:bodyPr/>
          <a:lstStyle>
            <a:lvl1pPr>
              <a:defRPr/>
            </a:lvl1pPr>
          </a:lstStyle>
          <a:p>
            <a:pPr>
              <a:defRPr/>
            </a:pPr>
            <a:fld id="{19A0343D-CC17-4D74-9464-755898F6B7E7}" type="datetime1">
              <a:rPr lang="en-GB" smtClean="0"/>
              <a:t>30/03/2025</a:t>
            </a:fld>
            <a:endParaRPr lang="en-US" dirty="0"/>
          </a:p>
        </p:txBody>
      </p:sp>
      <p:sp>
        <p:nvSpPr>
          <p:cNvPr id="5" name="Rectangle 5">
            <a:extLst>
              <a:ext uri="{FF2B5EF4-FFF2-40B4-BE49-F238E27FC236}">
                <a16:creationId xmlns:a16="http://schemas.microsoft.com/office/drawing/2014/main" id="{FA6F16F1-AF02-9140-9DE4-2533B8BC2FA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06C3775-D1D5-4041-9243-C9FC0CD6C19A}"/>
              </a:ext>
            </a:extLst>
          </p:cNvPr>
          <p:cNvSpPr>
            <a:spLocks noGrp="1" noChangeArrowheads="1"/>
          </p:cNvSpPr>
          <p:nvPr>
            <p:ph type="sldNum" sz="quarter" idx="12"/>
          </p:nvPr>
        </p:nvSpPr>
        <p:spPr>
          <a:ln/>
        </p:spPr>
        <p:txBody>
          <a:bodyPr/>
          <a:lstStyle>
            <a:lvl1pPr>
              <a:defRPr/>
            </a:lvl1pPr>
          </a:lstStyle>
          <a:p>
            <a:fld id="{4B27DFFF-2B5C-5148-952A-D3253A06CB10}" type="slidenum">
              <a:rPr lang="en-US" altLang="en-US"/>
              <a:pPr/>
              <a:t>‹#›</a:t>
            </a:fld>
            <a:endParaRPr lang="en-US" altLang="en-US" dirty="0"/>
          </a:p>
        </p:txBody>
      </p:sp>
    </p:spTree>
    <p:extLst>
      <p:ext uri="{BB962C8B-B14F-4D97-AF65-F5344CB8AC3E}">
        <p14:creationId xmlns:p14="http://schemas.microsoft.com/office/powerpoint/2010/main" val="3090552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518660" indent="0" algn="ctr">
              <a:buNone/>
              <a:defRPr/>
            </a:lvl2pPr>
            <a:lvl3pPr marL="1037325" indent="0" algn="ctr">
              <a:buNone/>
              <a:defRPr/>
            </a:lvl3pPr>
            <a:lvl4pPr marL="1555982" indent="0" algn="ctr">
              <a:buNone/>
              <a:defRPr/>
            </a:lvl4pPr>
            <a:lvl5pPr marL="2074648" indent="0" algn="ctr">
              <a:buNone/>
              <a:defRPr/>
            </a:lvl5pPr>
            <a:lvl6pPr marL="2593307" indent="0" algn="ctr">
              <a:buNone/>
              <a:defRPr/>
            </a:lvl6pPr>
            <a:lvl7pPr marL="3111974" indent="0" algn="ctr">
              <a:buNone/>
              <a:defRPr/>
            </a:lvl7pPr>
            <a:lvl8pPr marL="3630631" indent="0" algn="ctr">
              <a:buNone/>
              <a:defRPr/>
            </a:lvl8pPr>
            <a:lvl9pPr marL="4149291"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id="{D64E4960-14A9-F54E-B711-50B298BE5ECD}"/>
              </a:ext>
            </a:extLst>
          </p:cNvPr>
          <p:cNvSpPr>
            <a:spLocks noGrp="1" noChangeArrowheads="1"/>
          </p:cNvSpPr>
          <p:nvPr>
            <p:ph type="dt" sz="half" idx="10"/>
          </p:nvPr>
        </p:nvSpPr>
        <p:spPr>
          <a:ln/>
        </p:spPr>
        <p:txBody>
          <a:bodyPr/>
          <a:lstStyle>
            <a:lvl1pPr>
              <a:defRPr/>
            </a:lvl1pPr>
          </a:lstStyle>
          <a:p>
            <a:pPr>
              <a:defRPr/>
            </a:pPr>
            <a:fld id="{908DA7DF-FFAE-4E0D-8D80-22E3644DD938}" type="datetime1">
              <a:rPr lang="en-GB" smtClean="0"/>
              <a:t>30/03/2025</a:t>
            </a:fld>
            <a:endParaRPr lang="en-US" dirty="0"/>
          </a:p>
        </p:txBody>
      </p:sp>
      <p:sp>
        <p:nvSpPr>
          <p:cNvPr id="5" name="Rectangle 5">
            <a:extLst>
              <a:ext uri="{FF2B5EF4-FFF2-40B4-BE49-F238E27FC236}">
                <a16:creationId xmlns:a16="http://schemas.microsoft.com/office/drawing/2014/main" id="{951A2923-84A5-204D-B548-61CA82CCF2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1FBD7361-60FA-0A4B-804C-FBBE87721B22}"/>
              </a:ext>
            </a:extLst>
          </p:cNvPr>
          <p:cNvSpPr>
            <a:spLocks noGrp="1" noChangeArrowheads="1"/>
          </p:cNvSpPr>
          <p:nvPr>
            <p:ph type="sldNum" sz="quarter" idx="12"/>
          </p:nvPr>
        </p:nvSpPr>
        <p:spPr>
          <a:ln/>
        </p:spPr>
        <p:txBody>
          <a:bodyPr/>
          <a:lstStyle>
            <a:lvl1pPr>
              <a:defRPr/>
            </a:lvl1pPr>
          </a:lstStyle>
          <a:p>
            <a:fld id="{8AF34F1C-F4F1-5144-B258-A49117B542CC}" type="slidenum">
              <a:rPr lang="en-US" altLang="en-US"/>
              <a:pPr/>
              <a:t>‹#›</a:t>
            </a:fld>
            <a:endParaRPr lang="en-US" altLang="en-US" dirty="0"/>
          </a:p>
        </p:txBody>
      </p:sp>
    </p:spTree>
    <p:extLst>
      <p:ext uri="{BB962C8B-B14F-4D97-AF65-F5344CB8AC3E}">
        <p14:creationId xmlns:p14="http://schemas.microsoft.com/office/powerpoint/2010/main" val="2368497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F9ECE3B9-8676-D741-AA53-E905EAAB92FE}"/>
              </a:ext>
            </a:extLst>
          </p:cNvPr>
          <p:cNvSpPr>
            <a:spLocks noGrp="1" noChangeArrowheads="1"/>
          </p:cNvSpPr>
          <p:nvPr>
            <p:ph type="dt" sz="half" idx="10"/>
          </p:nvPr>
        </p:nvSpPr>
        <p:spPr>
          <a:ln/>
        </p:spPr>
        <p:txBody>
          <a:bodyPr/>
          <a:lstStyle>
            <a:lvl1pPr>
              <a:defRPr/>
            </a:lvl1pPr>
          </a:lstStyle>
          <a:p>
            <a:pPr>
              <a:defRPr/>
            </a:pPr>
            <a:fld id="{50BCC4BF-B578-4681-A273-1D3A4B8E1F7D}" type="datetime1">
              <a:rPr lang="en-GB" smtClean="0"/>
              <a:t>30/03/2025</a:t>
            </a:fld>
            <a:endParaRPr lang="en-US" dirty="0"/>
          </a:p>
        </p:txBody>
      </p:sp>
      <p:sp>
        <p:nvSpPr>
          <p:cNvPr id="5" name="Rectangle 5">
            <a:extLst>
              <a:ext uri="{FF2B5EF4-FFF2-40B4-BE49-F238E27FC236}">
                <a16:creationId xmlns:a16="http://schemas.microsoft.com/office/drawing/2014/main" id="{CFE227A6-F5E0-8043-8D09-74B3D4A3A14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F9C47DA9-0815-064A-BF19-DE764B6AC476}"/>
              </a:ext>
            </a:extLst>
          </p:cNvPr>
          <p:cNvSpPr>
            <a:spLocks noGrp="1" noChangeArrowheads="1"/>
          </p:cNvSpPr>
          <p:nvPr>
            <p:ph type="sldNum" sz="quarter" idx="12"/>
          </p:nvPr>
        </p:nvSpPr>
        <p:spPr>
          <a:ln/>
        </p:spPr>
        <p:txBody>
          <a:bodyPr/>
          <a:lstStyle>
            <a:lvl1pPr>
              <a:defRPr/>
            </a:lvl1pPr>
          </a:lstStyle>
          <a:p>
            <a:fld id="{2626537C-DBAC-7446-8F75-FF9C3564B187}" type="slidenum">
              <a:rPr lang="en-US" altLang="en-US"/>
              <a:pPr/>
              <a:t>‹#›</a:t>
            </a:fld>
            <a:endParaRPr lang="en-US" altLang="en-US" dirty="0"/>
          </a:p>
        </p:txBody>
      </p:sp>
    </p:spTree>
    <p:extLst>
      <p:ext uri="{BB962C8B-B14F-4D97-AF65-F5344CB8AC3E}">
        <p14:creationId xmlns:p14="http://schemas.microsoft.com/office/powerpoint/2010/main" val="25833551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533" b="1" cap="all"/>
            </a:lvl1pPr>
          </a:lstStyle>
          <a:p>
            <a:r>
              <a:rPr lang="en-GB"/>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267"/>
            </a:lvl1pPr>
            <a:lvl2pPr marL="518660" indent="0">
              <a:buNone/>
              <a:defRPr sz="2000"/>
            </a:lvl2pPr>
            <a:lvl3pPr marL="1037325" indent="0">
              <a:buNone/>
              <a:defRPr sz="1867"/>
            </a:lvl3pPr>
            <a:lvl4pPr marL="1555982" indent="0">
              <a:buNone/>
              <a:defRPr sz="1600"/>
            </a:lvl4pPr>
            <a:lvl5pPr marL="2074648" indent="0">
              <a:buNone/>
              <a:defRPr sz="1600"/>
            </a:lvl5pPr>
            <a:lvl6pPr marL="2593307" indent="0">
              <a:buNone/>
              <a:defRPr sz="1600"/>
            </a:lvl6pPr>
            <a:lvl7pPr marL="3111974" indent="0">
              <a:buNone/>
              <a:defRPr sz="1600"/>
            </a:lvl7pPr>
            <a:lvl8pPr marL="3630631" indent="0">
              <a:buNone/>
              <a:defRPr sz="1600"/>
            </a:lvl8pPr>
            <a:lvl9pPr marL="4149291" indent="0">
              <a:buNone/>
              <a:defRPr sz="1600"/>
            </a:lvl9pPr>
          </a:lstStyle>
          <a:p>
            <a:pPr lvl="0"/>
            <a:r>
              <a:rPr lang="en-GB"/>
              <a:t>Click to edit Master text styles</a:t>
            </a:r>
          </a:p>
        </p:txBody>
      </p:sp>
      <p:sp>
        <p:nvSpPr>
          <p:cNvPr id="4" name="Rectangle 4">
            <a:extLst>
              <a:ext uri="{FF2B5EF4-FFF2-40B4-BE49-F238E27FC236}">
                <a16:creationId xmlns:a16="http://schemas.microsoft.com/office/drawing/2014/main" id="{48425B8C-B51D-064C-9DA1-37ADB8AD5F3C}"/>
              </a:ext>
            </a:extLst>
          </p:cNvPr>
          <p:cNvSpPr>
            <a:spLocks noGrp="1" noChangeArrowheads="1"/>
          </p:cNvSpPr>
          <p:nvPr>
            <p:ph type="dt" sz="half" idx="10"/>
          </p:nvPr>
        </p:nvSpPr>
        <p:spPr>
          <a:ln/>
        </p:spPr>
        <p:txBody>
          <a:bodyPr/>
          <a:lstStyle>
            <a:lvl1pPr>
              <a:defRPr/>
            </a:lvl1pPr>
          </a:lstStyle>
          <a:p>
            <a:pPr>
              <a:defRPr/>
            </a:pPr>
            <a:fld id="{F7052A8D-75E4-4B66-894C-64F76BA5C8A3}" type="datetime1">
              <a:rPr lang="en-GB" smtClean="0"/>
              <a:t>30/03/2025</a:t>
            </a:fld>
            <a:endParaRPr lang="en-US" dirty="0"/>
          </a:p>
        </p:txBody>
      </p:sp>
      <p:sp>
        <p:nvSpPr>
          <p:cNvPr id="5" name="Rectangle 5">
            <a:extLst>
              <a:ext uri="{FF2B5EF4-FFF2-40B4-BE49-F238E27FC236}">
                <a16:creationId xmlns:a16="http://schemas.microsoft.com/office/drawing/2014/main" id="{B7E22B54-BF6F-7B45-888A-D203EF172D8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EFCEEEA7-1C8C-394D-BAD0-8CCEA6F04E61}"/>
              </a:ext>
            </a:extLst>
          </p:cNvPr>
          <p:cNvSpPr>
            <a:spLocks noGrp="1" noChangeArrowheads="1"/>
          </p:cNvSpPr>
          <p:nvPr>
            <p:ph type="sldNum" sz="quarter" idx="12"/>
          </p:nvPr>
        </p:nvSpPr>
        <p:spPr>
          <a:ln/>
        </p:spPr>
        <p:txBody>
          <a:bodyPr/>
          <a:lstStyle>
            <a:lvl1pPr>
              <a:defRPr/>
            </a:lvl1pPr>
          </a:lstStyle>
          <a:p>
            <a:fld id="{823F8C00-F71E-6549-B4FE-2E159B858F93}" type="slidenum">
              <a:rPr lang="en-US" altLang="en-US"/>
              <a:pPr/>
              <a:t>‹#›</a:t>
            </a:fld>
            <a:endParaRPr lang="en-US" altLang="en-US" dirty="0"/>
          </a:p>
        </p:txBody>
      </p:sp>
    </p:spTree>
    <p:extLst>
      <p:ext uri="{BB962C8B-B14F-4D97-AF65-F5344CB8AC3E}">
        <p14:creationId xmlns:p14="http://schemas.microsoft.com/office/powerpoint/2010/main" val="27052444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5"/>
            <a:ext cx="5384800" cy="4525963"/>
          </a:xfrm>
        </p:spPr>
        <p:txBody>
          <a:bodyPr/>
          <a:lstStyle>
            <a:lvl1pPr>
              <a:defRPr sz="3200"/>
            </a:lvl1pPr>
            <a:lvl2pPr>
              <a:defRPr sz="2667"/>
            </a:lvl2pPr>
            <a:lvl3pPr>
              <a:defRPr sz="2267"/>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67FD95F8-FF31-2342-A1A7-1D9F1ACC0D81}"/>
              </a:ext>
            </a:extLst>
          </p:cNvPr>
          <p:cNvSpPr>
            <a:spLocks noGrp="1" noChangeArrowheads="1"/>
          </p:cNvSpPr>
          <p:nvPr>
            <p:ph type="dt" sz="half" idx="10"/>
          </p:nvPr>
        </p:nvSpPr>
        <p:spPr>
          <a:ln/>
        </p:spPr>
        <p:txBody>
          <a:bodyPr/>
          <a:lstStyle>
            <a:lvl1pPr>
              <a:defRPr/>
            </a:lvl1pPr>
          </a:lstStyle>
          <a:p>
            <a:pPr>
              <a:defRPr/>
            </a:pPr>
            <a:fld id="{AE6CA78B-E0DA-481D-88FF-128286490BEB}" type="datetime1">
              <a:rPr lang="en-GB" smtClean="0"/>
              <a:t>30/03/2025</a:t>
            </a:fld>
            <a:endParaRPr lang="en-US" dirty="0"/>
          </a:p>
        </p:txBody>
      </p:sp>
      <p:sp>
        <p:nvSpPr>
          <p:cNvPr id="6" name="Rectangle 5">
            <a:extLst>
              <a:ext uri="{FF2B5EF4-FFF2-40B4-BE49-F238E27FC236}">
                <a16:creationId xmlns:a16="http://schemas.microsoft.com/office/drawing/2014/main" id="{16C13947-438F-3D40-8CAC-A6C618F8632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ED999E3A-3C14-9D4B-B89A-6604D8E00401}"/>
              </a:ext>
            </a:extLst>
          </p:cNvPr>
          <p:cNvSpPr>
            <a:spLocks noGrp="1" noChangeArrowheads="1"/>
          </p:cNvSpPr>
          <p:nvPr>
            <p:ph type="sldNum" sz="quarter" idx="12"/>
          </p:nvPr>
        </p:nvSpPr>
        <p:spPr>
          <a:ln/>
        </p:spPr>
        <p:txBody>
          <a:bodyPr/>
          <a:lstStyle>
            <a:lvl1pPr>
              <a:defRPr/>
            </a:lvl1pPr>
          </a:lstStyle>
          <a:p>
            <a:fld id="{B1B2DFB6-B145-0F4C-983C-C76A1CD8989B}" type="slidenum">
              <a:rPr lang="en-US" altLang="en-US"/>
              <a:pPr/>
              <a:t>‹#›</a:t>
            </a:fld>
            <a:endParaRPr lang="en-US" altLang="en-US" dirty="0"/>
          </a:p>
        </p:txBody>
      </p:sp>
    </p:spTree>
    <p:extLst>
      <p:ext uri="{BB962C8B-B14F-4D97-AF65-F5344CB8AC3E}">
        <p14:creationId xmlns:p14="http://schemas.microsoft.com/office/powerpoint/2010/main" val="24899414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667" b="1"/>
            </a:lvl1pPr>
            <a:lvl2pPr marL="518660" indent="0">
              <a:buNone/>
              <a:defRPr sz="2267" b="1"/>
            </a:lvl2pPr>
            <a:lvl3pPr marL="1037325" indent="0">
              <a:buNone/>
              <a:defRPr sz="2000" b="1"/>
            </a:lvl3pPr>
            <a:lvl4pPr marL="1555982" indent="0">
              <a:buNone/>
              <a:defRPr sz="1867" b="1"/>
            </a:lvl4pPr>
            <a:lvl5pPr marL="2074648" indent="0">
              <a:buNone/>
              <a:defRPr sz="1867" b="1"/>
            </a:lvl5pPr>
            <a:lvl6pPr marL="2593307" indent="0">
              <a:buNone/>
              <a:defRPr sz="1867" b="1"/>
            </a:lvl6pPr>
            <a:lvl7pPr marL="3111974" indent="0">
              <a:buNone/>
              <a:defRPr sz="1867" b="1"/>
            </a:lvl7pPr>
            <a:lvl8pPr marL="3630631" indent="0">
              <a:buNone/>
              <a:defRPr sz="1867" b="1"/>
            </a:lvl8pPr>
            <a:lvl9pPr marL="4149291" indent="0">
              <a:buNone/>
              <a:defRPr sz="1867"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2667" b="1"/>
            </a:lvl1pPr>
            <a:lvl2pPr marL="518660" indent="0">
              <a:buNone/>
              <a:defRPr sz="2267" b="1"/>
            </a:lvl2pPr>
            <a:lvl3pPr marL="1037325" indent="0">
              <a:buNone/>
              <a:defRPr sz="2000" b="1"/>
            </a:lvl3pPr>
            <a:lvl4pPr marL="1555982" indent="0">
              <a:buNone/>
              <a:defRPr sz="1867" b="1"/>
            </a:lvl4pPr>
            <a:lvl5pPr marL="2074648" indent="0">
              <a:buNone/>
              <a:defRPr sz="1867" b="1"/>
            </a:lvl5pPr>
            <a:lvl6pPr marL="2593307" indent="0">
              <a:buNone/>
              <a:defRPr sz="1867" b="1"/>
            </a:lvl6pPr>
            <a:lvl7pPr marL="3111974" indent="0">
              <a:buNone/>
              <a:defRPr sz="1867" b="1"/>
            </a:lvl7pPr>
            <a:lvl8pPr marL="3630631" indent="0">
              <a:buNone/>
              <a:defRPr sz="1867" b="1"/>
            </a:lvl8pPr>
            <a:lvl9pPr marL="4149291" indent="0">
              <a:buNone/>
              <a:defRPr sz="1867" b="1"/>
            </a:lvl9pPr>
          </a:lstStyle>
          <a:p>
            <a:pPr lvl="0"/>
            <a:r>
              <a:rPr lang="en-GB"/>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667"/>
            </a:lvl1pPr>
            <a:lvl2pPr>
              <a:defRPr sz="2267"/>
            </a:lvl2pPr>
            <a:lvl3pPr>
              <a:defRPr sz="2000"/>
            </a:lvl3pPr>
            <a:lvl4pPr>
              <a:defRPr sz="1867"/>
            </a:lvl4pPr>
            <a:lvl5pPr>
              <a:defRPr sz="1867"/>
            </a:lvl5pPr>
            <a:lvl6pPr>
              <a:defRPr sz="1867"/>
            </a:lvl6pPr>
            <a:lvl7pPr>
              <a:defRPr sz="1867"/>
            </a:lvl7pPr>
            <a:lvl8pPr>
              <a:defRPr sz="1867"/>
            </a:lvl8pPr>
            <a:lvl9pPr>
              <a:defRPr sz="18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id="{BC923938-B2BF-9744-8BB9-65B2E5315F27}"/>
              </a:ext>
            </a:extLst>
          </p:cNvPr>
          <p:cNvSpPr>
            <a:spLocks noGrp="1" noChangeArrowheads="1"/>
          </p:cNvSpPr>
          <p:nvPr>
            <p:ph type="dt" sz="half" idx="10"/>
          </p:nvPr>
        </p:nvSpPr>
        <p:spPr>
          <a:ln/>
        </p:spPr>
        <p:txBody>
          <a:bodyPr/>
          <a:lstStyle>
            <a:lvl1pPr>
              <a:defRPr/>
            </a:lvl1pPr>
          </a:lstStyle>
          <a:p>
            <a:pPr>
              <a:defRPr/>
            </a:pPr>
            <a:fld id="{96355823-D75E-4932-AFCC-051D2891890A}" type="datetime1">
              <a:rPr lang="en-GB" smtClean="0"/>
              <a:t>30/03/2025</a:t>
            </a:fld>
            <a:endParaRPr lang="en-US" dirty="0"/>
          </a:p>
        </p:txBody>
      </p:sp>
      <p:sp>
        <p:nvSpPr>
          <p:cNvPr id="8" name="Rectangle 5">
            <a:extLst>
              <a:ext uri="{FF2B5EF4-FFF2-40B4-BE49-F238E27FC236}">
                <a16:creationId xmlns:a16="http://schemas.microsoft.com/office/drawing/2014/main" id="{BAB8E786-8B32-FB4A-AAC7-C9B185CE1AE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id="{46897086-8FEB-454E-8E7A-1FD68C8CC4DA}"/>
              </a:ext>
            </a:extLst>
          </p:cNvPr>
          <p:cNvSpPr>
            <a:spLocks noGrp="1" noChangeArrowheads="1"/>
          </p:cNvSpPr>
          <p:nvPr>
            <p:ph type="sldNum" sz="quarter" idx="12"/>
          </p:nvPr>
        </p:nvSpPr>
        <p:spPr>
          <a:ln/>
        </p:spPr>
        <p:txBody>
          <a:bodyPr/>
          <a:lstStyle>
            <a:lvl1pPr>
              <a:defRPr/>
            </a:lvl1pPr>
          </a:lstStyle>
          <a:p>
            <a:fld id="{25D65F0D-6420-E146-A00C-9B750FDF5501}" type="slidenum">
              <a:rPr lang="en-US" altLang="en-US"/>
              <a:pPr/>
              <a:t>‹#›</a:t>
            </a:fld>
            <a:endParaRPr lang="en-US" altLang="en-US" dirty="0"/>
          </a:p>
        </p:txBody>
      </p:sp>
    </p:spTree>
    <p:extLst>
      <p:ext uri="{BB962C8B-B14F-4D97-AF65-F5344CB8AC3E}">
        <p14:creationId xmlns:p14="http://schemas.microsoft.com/office/powerpoint/2010/main" val="833976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C242FC84-7891-F740-B8A1-EC98BEFAEA4C}" type="slidenum">
              <a:rPr lang="en-GB" smtClean="0"/>
              <a:t>‹#›</a:t>
            </a:fld>
            <a:endParaRPr lang="en-GB" dirty="0"/>
          </a:p>
        </p:txBody>
      </p:sp>
      <p:sp>
        <p:nvSpPr>
          <p:cNvPr id="8" name="Footer Placeholder 2"/>
          <p:cNvSpPr>
            <a:spLocks noGrp="1"/>
          </p:cNvSpPr>
          <p:nvPr>
            <p:ph type="ftr" sz="quarter" idx="12"/>
          </p:nvPr>
        </p:nvSpPr>
        <p:spPr/>
        <p:txBody>
          <a:bodyPr/>
          <a:lstStyle>
            <a:lvl1pPr>
              <a:defRPr/>
            </a:lvl1pPr>
          </a:lstStyle>
          <a:p>
            <a:endParaRPr lang="en-GB" dirty="0"/>
          </a:p>
        </p:txBody>
      </p:sp>
      <p:sp>
        <p:nvSpPr>
          <p:cNvPr id="9" name="Date Placeholder 3"/>
          <p:cNvSpPr>
            <a:spLocks noGrp="1"/>
          </p:cNvSpPr>
          <p:nvPr>
            <p:ph type="dt" sz="half" idx="13"/>
          </p:nvPr>
        </p:nvSpPr>
        <p:spPr/>
        <p:txBody>
          <a:bodyPr/>
          <a:lstStyle>
            <a:lvl1pPr>
              <a:defRPr/>
            </a:lvl1pPr>
          </a:lstStyle>
          <a:p>
            <a:fld id="{4953C31D-64FC-4EBB-A038-D7096389DB63}" type="datetime1">
              <a:rPr lang="en-GB" smtClean="0"/>
              <a:t>30/03/2025</a:t>
            </a:fld>
            <a:endParaRPr lang="en-GB" dirty="0"/>
          </a:p>
        </p:txBody>
      </p:sp>
    </p:spTree>
    <p:extLst>
      <p:ext uri="{BB962C8B-B14F-4D97-AF65-F5344CB8AC3E}">
        <p14:creationId xmlns:p14="http://schemas.microsoft.com/office/powerpoint/2010/main" val="20626821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id="{F03FFD59-AAC3-DA4D-87FC-3A28FD1EF5BF}"/>
              </a:ext>
            </a:extLst>
          </p:cNvPr>
          <p:cNvSpPr>
            <a:spLocks noGrp="1" noChangeArrowheads="1"/>
          </p:cNvSpPr>
          <p:nvPr>
            <p:ph type="dt" sz="half" idx="10"/>
          </p:nvPr>
        </p:nvSpPr>
        <p:spPr>
          <a:ln/>
        </p:spPr>
        <p:txBody>
          <a:bodyPr/>
          <a:lstStyle>
            <a:lvl1pPr>
              <a:defRPr/>
            </a:lvl1pPr>
          </a:lstStyle>
          <a:p>
            <a:pPr>
              <a:defRPr/>
            </a:pPr>
            <a:fld id="{1D47A3C7-17C8-448F-85F3-B83E85F9A447}" type="datetime1">
              <a:rPr lang="en-GB" smtClean="0"/>
              <a:t>30/03/2025</a:t>
            </a:fld>
            <a:endParaRPr lang="en-US" dirty="0"/>
          </a:p>
        </p:txBody>
      </p:sp>
      <p:sp>
        <p:nvSpPr>
          <p:cNvPr id="4" name="Rectangle 5">
            <a:extLst>
              <a:ext uri="{FF2B5EF4-FFF2-40B4-BE49-F238E27FC236}">
                <a16:creationId xmlns:a16="http://schemas.microsoft.com/office/drawing/2014/main" id="{7ADADAD1-1B98-1E44-8FCF-453AD38A7B2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F5B86AD7-F6AD-E842-B968-FCA4702576C4}"/>
              </a:ext>
            </a:extLst>
          </p:cNvPr>
          <p:cNvSpPr>
            <a:spLocks noGrp="1" noChangeArrowheads="1"/>
          </p:cNvSpPr>
          <p:nvPr>
            <p:ph type="sldNum" sz="quarter" idx="12"/>
          </p:nvPr>
        </p:nvSpPr>
        <p:spPr>
          <a:ln/>
        </p:spPr>
        <p:txBody>
          <a:bodyPr/>
          <a:lstStyle>
            <a:lvl1pPr>
              <a:defRPr/>
            </a:lvl1pPr>
          </a:lstStyle>
          <a:p>
            <a:fld id="{4847A0EC-4358-D74E-AFBF-FF1277FEEC3B}" type="slidenum">
              <a:rPr lang="en-US" altLang="en-US"/>
              <a:pPr/>
              <a:t>‹#›</a:t>
            </a:fld>
            <a:endParaRPr lang="en-US" altLang="en-US" dirty="0"/>
          </a:p>
        </p:txBody>
      </p:sp>
    </p:spTree>
    <p:extLst>
      <p:ext uri="{BB962C8B-B14F-4D97-AF65-F5344CB8AC3E}">
        <p14:creationId xmlns:p14="http://schemas.microsoft.com/office/powerpoint/2010/main" val="3723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429107-C957-DC47-AC83-AF4C1FE3376A}"/>
              </a:ext>
            </a:extLst>
          </p:cNvPr>
          <p:cNvSpPr>
            <a:spLocks noGrp="1" noChangeArrowheads="1"/>
          </p:cNvSpPr>
          <p:nvPr>
            <p:ph type="dt" sz="half" idx="10"/>
          </p:nvPr>
        </p:nvSpPr>
        <p:spPr>
          <a:ln/>
        </p:spPr>
        <p:txBody>
          <a:bodyPr/>
          <a:lstStyle>
            <a:lvl1pPr>
              <a:defRPr/>
            </a:lvl1pPr>
          </a:lstStyle>
          <a:p>
            <a:pPr>
              <a:defRPr/>
            </a:pPr>
            <a:fld id="{2B33CCB9-0374-4C05-A380-3932662AFBAA}" type="datetime1">
              <a:rPr lang="en-GB" smtClean="0"/>
              <a:t>30/03/2025</a:t>
            </a:fld>
            <a:endParaRPr lang="en-US" dirty="0"/>
          </a:p>
        </p:txBody>
      </p:sp>
      <p:sp>
        <p:nvSpPr>
          <p:cNvPr id="3" name="Rectangle 5">
            <a:extLst>
              <a:ext uri="{FF2B5EF4-FFF2-40B4-BE49-F238E27FC236}">
                <a16:creationId xmlns:a16="http://schemas.microsoft.com/office/drawing/2014/main" id="{976BFBC4-AC2E-594D-875A-11A44B98B98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id="{BF800CFC-EB78-AD47-A26F-B5067173808F}"/>
              </a:ext>
            </a:extLst>
          </p:cNvPr>
          <p:cNvSpPr>
            <a:spLocks noGrp="1" noChangeArrowheads="1"/>
          </p:cNvSpPr>
          <p:nvPr>
            <p:ph type="sldNum" sz="quarter" idx="12"/>
          </p:nvPr>
        </p:nvSpPr>
        <p:spPr>
          <a:ln/>
        </p:spPr>
        <p:txBody>
          <a:bodyPr/>
          <a:lstStyle>
            <a:lvl1pPr>
              <a:defRPr/>
            </a:lvl1pPr>
          </a:lstStyle>
          <a:p>
            <a:fld id="{6BDBFFE8-C608-3243-BA9A-24A21E033BFF}" type="slidenum">
              <a:rPr lang="en-US" altLang="en-US"/>
              <a:pPr/>
              <a:t>‹#›</a:t>
            </a:fld>
            <a:endParaRPr lang="en-US" altLang="en-US" dirty="0"/>
          </a:p>
        </p:txBody>
      </p:sp>
    </p:spTree>
    <p:extLst>
      <p:ext uri="{BB962C8B-B14F-4D97-AF65-F5344CB8AC3E}">
        <p14:creationId xmlns:p14="http://schemas.microsoft.com/office/powerpoint/2010/main" val="36525178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49"/>
            <a:ext cx="4011084" cy="1162051"/>
          </a:xfrm>
        </p:spPr>
        <p:txBody>
          <a:bodyPr anchor="b"/>
          <a:lstStyle>
            <a:lvl1pPr algn="l">
              <a:defRPr sz="2267" b="1"/>
            </a:lvl1pPr>
          </a:lstStyle>
          <a:p>
            <a:r>
              <a:rPr lang="en-GB"/>
              <a:t>Click to edit Master title style</a:t>
            </a:r>
          </a:p>
        </p:txBody>
      </p:sp>
      <p:sp>
        <p:nvSpPr>
          <p:cNvPr id="3" name="Content Placeholder 2"/>
          <p:cNvSpPr>
            <a:spLocks noGrp="1"/>
          </p:cNvSpPr>
          <p:nvPr>
            <p:ph idx="1"/>
          </p:nvPr>
        </p:nvSpPr>
        <p:spPr>
          <a:xfrm>
            <a:off x="4766735" y="273073"/>
            <a:ext cx="6815667" cy="5853113"/>
          </a:xfrm>
        </p:spPr>
        <p:txBody>
          <a:bodyPr/>
          <a:lstStyle>
            <a:lvl1pPr>
              <a:defRPr sz="3600"/>
            </a:lvl1pPr>
            <a:lvl2pPr>
              <a:defRPr sz="3200"/>
            </a:lvl2pPr>
            <a:lvl3pPr>
              <a:defRPr sz="2667"/>
            </a:lvl3pPr>
            <a:lvl4pPr>
              <a:defRPr sz="2267"/>
            </a:lvl4pPr>
            <a:lvl5pPr>
              <a:defRPr sz="2267"/>
            </a:lvl5pPr>
            <a:lvl6pPr>
              <a:defRPr sz="2267"/>
            </a:lvl6pPr>
            <a:lvl7pPr>
              <a:defRPr sz="2267"/>
            </a:lvl7pPr>
            <a:lvl8pPr>
              <a:defRPr sz="2267"/>
            </a:lvl8pPr>
            <a:lvl9pPr>
              <a:defRPr sz="22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600"/>
            </a:lvl1pPr>
            <a:lvl2pPr marL="518660" indent="0">
              <a:buNone/>
              <a:defRPr sz="1333"/>
            </a:lvl2pPr>
            <a:lvl3pPr marL="1037325" indent="0">
              <a:buNone/>
              <a:defRPr sz="1200"/>
            </a:lvl3pPr>
            <a:lvl4pPr marL="1555982" indent="0">
              <a:buNone/>
              <a:defRPr sz="1067"/>
            </a:lvl4pPr>
            <a:lvl5pPr marL="2074648" indent="0">
              <a:buNone/>
              <a:defRPr sz="1067"/>
            </a:lvl5pPr>
            <a:lvl6pPr marL="2593307" indent="0">
              <a:buNone/>
              <a:defRPr sz="1067"/>
            </a:lvl6pPr>
            <a:lvl7pPr marL="3111974" indent="0">
              <a:buNone/>
              <a:defRPr sz="1067"/>
            </a:lvl7pPr>
            <a:lvl8pPr marL="3630631" indent="0">
              <a:buNone/>
              <a:defRPr sz="1067"/>
            </a:lvl8pPr>
            <a:lvl9pPr marL="4149291"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B772EBF0-6452-0E4F-B5E7-8BA3349C48D5}"/>
              </a:ext>
            </a:extLst>
          </p:cNvPr>
          <p:cNvSpPr>
            <a:spLocks noGrp="1" noChangeArrowheads="1"/>
          </p:cNvSpPr>
          <p:nvPr>
            <p:ph type="dt" sz="half" idx="10"/>
          </p:nvPr>
        </p:nvSpPr>
        <p:spPr>
          <a:ln/>
        </p:spPr>
        <p:txBody>
          <a:bodyPr/>
          <a:lstStyle>
            <a:lvl1pPr>
              <a:defRPr/>
            </a:lvl1pPr>
          </a:lstStyle>
          <a:p>
            <a:pPr>
              <a:defRPr/>
            </a:pPr>
            <a:fld id="{549EF006-9417-4CC0-ADF3-C14FA5AE437B}" type="datetime1">
              <a:rPr lang="en-GB" smtClean="0"/>
              <a:t>30/03/2025</a:t>
            </a:fld>
            <a:endParaRPr lang="en-US" dirty="0"/>
          </a:p>
        </p:txBody>
      </p:sp>
      <p:sp>
        <p:nvSpPr>
          <p:cNvPr id="6" name="Rectangle 5">
            <a:extLst>
              <a:ext uri="{FF2B5EF4-FFF2-40B4-BE49-F238E27FC236}">
                <a16:creationId xmlns:a16="http://schemas.microsoft.com/office/drawing/2014/main" id="{665185B4-1507-A948-91F9-A8D6C63A26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E94556D-6A7F-844D-AC2E-F69B2D506199}"/>
              </a:ext>
            </a:extLst>
          </p:cNvPr>
          <p:cNvSpPr>
            <a:spLocks noGrp="1" noChangeArrowheads="1"/>
          </p:cNvSpPr>
          <p:nvPr>
            <p:ph type="sldNum" sz="quarter" idx="12"/>
          </p:nvPr>
        </p:nvSpPr>
        <p:spPr>
          <a:ln/>
        </p:spPr>
        <p:txBody>
          <a:bodyPr/>
          <a:lstStyle>
            <a:lvl1pPr>
              <a:defRPr/>
            </a:lvl1pPr>
          </a:lstStyle>
          <a:p>
            <a:fld id="{FA553A0A-C520-0349-8693-591CDC1E383A}" type="slidenum">
              <a:rPr lang="en-US" altLang="en-US"/>
              <a:pPr/>
              <a:t>‹#›</a:t>
            </a:fld>
            <a:endParaRPr lang="en-US" altLang="en-US" dirty="0"/>
          </a:p>
        </p:txBody>
      </p:sp>
    </p:spTree>
    <p:extLst>
      <p:ext uri="{BB962C8B-B14F-4D97-AF65-F5344CB8AC3E}">
        <p14:creationId xmlns:p14="http://schemas.microsoft.com/office/powerpoint/2010/main" val="26261351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267"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600"/>
            </a:lvl1pPr>
            <a:lvl2pPr marL="518660" indent="0">
              <a:buNone/>
              <a:defRPr sz="3200"/>
            </a:lvl2pPr>
            <a:lvl3pPr marL="1037325" indent="0">
              <a:buNone/>
              <a:defRPr sz="2667"/>
            </a:lvl3pPr>
            <a:lvl4pPr marL="1555982" indent="0">
              <a:buNone/>
              <a:defRPr sz="2267"/>
            </a:lvl4pPr>
            <a:lvl5pPr marL="2074648" indent="0">
              <a:buNone/>
              <a:defRPr sz="2267"/>
            </a:lvl5pPr>
            <a:lvl6pPr marL="2593307" indent="0">
              <a:buNone/>
              <a:defRPr sz="2267"/>
            </a:lvl6pPr>
            <a:lvl7pPr marL="3111974" indent="0">
              <a:buNone/>
              <a:defRPr sz="2267"/>
            </a:lvl7pPr>
            <a:lvl8pPr marL="3630631" indent="0">
              <a:buNone/>
              <a:defRPr sz="2267"/>
            </a:lvl8pPr>
            <a:lvl9pPr marL="4149291" indent="0">
              <a:buNone/>
              <a:defRPr sz="2267"/>
            </a:lvl9pPr>
          </a:lstStyle>
          <a:p>
            <a:pPr lvl="0"/>
            <a:r>
              <a:rPr lang="en-GB" noProof="0" dirty="0"/>
              <a:t>Click icon to add picture</a:t>
            </a:r>
          </a:p>
        </p:txBody>
      </p:sp>
      <p:sp>
        <p:nvSpPr>
          <p:cNvPr id="4" name="Text Placeholder 3"/>
          <p:cNvSpPr>
            <a:spLocks noGrp="1"/>
          </p:cNvSpPr>
          <p:nvPr>
            <p:ph type="body" sz="half" idx="2"/>
          </p:nvPr>
        </p:nvSpPr>
        <p:spPr>
          <a:xfrm>
            <a:off x="2389717" y="5367358"/>
            <a:ext cx="7315200" cy="804863"/>
          </a:xfrm>
        </p:spPr>
        <p:txBody>
          <a:bodyPr/>
          <a:lstStyle>
            <a:lvl1pPr marL="0" indent="0">
              <a:buNone/>
              <a:defRPr sz="1600"/>
            </a:lvl1pPr>
            <a:lvl2pPr marL="518660" indent="0">
              <a:buNone/>
              <a:defRPr sz="1333"/>
            </a:lvl2pPr>
            <a:lvl3pPr marL="1037325" indent="0">
              <a:buNone/>
              <a:defRPr sz="1200"/>
            </a:lvl3pPr>
            <a:lvl4pPr marL="1555982" indent="0">
              <a:buNone/>
              <a:defRPr sz="1067"/>
            </a:lvl4pPr>
            <a:lvl5pPr marL="2074648" indent="0">
              <a:buNone/>
              <a:defRPr sz="1067"/>
            </a:lvl5pPr>
            <a:lvl6pPr marL="2593307" indent="0">
              <a:buNone/>
              <a:defRPr sz="1067"/>
            </a:lvl6pPr>
            <a:lvl7pPr marL="3111974" indent="0">
              <a:buNone/>
              <a:defRPr sz="1067"/>
            </a:lvl7pPr>
            <a:lvl8pPr marL="3630631" indent="0">
              <a:buNone/>
              <a:defRPr sz="1067"/>
            </a:lvl8pPr>
            <a:lvl9pPr marL="4149291" indent="0">
              <a:buNone/>
              <a:defRPr sz="1067"/>
            </a:lvl9pPr>
          </a:lstStyle>
          <a:p>
            <a:pPr lvl="0"/>
            <a:r>
              <a:rPr lang="en-GB"/>
              <a:t>Click to edit Master text styles</a:t>
            </a:r>
          </a:p>
        </p:txBody>
      </p:sp>
      <p:sp>
        <p:nvSpPr>
          <p:cNvPr id="5" name="Rectangle 4">
            <a:extLst>
              <a:ext uri="{FF2B5EF4-FFF2-40B4-BE49-F238E27FC236}">
                <a16:creationId xmlns:a16="http://schemas.microsoft.com/office/drawing/2014/main" id="{D3EA1283-B870-6448-BDF2-DEE8B76DACA7}"/>
              </a:ext>
            </a:extLst>
          </p:cNvPr>
          <p:cNvSpPr>
            <a:spLocks noGrp="1" noChangeArrowheads="1"/>
          </p:cNvSpPr>
          <p:nvPr>
            <p:ph type="dt" sz="half" idx="10"/>
          </p:nvPr>
        </p:nvSpPr>
        <p:spPr>
          <a:ln/>
        </p:spPr>
        <p:txBody>
          <a:bodyPr/>
          <a:lstStyle>
            <a:lvl1pPr>
              <a:defRPr/>
            </a:lvl1pPr>
          </a:lstStyle>
          <a:p>
            <a:pPr>
              <a:defRPr/>
            </a:pPr>
            <a:fld id="{EA7E4D18-EF63-4A9F-9C74-6D6F92B3302E}" type="datetime1">
              <a:rPr lang="en-GB" smtClean="0"/>
              <a:t>30/03/2025</a:t>
            </a:fld>
            <a:endParaRPr lang="en-US" dirty="0"/>
          </a:p>
        </p:txBody>
      </p:sp>
      <p:sp>
        <p:nvSpPr>
          <p:cNvPr id="6" name="Rectangle 5">
            <a:extLst>
              <a:ext uri="{FF2B5EF4-FFF2-40B4-BE49-F238E27FC236}">
                <a16:creationId xmlns:a16="http://schemas.microsoft.com/office/drawing/2014/main" id="{004AD215-3922-5F47-ADA9-2459DE2FC12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id="{48A1C8D0-5B25-8245-AF3A-5C75492D851D}"/>
              </a:ext>
            </a:extLst>
          </p:cNvPr>
          <p:cNvSpPr>
            <a:spLocks noGrp="1" noChangeArrowheads="1"/>
          </p:cNvSpPr>
          <p:nvPr>
            <p:ph type="sldNum" sz="quarter" idx="12"/>
          </p:nvPr>
        </p:nvSpPr>
        <p:spPr>
          <a:ln/>
        </p:spPr>
        <p:txBody>
          <a:bodyPr/>
          <a:lstStyle>
            <a:lvl1pPr>
              <a:defRPr/>
            </a:lvl1pPr>
          </a:lstStyle>
          <a:p>
            <a:fld id="{E4A46385-BE23-014B-AB46-2F2FF6DA3BA7}" type="slidenum">
              <a:rPr lang="en-US" altLang="en-US"/>
              <a:pPr/>
              <a:t>‹#›</a:t>
            </a:fld>
            <a:endParaRPr lang="en-US" altLang="en-US" dirty="0"/>
          </a:p>
        </p:txBody>
      </p:sp>
    </p:spTree>
    <p:extLst>
      <p:ext uri="{BB962C8B-B14F-4D97-AF65-F5344CB8AC3E}">
        <p14:creationId xmlns:p14="http://schemas.microsoft.com/office/powerpoint/2010/main" val="1463753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D4BE0158-474D-A442-AC9B-D8AEE57B66FC}"/>
              </a:ext>
            </a:extLst>
          </p:cNvPr>
          <p:cNvSpPr>
            <a:spLocks noGrp="1" noChangeArrowheads="1"/>
          </p:cNvSpPr>
          <p:nvPr>
            <p:ph type="dt" sz="half" idx="10"/>
          </p:nvPr>
        </p:nvSpPr>
        <p:spPr>
          <a:ln/>
        </p:spPr>
        <p:txBody>
          <a:bodyPr/>
          <a:lstStyle>
            <a:lvl1pPr>
              <a:defRPr/>
            </a:lvl1pPr>
          </a:lstStyle>
          <a:p>
            <a:pPr>
              <a:defRPr/>
            </a:pPr>
            <a:fld id="{802993A0-45D1-48A1-B6C9-C1DA81FB5121}" type="datetime1">
              <a:rPr lang="en-GB" smtClean="0"/>
              <a:t>30/03/2025</a:t>
            </a:fld>
            <a:endParaRPr lang="en-US" dirty="0"/>
          </a:p>
        </p:txBody>
      </p:sp>
      <p:sp>
        <p:nvSpPr>
          <p:cNvPr id="5" name="Rectangle 5">
            <a:extLst>
              <a:ext uri="{FF2B5EF4-FFF2-40B4-BE49-F238E27FC236}">
                <a16:creationId xmlns:a16="http://schemas.microsoft.com/office/drawing/2014/main" id="{B275C8B2-3658-4A49-AC86-BEEC7E60D1F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3DDD8846-E478-C241-B389-D46FE5A9FD52}"/>
              </a:ext>
            </a:extLst>
          </p:cNvPr>
          <p:cNvSpPr>
            <a:spLocks noGrp="1" noChangeArrowheads="1"/>
          </p:cNvSpPr>
          <p:nvPr>
            <p:ph type="sldNum" sz="quarter" idx="12"/>
          </p:nvPr>
        </p:nvSpPr>
        <p:spPr>
          <a:ln/>
        </p:spPr>
        <p:txBody>
          <a:bodyPr/>
          <a:lstStyle>
            <a:lvl1pPr>
              <a:defRPr/>
            </a:lvl1pPr>
          </a:lstStyle>
          <a:p>
            <a:fld id="{FD57ADF7-E2D9-2240-BE94-E13D2FD35ACF}" type="slidenum">
              <a:rPr lang="en-US" altLang="en-US"/>
              <a:pPr/>
              <a:t>‹#›</a:t>
            </a:fld>
            <a:endParaRPr lang="en-US" altLang="en-US" dirty="0"/>
          </a:p>
        </p:txBody>
      </p:sp>
    </p:spTree>
    <p:extLst>
      <p:ext uri="{BB962C8B-B14F-4D97-AF65-F5344CB8AC3E}">
        <p14:creationId xmlns:p14="http://schemas.microsoft.com/office/powerpoint/2010/main" val="10033125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id="{AA10C557-8182-9049-9BE2-F50CE1DB39B8}"/>
              </a:ext>
            </a:extLst>
          </p:cNvPr>
          <p:cNvSpPr>
            <a:spLocks noGrp="1" noChangeArrowheads="1"/>
          </p:cNvSpPr>
          <p:nvPr>
            <p:ph type="dt" sz="half" idx="10"/>
          </p:nvPr>
        </p:nvSpPr>
        <p:spPr>
          <a:ln/>
        </p:spPr>
        <p:txBody>
          <a:bodyPr/>
          <a:lstStyle>
            <a:lvl1pPr>
              <a:defRPr/>
            </a:lvl1pPr>
          </a:lstStyle>
          <a:p>
            <a:pPr>
              <a:defRPr/>
            </a:pPr>
            <a:fld id="{BB51D4D0-A55C-4132-9488-795260296EEA}" type="datetime1">
              <a:rPr lang="en-GB" smtClean="0"/>
              <a:t>30/03/2025</a:t>
            </a:fld>
            <a:endParaRPr lang="en-US" dirty="0"/>
          </a:p>
        </p:txBody>
      </p:sp>
      <p:sp>
        <p:nvSpPr>
          <p:cNvPr id="5" name="Rectangle 5">
            <a:extLst>
              <a:ext uri="{FF2B5EF4-FFF2-40B4-BE49-F238E27FC236}">
                <a16:creationId xmlns:a16="http://schemas.microsoft.com/office/drawing/2014/main" id="{1405FC0F-2C75-3C4B-AFA4-AE81C69D44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827F907-5AB2-ED4D-B97E-23C90F3F1109}"/>
              </a:ext>
            </a:extLst>
          </p:cNvPr>
          <p:cNvSpPr>
            <a:spLocks noGrp="1" noChangeArrowheads="1"/>
          </p:cNvSpPr>
          <p:nvPr>
            <p:ph type="sldNum" sz="quarter" idx="12"/>
          </p:nvPr>
        </p:nvSpPr>
        <p:spPr>
          <a:ln/>
        </p:spPr>
        <p:txBody>
          <a:bodyPr/>
          <a:lstStyle>
            <a:lvl1pPr>
              <a:defRPr/>
            </a:lvl1pPr>
          </a:lstStyle>
          <a:p>
            <a:fld id="{7F4DB4E6-5DD3-4A4D-BF24-A1770B6EB4E1}" type="slidenum">
              <a:rPr lang="en-US" altLang="en-US"/>
              <a:pPr/>
              <a:t>‹#›</a:t>
            </a:fld>
            <a:endParaRPr lang="en-US" altLang="en-US" dirty="0"/>
          </a:p>
        </p:txBody>
      </p:sp>
    </p:spTree>
    <p:extLst>
      <p:ext uri="{BB962C8B-B14F-4D97-AF65-F5344CB8AC3E}">
        <p14:creationId xmlns:p14="http://schemas.microsoft.com/office/powerpoint/2010/main" val="1936306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a:extLst>
              <a:ext uri="{28A0092B-C50C-407E-A947-70E740481C1C}">
                <a14:useLocalDpi xmlns:a14="http://schemas.microsoft.com/office/drawing/2010/main"/>
              </a:ext>
            </a:extLst>
          </a:blip>
          <a:srcRect/>
          <a:stretch>
            <a:fillRect/>
          </a:stretch>
        </p:blipFill>
        <p:spPr bwMode="auto">
          <a:xfrm>
            <a:off x="2" y="2"/>
            <a:ext cx="12191999" cy="597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2400" baseline="0">
                <a:solidFill>
                  <a:schemeClr val="bg1"/>
                </a:solidFill>
                <a:latin typeface="Century Gothic" panose="020B0502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300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id="{E76C7AAD-2202-1741-99E7-2E2530882453}"/>
              </a:ext>
            </a:extLst>
          </p:cNvPr>
          <p:cNvSpPr>
            <a:spLocks noGrp="1"/>
          </p:cNvSpPr>
          <p:nvPr>
            <p:ph type="dt" sz="half" idx="10"/>
          </p:nvPr>
        </p:nvSpPr>
        <p:spPr/>
        <p:txBody>
          <a:bodyPr/>
          <a:lstStyle/>
          <a:p>
            <a:fld id="{10B9C0E3-9418-44C7-B82C-5D97923A8020}" type="datetime1">
              <a:rPr lang="en-GB" smtClean="0"/>
              <a:t>30/03/2025</a:t>
            </a:fld>
            <a:endParaRPr lang="en-GB" dirty="0"/>
          </a:p>
        </p:txBody>
      </p:sp>
      <p:sp>
        <p:nvSpPr>
          <p:cNvPr id="9" name="Footer Placeholder 8">
            <a:extLst>
              <a:ext uri="{FF2B5EF4-FFF2-40B4-BE49-F238E27FC236}">
                <a16:creationId xmlns:a16="http://schemas.microsoft.com/office/drawing/2014/main" id="{78535A6F-D3EC-2F41-A7FE-1091B1157F8A}"/>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81C07BEE-47BD-3A4D-AF47-983DB691DE35}"/>
              </a:ext>
            </a:extLst>
          </p:cNvPr>
          <p:cNvSpPr>
            <a:spLocks noGrp="1"/>
          </p:cNvSpPr>
          <p:nvPr>
            <p:ph type="sldNum" sz="quarter" idx="12"/>
          </p:nvPr>
        </p:nvSpPr>
        <p:spPr/>
        <p:txBody>
          <a:bodyPr/>
          <a:lstStyle/>
          <a:p>
            <a:fld id="{802769DE-F7CE-814B-9DFA-295FC103F84D}" type="slidenum">
              <a:rPr lang="en-GB" smtClean="0"/>
              <a:t>‹#›</a:t>
            </a:fld>
            <a:endParaRPr lang="en-GB" dirty="0"/>
          </a:p>
        </p:txBody>
      </p:sp>
    </p:spTree>
    <p:extLst>
      <p:ext uri="{BB962C8B-B14F-4D97-AF65-F5344CB8AC3E}">
        <p14:creationId xmlns:p14="http://schemas.microsoft.com/office/powerpoint/2010/main" val="5344096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F769E269-C355-A44F-80F2-629E7868D3DD}" type="slidenum">
              <a:rPr lang="en-US" altLang="en-US" smtClean="0"/>
              <a:pPr/>
              <a:t>‹#›</a:t>
            </a:fld>
            <a:endParaRPr lang="en-US" alt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Date Placeholder 3"/>
          <p:cNvSpPr>
            <a:spLocks noGrp="1"/>
          </p:cNvSpPr>
          <p:nvPr>
            <p:ph type="dt" sz="half" idx="12"/>
          </p:nvPr>
        </p:nvSpPr>
        <p:spPr/>
        <p:txBody>
          <a:bodyPr/>
          <a:lstStyle>
            <a:lvl1pPr>
              <a:defRPr/>
            </a:lvl1pPr>
          </a:lstStyle>
          <a:p>
            <a:pPr>
              <a:defRPr/>
            </a:pPr>
            <a:fld id="{5ECE371B-0FD5-454E-8229-7B4A459F348C}" type="datetime1">
              <a:rPr lang="en-GB" altLang="en-US" smtClean="0"/>
              <a:t>30/03/2025</a:t>
            </a:fld>
            <a:endParaRPr lang="en-US" altLang="en-US" dirty="0"/>
          </a:p>
        </p:txBody>
      </p:sp>
    </p:spTree>
    <p:extLst>
      <p:ext uri="{BB962C8B-B14F-4D97-AF65-F5344CB8AC3E}">
        <p14:creationId xmlns:p14="http://schemas.microsoft.com/office/powerpoint/2010/main" val="3610499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3200"/>
            </a:lvl1pPr>
          </a:lstStyle>
          <a:p>
            <a:pPr lvl="0"/>
            <a:r>
              <a:rPr lang="en-GB" noProof="0" dirty="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8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200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08FDD150-0367-3747-8295-DCE53869A53C}" type="slidenum">
              <a:rPr lang="en-US" altLang="en-US" smtClean="0"/>
              <a:pPr/>
              <a:t>‹#›</a:t>
            </a:fld>
            <a:endParaRPr lang="en-US" altLang="en-US" dirty="0"/>
          </a:p>
        </p:txBody>
      </p:sp>
      <p:sp>
        <p:nvSpPr>
          <p:cNvPr id="8" name="Footer Placeholder 2"/>
          <p:cNvSpPr>
            <a:spLocks noGrp="1"/>
          </p:cNvSpPr>
          <p:nvPr>
            <p:ph type="ftr" sz="quarter" idx="12"/>
          </p:nvPr>
        </p:nvSpPr>
        <p:spPr/>
        <p:txBody>
          <a:bodyPr/>
          <a:lstStyle>
            <a:lvl1pPr>
              <a:defRPr/>
            </a:lvl1pPr>
          </a:lstStyle>
          <a:p>
            <a:pPr>
              <a:defRPr/>
            </a:pPr>
            <a:endParaRPr lang="en-US" dirty="0"/>
          </a:p>
        </p:txBody>
      </p:sp>
      <p:sp>
        <p:nvSpPr>
          <p:cNvPr id="9" name="Date Placeholder 3"/>
          <p:cNvSpPr>
            <a:spLocks noGrp="1"/>
          </p:cNvSpPr>
          <p:nvPr>
            <p:ph type="dt" sz="half" idx="13"/>
          </p:nvPr>
        </p:nvSpPr>
        <p:spPr/>
        <p:txBody>
          <a:bodyPr/>
          <a:lstStyle>
            <a:lvl1pPr>
              <a:defRPr/>
            </a:lvl1pPr>
          </a:lstStyle>
          <a:p>
            <a:pPr>
              <a:defRPr/>
            </a:pPr>
            <a:fld id="{F945E2E9-1061-4F94-AC4D-66F4E5C44709}" type="datetime1">
              <a:rPr lang="en-GB" altLang="en-US" smtClean="0"/>
              <a:t>30/03/2025</a:t>
            </a:fld>
            <a:endParaRPr lang="en-US" altLang="en-US" dirty="0"/>
          </a:p>
        </p:txBody>
      </p:sp>
    </p:spTree>
    <p:extLst>
      <p:ext uri="{BB962C8B-B14F-4D97-AF65-F5344CB8AC3E}">
        <p14:creationId xmlns:p14="http://schemas.microsoft.com/office/powerpoint/2010/main" val="10252498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B3B54B-A6AD-244D-BD40-C74378A0EA9A}" type="slidenum">
              <a:rPr lang="en-US" altLang="en-US" smtClean="0"/>
              <a:pPr/>
              <a:t>‹#›</a:t>
            </a:fld>
            <a:endParaRPr lang="en-US" alt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97CC0F5A-9833-477A-9E4E-75A2A372151D}" type="datetime1">
              <a:rPr lang="en-GB" altLang="en-US" smtClean="0"/>
              <a:t>30/03/2025</a:t>
            </a:fld>
            <a:endParaRPr lang="en-US" altLang="en-US" dirty="0"/>
          </a:p>
        </p:txBody>
      </p:sp>
    </p:spTree>
    <p:extLst>
      <p:ext uri="{BB962C8B-B14F-4D97-AF65-F5344CB8AC3E}">
        <p14:creationId xmlns:p14="http://schemas.microsoft.com/office/powerpoint/2010/main" val="3548250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7.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9BB7054-05AC-3F4E-B234-09D425DA36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endParaRPr lang="en-US" altLang="en-US" dirty="0"/>
          </a:p>
        </p:txBody>
      </p:sp>
      <p:sp>
        <p:nvSpPr>
          <p:cNvPr id="1027" name="Text Placeholder 2">
            <a:extLst>
              <a:ext uri="{FF2B5EF4-FFF2-40B4-BE49-F238E27FC236}">
                <a16:creationId xmlns:a16="http://schemas.microsoft.com/office/drawing/2014/main" id="{C079519B-4111-064B-94D6-4F86ECD4F9BE}"/>
              </a:ext>
            </a:extLst>
          </p:cNvPr>
          <p:cNvSpPr>
            <a:spLocks noGrp="1"/>
          </p:cNvSpPr>
          <p:nvPr>
            <p:ph type="body" idx="1"/>
          </p:nvPr>
        </p:nvSpPr>
        <p:spPr bwMode="auto">
          <a:xfrm>
            <a:off x="609600" y="1600200"/>
            <a:ext cx="1097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
        <p:nvSpPr>
          <p:cNvPr id="2" name="Slide Number Placeholder 1">
            <a:extLst>
              <a:ext uri="{FF2B5EF4-FFF2-40B4-BE49-F238E27FC236}">
                <a16:creationId xmlns:a16="http://schemas.microsoft.com/office/drawing/2014/main" id="{E43F7B22-6779-9F4D-815B-9FCEF898CCAD}"/>
              </a:ext>
            </a:extLst>
          </p:cNvPr>
          <p:cNvSpPr>
            <a:spLocks noGrp="1"/>
          </p:cNvSpPr>
          <p:nvPr>
            <p:ph type="sldNum" sz="quarter" idx="4"/>
          </p:nvPr>
        </p:nvSpPr>
        <p:spPr>
          <a:xfrm>
            <a:off x="9042401" y="6569076"/>
            <a:ext cx="25865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800" smtClean="0">
                <a:solidFill>
                  <a:srgbClr val="898989"/>
                </a:solidFill>
              </a:defRPr>
            </a:lvl1pPr>
          </a:lstStyle>
          <a:p>
            <a:fld id="{07477324-DFD1-2248-8733-B36E37F5C7EC}" type="slidenum">
              <a:rPr lang="en-GB" smtClean="0"/>
              <a:t>‹#›</a:t>
            </a:fld>
            <a:endParaRPr lang="en-GB" dirty="0"/>
          </a:p>
        </p:txBody>
      </p:sp>
      <p:sp>
        <p:nvSpPr>
          <p:cNvPr id="3" name="Footer Placeholder 2">
            <a:extLst>
              <a:ext uri="{FF2B5EF4-FFF2-40B4-BE49-F238E27FC236}">
                <a16:creationId xmlns:a16="http://schemas.microsoft.com/office/drawing/2014/main" id="{94E8ECC4-A080-D14F-BC84-3160CEA4AE01}"/>
              </a:ext>
            </a:extLst>
          </p:cNvPr>
          <p:cNvSpPr>
            <a:spLocks noGrp="1"/>
          </p:cNvSpPr>
          <p:nvPr>
            <p:ph type="ftr" sz="quarter" idx="3"/>
          </p:nvPr>
        </p:nvSpPr>
        <p:spPr>
          <a:xfrm>
            <a:off x="4775200" y="6569076"/>
            <a:ext cx="3860800" cy="365125"/>
          </a:xfrm>
          <a:prstGeom prst="rect">
            <a:avLst/>
          </a:prstGeom>
        </p:spPr>
        <p:txBody>
          <a:bodyPr vert="horz" lIns="91440" tIns="45720" rIns="91440" bIns="45720" rtlCol="0" anchor="ctr"/>
          <a:lstStyle>
            <a:lvl1pPr algn="ctr" eaLnBrk="1" hangingPunct="1">
              <a:defRPr sz="800" dirty="0">
                <a:solidFill>
                  <a:schemeClr val="tx1">
                    <a:tint val="75000"/>
                  </a:schemeClr>
                </a:solidFill>
                <a:latin typeface="Arial" charset="0"/>
                <a:ea typeface="ＭＳ Ｐゴシック" charset="0"/>
                <a:cs typeface="ＭＳ Ｐゴシック" charset="0"/>
              </a:defRPr>
            </a:lvl1pPr>
          </a:lstStyle>
          <a:p>
            <a:endParaRPr lang="en-GB" dirty="0"/>
          </a:p>
        </p:txBody>
      </p:sp>
      <p:sp>
        <p:nvSpPr>
          <p:cNvPr id="4" name="Date Placeholder 3">
            <a:extLst>
              <a:ext uri="{FF2B5EF4-FFF2-40B4-BE49-F238E27FC236}">
                <a16:creationId xmlns:a16="http://schemas.microsoft.com/office/drawing/2014/main" id="{D13A9FC8-1B21-FD44-9D97-93E6C3AF7DEC}"/>
              </a:ext>
            </a:extLst>
          </p:cNvPr>
          <p:cNvSpPr>
            <a:spLocks noGrp="1"/>
          </p:cNvSpPr>
          <p:nvPr>
            <p:ph type="dt" sz="half" idx="2"/>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800" smtClean="0">
                <a:solidFill>
                  <a:srgbClr val="898989"/>
                </a:solidFill>
              </a:defRPr>
            </a:lvl1pPr>
          </a:lstStyle>
          <a:p>
            <a:fld id="{2898E103-D7D8-4122-8347-02CF3B5C9709}" type="datetime1">
              <a:rPr lang="en-GB" smtClean="0"/>
              <a:t>30/03/2025</a:t>
            </a:fld>
            <a:endParaRPr lang="en-GB" dirty="0"/>
          </a:p>
        </p:txBody>
      </p:sp>
      <p:sp>
        <p:nvSpPr>
          <p:cNvPr id="1031" name="TextBox 4">
            <a:extLst>
              <a:ext uri="{FF2B5EF4-FFF2-40B4-BE49-F238E27FC236}">
                <a16:creationId xmlns:a16="http://schemas.microsoft.com/office/drawing/2014/main" id="{2FDAB3B4-3A8F-D64C-9679-E0BFEB0C2F1B}"/>
              </a:ext>
            </a:extLst>
          </p:cNvPr>
          <p:cNvSpPr txBox="1">
            <a:spLocks noChangeArrowheads="1"/>
          </p:cNvSpPr>
          <p:nvPr/>
        </p:nvSpPr>
        <p:spPr bwMode="auto">
          <a:xfrm>
            <a:off x="853018" y="6326188"/>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400" dirty="0"/>
          </a:p>
        </p:txBody>
      </p:sp>
      <p:pic>
        <p:nvPicPr>
          <p:cNvPr id="1032" name="Picture 6">
            <a:extLst>
              <a:ext uri="{FF2B5EF4-FFF2-40B4-BE49-F238E27FC236}">
                <a16:creationId xmlns:a16="http://schemas.microsoft.com/office/drawing/2014/main" id="{BDE30EF0-FAA1-BA4A-9CA6-AA256D53687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5862638"/>
            <a:ext cx="12192000" cy="690562"/>
          </a:xfrm>
          <a:prstGeom prst="rect">
            <a:avLst/>
          </a:prstGeom>
          <a:blipFill dpi="0" rotWithShape="0">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933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ransition spd="med">
    <p:fade/>
  </p:transition>
  <p:hf hdr="0" dt="0"/>
  <p:txStyles>
    <p:titleStyle>
      <a:lvl1pPr algn="ctr" defTabSz="457200" rtl="0" eaLnBrk="1" fontAlgn="base" hangingPunct="1">
        <a:spcBef>
          <a:spcPct val="0"/>
        </a:spcBef>
        <a:spcAft>
          <a:spcPct val="0"/>
        </a:spcAft>
        <a:defRPr sz="2800" kern="1200">
          <a:solidFill>
            <a:schemeClr val="tx1"/>
          </a:solidFill>
          <a:latin typeface="+mj-lt"/>
          <a:ea typeface="ＭＳ Ｐゴシック" pitchFamily="-108" charset="-128"/>
          <a:cs typeface="ＭＳ Ｐゴシック" pitchFamily="-108" charset="-128"/>
        </a:defRPr>
      </a:lvl1pPr>
      <a:lvl2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2pPr>
      <a:lvl3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3pPr>
      <a:lvl4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4pPr>
      <a:lvl5pPr algn="ctr" defTabSz="457200" rtl="0" eaLnBrk="1" fontAlgn="base" hangingPunct="1">
        <a:spcBef>
          <a:spcPct val="0"/>
        </a:spcBef>
        <a:spcAft>
          <a:spcPct val="0"/>
        </a:spcAft>
        <a:defRPr sz="28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entury Gothic" panose="020B0502020202020204" pitchFamily="34" charset="0"/>
          <a:ea typeface="ＭＳ Ｐゴシック" pitchFamily="-108" charset="-128"/>
          <a:cs typeface="Century Gothic" panose="020B0502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Century Gothic" panose="020B0502020202020204" pitchFamily="34" charset="0"/>
          <a:ea typeface="ＭＳ Ｐゴシック" pitchFamily="-108"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ＭＳ Ｐゴシック" pitchFamily="-108"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ＭＳ Ｐゴシック" pitchFamily="-108"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Century Gothic" panose="020B0502020202020204" pitchFamily="34" charset="0"/>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4819" y="5713415"/>
            <a:ext cx="1217718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8EDC2525-D5A5-BC4C-8583-28AEE38A4972}" type="slidenum">
              <a:rPr lang="en-US" altLang="en-US" smtClean="0"/>
              <a:pPr/>
              <a:t>‹#›</a:t>
            </a:fld>
            <a:fld id="{E6498BBB-CBFE-DE43-AEE7-186473A9711E}" type="slidenum">
              <a:rPr lang="en-US" altLang="en-US" smtClean="0"/>
              <a:pPr/>
              <a:t>‹#›</a:t>
            </a:fld>
            <a:endParaRPr lang="en-US" altLang="en-US" dirty="0"/>
          </a:p>
        </p:txBody>
      </p:sp>
      <p:sp>
        <p:nvSpPr>
          <p:cNvPr id="3" name="Footer Placeholder 2"/>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4" name="Date Placeholder 3"/>
          <p:cNvSpPr>
            <a:spLocks noGrp="1"/>
          </p:cNvSpPr>
          <p:nvPr>
            <p:ph type="dt" sz="half" idx="2"/>
          </p:nvPr>
        </p:nvSpPr>
        <p:spPr>
          <a:xfrm>
            <a:off x="1117600" y="6553202"/>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pPr>
              <a:defRPr/>
            </a:pPr>
            <a:fld id="{CA4ECDE4-8AEB-4053-98F6-A5E1A90FF50F}" type="datetime1">
              <a:rPr lang="en-GB" smtClean="0"/>
              <a:t>30/03/2025</a:t>
            </a:fld>
            <a:endParaRPr lang="en-US" sz="1867" dirty="0">
              <a:solidFill>
                <a:schemeClr val="tx2"/>
              </a:solidFill>
            </a:endParaRPr>
          </a:p>
        </p:txBody>
      </p:sp>
    </p:spTree>
    <p:extLst>
      <p:ext uri="{BB962C8B-B14F-4D97-AF65-F5344CB8AC3E}">
        <p14:creationId xmlns:p14="http://schemas.microsoft.com/office/powerpoint/2010/main" val="41994457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dt="0"/>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189"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377"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566"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754"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891" indent="-342891" algn="l" defTabSz="457189"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32" indent="-285744" algn="l" defTabSz="457189"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2971" indent="-228594" algn="l" defTabSz="457189"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160"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349"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89C386-D043-2746-917D-1F1932F31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EBCC769-F897-E948-9E99-FB52142B8FE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069223-2EED-4941-AC04-C8FAB7D38AC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EFAE4-3EFD-4642-A59E-B0E0C287D82B}" type="datetime1">
              <a:rPr lang="en-GB" smtClean="0"/>
              <a:t>30/03/2025</a:t>
            </a:fld>
            <a:endParaRPr lang="en-GB" dirty="0"/>
          </a:p>
        </p:txBody>
      </p:sp>
      <p:sp>
        <p:nvSpPr>
          <p:cNvPr id="5" name="Footer Placeholder 4">
            <a:extLst>
              <a:ext uri="{FF2B5EF4-FFF2-40B4-BE49-F238E27FC236}">
                <a16:creationId xmlns:a16="http://schemas.microsoft.com/office/drawing/2014/main" id="{7BD676C1-2E1D-774A-9BEF-5B3B58791F0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07141C8B-051C-9740-B1F0-A569DE20D09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657C2-8157-5A4F-8E7E-3C8E3FF4034C}" type="slidenum">
              <a:rPr lang="en-GB" smtClean="0"/>
              <a:t>‹#›</a:t>
            </a:fld>
            <a:endParaRPr lang="en-GB" dirty="0"/>
          </a:p>
        </p:txBody>
      </p:sp>
    </p:spTree>
    <p:extLst>
      <p:ext uri="{BB962C8B-B14F-4D97-AF65-F5344CB8AC3E}">
        <p14:creationId xmlns:p14="http://schemas.microsoft.com/office/powerpoint/2010/main" val="167657577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14819" y="5713415"/>
            <a:ext cx="1217718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800">
                <a:solidFill>
                  <a:srgbClr val="898989"/>
                </a:solidFill>
              </a:defRPr>
            </a:lvl1pPr>
          </a:lstStyle>
          <a:p>
            <a:fld id="{C242FC84-7891-F740-B8A1-EC98BEFAEA4C}" type="slidenum">
              <a:rPr lang="en-GB" smtClean="0"/>
              <a:t>‹#›</a:t>
            </a:fld>
            <a:endParaRPr lang="en-GB" dirty="0"/>
          </a:p>
        </p:txBody>
      </p:sp>
      <p:sp>
        <p:nvSpPr>
          <p:cNvPr id="3" name="Footer Placeholder 2"/>
          <p:cNvSpPr>
            <a:spLocks noGrp="1"/>
          </p:cNvSpPr>
          <p:nvPr>
            <p:ph type="ftr" sz="quarter" idx="3"/>
          </p:nvPr>
        </p:nvSpPr>
        <p:spPr>
          <a:xfrm>
            <a:off x="4165600" y="6569076"/>
            <a:ext cx="3860800" cy="365125"/>
          </a:xfrm>
          <a:prstGeom prst="rect">
            <a:avLst/>
          </a:prstGeom>
        </p:spPr>
        <p:txBody>
          <a:bodyPr vert="horz" lIns="91440" tIns="45720" rIns="91440" bIns="45720" rtlCol="0" anchor="ctr"/>
          <a:lstStyle>
            <a:lvl1pPr algn="ctr">
              <a:defRPr sz="800">
                <a:solidFill>
                  <a:schemeClr val="tx1">
                    <a:tint val="75000"/>
                  </a:schemeClr>
                </a:solidFill>
                <a:latin typeface="Arial" charset="0"/>
                <a:ea typeface="ＭＳ Ｐゴシック" charset="0"/>
                <a:cs typeface="ＭＳ Ｐゴシック" charset="0"/>
              </a:defRPr>
            </a:lvl1pPr>
          </a:lstStyle>
          <a:p>
            <a:endParaRPr lang="en-GB" dirty="0"/>
          </a:p>
        </p:txBody>
      </p:sp>
      <p:sp>
        <p:nvSpPr>
          <p:cNvPr id="4" name="Date Placeholder 3"/>
          <p:cNvSpPr>
            <a:spLocks noGrp="1"/>
          </p:cNvSpPr>
          <p:nvPr>
            <p:ph type="dt" sz="half" idx="2"/>
          </p:nvPr>
        </p:nvSpPr>
        <p:spPr>
          <a:xfrm>
            <a:off x="1117600" y="6553202"/>
            <a:ext cx="2844800" cy="365125"/>
          </a:xfrm>
          <a:prstGeom prst="rect">
            <a:avLst/>
          </a:prstGeom>
        </p:spPr>
        <p:txBody>
          <a:bodyPr vert="horz" wrap="square" lIns="91440" tIns="45720" rIns="91440" bIns="45720" numCol="1" anchor="ctr" anchorCtr="0" compatLnSpc="1">
            <a:prstTxWarp prst="textNoShape">
              <a:avLst/>
            </a:prstTxWarp>
          </a:bodyPr>
          <a:lstStyle>
            <a:lvl1pPr>
              <a:defRPr sz="800">
                <a:solidFill>
                  <a:srgbClr val="898989"/>
                </a:solidFill>
              </a:defRPr>
            </a:lvl1pPr>
          </a:lstStyle>
          <a:p>
            <a:fld id="{EDDB91F1-0FC0-4E0D-BF66-7B6F3280E4A9}" type="datetime1">
              <a:rPr lang="en-GB" smtClean="0"/>
              <a:t>30/03/2025</a:t>
            </a:fld>
            <a:endParaRPr lang="en-GB" dirty="0"/>
          </a:p>
        </p:txBody>
      </p:sp>
    </p:spTree>
    <p:extLst>
      <p:ext uri="{BB962C8B-B14F-4D97-AF65-F5344CB8AC3E}">
        <p14:creationId xmlns:p14="http://schemas.microsoft.com/office/powerpoint/2010/main" val="253701010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789" r:id="rId12"/>
  </p:sldLayoutIdLst>
  <p:hf hdr="0" dt="0"/>
  <p:txStyles>
    <p:titleStyle>
      <a:lvl1pPr algn="ctr" defTabSz="457189" rtl="0" eaLnBrk="1" fontAlgn="base" hangingPunct="1">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189" rtl="0" eaLnBrk="1" fontAlgn="base" hangingPunct="1">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189"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377"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566"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754" algn="ctr" defTabSz="457189"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891" indent="-342891" algn="l" defTabSz="457189"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pitchFamily="-108" charset="-128"/>
        </a:defRPr>
      </a:lvl1pPr>
      <a:lvl2pPr marL="742932" indent="-285744" algn="l" defTabSz="457189"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2971" indent="-228594" algn="l" defTabSz="457189"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160"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349" indent="-228594" algn="l" defTabSz="457189"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CE48B6-2196-F647-A549-3628E06CD9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57482A5-FF6C-2E4C-8AAF-1ABBD5A84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147747F-1F48-5548-A7FB-E483ADADC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6B271-CDFA-4565-BDBB-D6FB6E2CBC02}" type="datetime1">
              <a:rPr lang="en-GB" smtClean="0"/>
              <a:t>30/03/2025</a:t>
            </a:fld>
            <a:endParaRPr lang="en-GB" dirty="0"/>
          </a:p>
        </p:txBody>
      </p:sp>
      <p:sp>
        <p:nvSpPr>
          <p:cNvPr id="5" name="Footer Placeholder 4">
            <a:extLst>
              <a:ext uri="{FF2B5EF4-FFF2-40B4-BE49-F238E27FC236}">
                <a16:creationId xmlns:a16="http://schemas.microsoft.com/office/drawing/2014/main" id="{A4CB0F31-84DC-B44B-A6D6-000958EF0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944D6C9-4362-7A45-9C8F-FED51F259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307A1-3EE8-4A4C-A314-E9CC2C94CD6F}" type="slidenum">
              <a:rPr lang="en-GB" smtClean="0"/>
              <a:t>‹#›</a:t>
            </a:fld>
            <a:endParaRPr lang="en-GB" dirty="0"/>
          </a:p>
        </p:txBody>
      </p:sp>
    </p:spTree>
    <p:extLst>
      <p:ext uri="{BB962C8B-B14F-4D97-AF65-F5344CB8AC3E}">
        <p14:creationId xmlns:p14="http://schemas.microsoft.com/office/powerpoint/2010/main" val="612875798"/>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7D0020-8481-A640-9022-77D5B5A75DFF}"/>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53" tIns="38926" rIns="77853" bIns="38926" numCol="1" anchor="ctr" anchorCtr="0" compatLnSpc="1">
            <a:prstTxWarp prst="textNoShape">
              <a:avLst/>
            </a:prstTxWarp>
          </a:bodyPr>
          <a:lstStyle/>
          <a:p>
            <a:pPr lvl="0"/>
            <a:r>
              <a:rPr lang="en-GB" altLang="en-US"/>
              <a:t>Click to edit Master title style</a:t>
            </a:r>
            <a:endParaRPr lang="en-US" altLang="en-US"/>
          </a:p>
        </p:txBody>
      </p:sp>
      <p:sp>
        <p:nvSpPr>
          <p:cNvPr id="30723" name="Rectangle 3">
            <a:extLst>
              <a:ext uri="{FF2B5EF4-FFF2-40B4-BE49-F238E27FC236}">
                <a16:creationId xmlns:a16="http://schemas.microsoft.com/office/drawing/2014/main" id="{D4FDE134-EC4C-D549-ABA4-32CBFC32CFF9}"/>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53" tIns="38926" rIns="77853" bIns="3892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7172" name="Rectangle 4">
            <a:extLst>
              <a:ext uri="{FF2B5EF4-FFF2-40B4-BE49-F238E27FC236}">
                <a16:creationId xmlns:a16="http://schemas.microsoft.com/office/drawing/2014/main" id="{46EDEB50-FBCF-264A-B1DF-AD3970BB4153}"/>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defRPr sz="1600" smtClean="0">
                <a:ea typeface="ＭＳ Ｐゴシック" pitchFamily="-84" charset="-128"/>
              </a:defRPr>
            </a:lvl1pPr>
          </a:lstStyle>
          <a:p>
            <a:pPr>
              <a:defRPr/>
            </a:pPr>
            <a:fld id="{CB63A668-DB77-402D-908B-08C28B3EFF7E}" type="datetime1">
              <a:rPr lang="en-GB" smtClean="0"/>
              <a:t>30/03/2025</a:t>
            </a:fld>
            <a:endParaRPr lang="en-US" dirty="0"/>
          </a:p>
        </p:txBody>
      </p:sp>
      <p:sp>
        <p:nvSpPr>
          <p:cNvPr id="7173" name="Rectangle 5">
            <a:extLst>
              <a:ext uri="{FF2B5EF4-FFF2-40B4-BE49-F238E27FC236}">
                <a16:creationId xmlns:a16="http://schemas.microsoft.com/office/drawing/2014/main" id="{DE47F140-F9BB-C841-82E8-68376DE0B3F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7174" name="Rectangle 6">
            <a:extLst>
              <a:ext uri="{FF2B5EF4-FFF2-40B4-BE49-F238E27FC236}">
                <a16:creationId xmlns:a16="http://schemas.microsoft.com/office/drawing/2014/main" id="{A6F54ADE-9E4C-3748-A163-F7E397E7A227}"/>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r">
              <a:defRPr sz="1600"/>
            </a:lvl1pPr>
          </a:lstStyle>
          <a:p>
            <a:fld id="{803FAAF6-9078-2A4A-98CE-FADE2AB97CDF}" type="slidenum">
              <a:rPr lang="en-US" altLang="en-US"/>
              <a:pPr/>
              <a:t>‹#›</a:t>
            </a:fld>
            <a:endParaRPr lang="en-US" altLang="en-US" dirty="0"/>
          </a:p>
        </p:txBody>
      </p:sp>
    </p:spTree>
    <p:extLst>
      <p:ext uri="{BB962C8B-B14F-4D97-AF65-F5344CB8AC3E}">
        <p14:creationId xmlns:p14="http://schemas.microsoft.com/office/powerpoint/2010/main" val="306908088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9015" algn="ctr" rtl="0" eaLnBrk="1" fontAlgn="base" hangingPunct="1">
        <a:spcBef>
          <a:spcPct val="0"/>
        </a:spcBef>
        <a:spcAft>
          <a:spcPct val="0"/>
        </a:spcAft>
        <a:defRPr sz="4933">
          <a:solidFill>
            <a:schemeClr val="tx2"/>
          </a:solidFill>
          <a:latin typeface="Arial" charset="0"/>
        </a:defRPr>
      </a:lvl6pPr>
      <a:lvl7pPr marL="1038033" algn="ctr" rtl="0" eaLnBrk="1" fontAlgn="base" hangingPunct="1">
        <a:spcBef>
          <a:spcPct val="0"/>
        </a:spcBef>
        <a:spcAft>
          <a:spcPct val="0"/>
        </a:spcAft>
        <a:defRPr sz="4933">
          <a:solidFill>
            <a:schemeClr val="tx2"/>
          </a:solidFill>
          <a:latin typeface="Arial" charset="0"/>
        </a:defRPr>
      </a:lvl7pPr>
      <a:lvl8pPr marL="1557046" algn="ctr" rtl="0" eaLnBrk="1" fontAlgn="base" hangingPunct="1">
        <a:spcBef>
          <a:spcPct val="0"/>
        </a:spcBef>
        <a:spcAft>
          <a:spcPct val="0"/>
        </a:spcAft>
        <a:defRPr sz="4933">
          <a:solidFill>
            <a:schemeClr val="tx2"/>
          </a:solidFill>
          <a:latin typeface="Arial" charset="0"/>
        </a:defRPr>
      </a:lvl8pPr>
      <a:lvl9pPr marL="2076064"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4585" indent="-259506" algn="l" rtl="0" eaLnBrk="1" fontAlgn="base" hangingPunct="1">
        <a:spcBef>
          <a:spcPct val="20000"/>
        </a:spcBef>
        <a:spcAft>
          <a:spcPct val="0"/>
        </a:spcAft>
        <a:buChar char="»"/>
        <a:defRPr sz="2267">
          <a:solidFill>
            <a:schemeClr val="tx1"/>
          </a:solidFill>
          <a:latin typeface="+mn-lt"/>
        </a:defRPr>
      </a:lvl6pPr>
      <a:lvl7pPr marL="3373602" indent="-259506" algn="l" rtl="0" eaLnBrk="1" fontAlgn="base" hangingPunct="1">
        <a:spcBef>
          <a:spcPct val="20000"/>
        </a:spcBef>
        <a:spcAft>
          <a:spcPct val="0"/>
        </a:spcAft>
        <a:buChar char="»"/>
        <a:defRPr sz="2267">
          <a:solidFill>
            <a:schemeClr val="tx1"/>
          </a:solidFill>
          <a:latin typeface="+mn-lt"/>
        </a:defRPr>
      </a:lvl7pPr>
      <a:lvl8pPr marL="3892617" indent="-259506" algn="l" rtl="0" eaLnBrk="1" fontAlgn="base" hangingPunct="1">
        <a:spcBef>
          <a:spcPct val="20000"/>
        </a:spcBef>
        <a:spcAft>
          <a:spcPct val="0"/>
        </a:spcAft>
        <a:buChar char="»"/>
        <a:defRPr sz="2267">
          <a:solidFill>
            <a:schemeClr val="tx1"/>
          </a:solidFill>
          <a:latin typeface="+mn-lt"/>
        </a:defRPr>
      </a:lvl8pPr>
      <a:lvl9pPr marL="4411634" indent="-25950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8033" rtl="0" eaLnBrk="1" latinLnBrk="0" hangingPunct="1">
        <a:defRPr sz="2000" kern="1200">
          <a:solidFill>
            <a:schemeClr val="tx1"/>
          </a:solidFill>
          <a:latin typeface="+mn-lt"/>
          <a:ea typeface="+mn-ea"/>
          <a:cs typeface="+mn-cs"/>
        </a:defRPr>
      </a:lvl1pPr>
      <a:lvl2pPr marL="519015" algn="l" defTabSz="1038033" rtl="0" eaLnBrk="1" latinLnBrk="0" hangingPunct="1">
        <a:defRPr sz="2000" kern="1200">
          <a:solidFill>
            <a:schemeClr val="tx1"/>
          </a:solidFill>
          <a:latin typeface="+mn-lt"/>
          <a:ea typeface="+mn-ea"/>
          <a:cs typeface="+mn-cs"/>
        </a:defRPr>
      </a:lvl2pPr>
      <a:lvl3pPr marL="1038033" algn="l" defTabSz="1038033" rtl="0" eaLnBrk="1" latinLnBrk="0" hangingPunct="1">
        <a:defRPr sz="2000" kern="1200">
          <a:solidFill>
            <a:schemeClr val="tx1"/>
          </a:solidFill>
          <a:latin typeface="+mn-lt"/>
          <a:ea typeface="+mn-ea"/>
          <a:cs typeface="+mn-cs"/>
        </a:defRPr>
      </a:lvl3pPr>
      <a:lvl4pPr marL="1557046" algn="l" defTabSz="1038033" rtl="0" eaLnBrk="1" latinLnBrk="0" hangingPunct="1">
        <a:defRPr sz="2000" kern="1200">
          <a:solidFill>
            <a:schemeClr val="tx1"/>
          </a:solidFill>
          <a:latin typeface="+mn-lt"/>
          <a:ea typeface="+mn-ea"/>
          <a:cs typeface="+mn-cs"/>
        </a:defRPr>
      </a:lvl4pPr>
      <a:lvl5pPr marL="2076064" algn="l" defTabSz="1038033" rtl="0" eaLnBrk="1" latinLnBrk="0" hangingPunct="1">
        <a:defRPr sz="2000" kern="1200">
          <a:solidFill>
            <a:schemeClr val="tx1"/>
          </a:solidFill>
          <a:latin typeface="+mn-lt"/>
          <a:ea typeface="+mn-ea"/>
          <a:cs typeface="+mn-cs"/>
        </a:defRPr>
      </a:lvl5pPr>
      <a:lvl6pPr marL="2595078" algn="l" defTabSz="1038033" rtl="0" eaLnBrk="1" latinLnBrk="0" hangingPunct="1">
        <a:defRPr sz="2000" kern="1200">
          <a:solidFill>
            <a:schemeClr val="tx1"/>
          </a:solidFill>
          <a:latin typeface="+mn-lt"/>
          <a:ea typeface="+mn-ea"/>
          <a:cs typeface="+mn-cs"/>
        </a:defRPr>
      </a:lvl6pPr>
      <a:lvl7pPr marL="3114097" algn="l" defTabSz="1038033" rtl="0" eaLnBrk="1" latinLnBrk="0" hangingPunct="1">
        <a:defRPr sz="2000" kern="1200">
          <a:solidFill>
            <a:schemeClr val="tx1"/>
          </a:solidFill>
          <a:latin typeface="+mn-lt"/>
          <a:ea typeface="+mn-ea"/>
          <a:cs typeface="+mn-cs"/>
        </a:defRPr>
      </a:lvl7pPr>
      <a:lvl8pPr marL="3633109" algn="l" defTabSz="1038033" rtl="0" eaLnBrk="1" latinLnBrk="0" hangingPunct="1">
        <a:defRPr sz="2000" kern="1200">
          <a:solidFill>
            <a:schemeClr val="tx1"/>
          </a:solidFill>
          <a:latin typeface="+mn-lt"/>
          <a:ea typeface="+mn-ea"/>
          <a:cs typeface="+mn-cs"/>
        </a:defRPr>
      </a:lvl8pPr>
      <a:lvl9pPr marL="4152124" algn="l" defTabSz="1038033"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CD439F7-416A-DC4F-B037-A28993E5EF4E}"/>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44" tIns="38922" rIns="77844" bIns="38922" numCol="1" anchor="ctr" anchorCtr="0" compatLnSpc="1">
            <a:prstTxWarp prst="textNoShape">
              <a:avLst/>
            </a:prstTxWarp>
          </a:bodyPr>
          <a:lstStyle/>
          <a:p>
            <a:pPr lvl="0"/>
            <a:r>
              <a:rPr lang="en-GB" altLang="en-US"/>
              <a:t>Click to edit Master title style</a:t>
            </a:r>
            <a:endParaRPr lang="en-US" altLang="en-US"/>
          </a:p>
        </p:txBody>
      </p:sp>
      <p:sp>
        <p:nvSpPr>
          <p:cNvPr id="31747" name="Rectangle 3">
            <a:extLst>
              <a:ext uri="{FF2B5EF4-FFF2-40B4-BE49-F238E27FC236}">
                <a16:creationId xmlns:a16="http://schemas.microsoft.com/office/drawing/2014/main" id="{3F17F7D3-E8B5-7647-9CAC-2BC26AD9AE7B}"/>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44" tIns="38922" rIns="77844" bIns="3892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8196" name="Rectangle 4">
            <a:extLst>
              <a:ext uri="{FF2B5EF4-FFF2-40B4-BE49-F238E27FC236}">
                <a16:creationId xmlns:a16="http://schemas.microsoft.com/office/drawing/2014/main" id="{CD4E9411-9DC7-614A-B6CB-B716135582F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defRPr sz="1600" smtClean="0">
                <a:ea typeface="ＭＳ Ｐゴシック" pitchFamily="-84" charset="-128"/>
              </a:defRPr>
            </a:lvl1pPr>
          </a:lstStyle>
          <a:p>
            <a:pPr>
              <a:defRPr/>
            </a:pPr>
            <a:fld id="{70242E15-ACBB-420F-A524-0CD2305B17C6}" type="datetime1">
              <a:rPr lang="en-GB" smtClean="0"/>
              <a:t>30/03/2025</a:t>
            </a:fld>
            <a:endParaRPr lang="en-US" dirty="0"/>
          </a:p>
        </p:txBody>
      </p:sp>
      <p:sp>
        <p:nvSpPr>
          <p:cNvPr id="8197" name="Rectangle 5">
            <a:extLst>
              <a:ext uri="{FF2B5EF4-FFF2-40B4-BE49-F238E27FC236}">
                <a16:creationId xmlns:a16="http://schemas.microsoft.com/office/drawing/2014/main" id="{24F6F1DD-E78C-CB4A-8EAD-A85458DE90A8}"/>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8198" name="Rectangle 6">
            <a:extLst>
              <a:ext uri="{FF2B5EF4-FFF2-40B4-BE49-F238E27FC236}">
                <a16:creationId xmlns:a16="http://schemas.microsoft.com/office/drawing/2014/main" id="{20FB31CE-1BC2-794A-A0D8-449DB27F4572}"/>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r">
              <a:defRPr sz="1600"/>
            </a:lvl1pPr>
          </a:lstStyle>
          <a:p>
            <a:fld id="{8E9E3917-47C6-BD4D-94FB-48BE7EA1BF34}" type="slidenum">
              <a:rPr lang="en-US" altLang="en-US"/>
              <a:pPr/>
              <a:t>‹#›</a:t>
            </a:fld>
            <a:endParaRPr lang="en-US" altLang="en-US" dirty="0"/>
          </a:p>
        </p:txBody>
      </p:sp>
    </p:spTree>
    <p:extLst>
      <p:ext uri="{BB962C8B-B14F-4D97-AF65-F5344CB8AC3E}">
        <p14:creationId xmlns:p14="http://schemas.microsoft.com/office/powerpoint/2010/main" val="42393023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956" algn="ctr" rtl="0" eaLnBrk="1" fontAlgn="base" hangingPunct="1">
        <a:spcBef>
          <a:spcPct val="0"/>
        </a:spcBef>
        <a:spcAft>
          <a:spcPct val="0"/>
        </a:spcAft>
        <a:defRPr sz="4933">
          <a:solidFill>
            <a:schemeClr val="tx2"/>
          </a:solidFill>
          <a:latin typeface="Arial" charset="0"/>
        </a:defRPr>
      </a:lvl6pPr>
      <a:lvl7pPr marL="1037915" algn="ctr" rtl="0" eaLnBrk="1" fontAlgn="base" hangingPunct="1">
        <a:spcBef>
          <a:spcPct val="0"/>
        </a:spcBef>
        <a:spcAft>
          <a:spcPct val="0"/>
        </a:spcAft>
        <a:defRPr sz="4933">
          <a:solidFill>
            <a:schemeClr val="tx2"/>
          </a:solidFill>
          <a:latin typeface="Arial" charset="0"/>
        </a:defRPr>
      </a:lvl7pPr>
      <a:lvl8pPr marL="1556869" algn="ctr" rtl="0" eaLnBrk="1" fontAlgn="base" hangingPunct="1">
        <a:spcBef>
          <a:spcPct val="0"/>
        </a:spcBef>
        <a:spcAft>
          <a:spcPct val="0"/>
        </a:spcAft>
        <a:defRPr sz="4933">
          <a:solidFill>
            <a:schemeClr val="tx2"/>
          </a:solidFill>
          <a:latin typeface="Arial" charset="0"/>
        </a:defRPr>
      </a:lvl8pPr>
      <a:lvl9pPr marL="2075828"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4261" indent="-259476" algn="l" rtl="0" eaLnBrk="1" fontAlgn="base" hangingPunct="1">
        <a:spcBef>
          <a:spcPct val="20000"/>
        </a:spcBef>
        <a:spcAft>
          <a:spcPct val="0"/>
        </a:spcAft>
        <a:buChar char="»"/>
        <a:defRPr sz="2267">
          <a:solidFill>
            <a:schemeClr val="tx1"/>
          </a:solidFill>
          <a:latin typeface="+mn-lt"/>
        </a:defRPr>
      </a:lvl6pPr>
      <a:lvl7pPr marL="3373218" indent="-259476" algn="l" rtl="0" eaLnBrk="1" fontAlgn="base" hangingPunct="1">
        <a:spcBef>
          <a:spcPct val="20000"/>
        </a:spcBef>
        <a:spcAft>
          <a:spcPct val="0"/>
        </a:spcAft>
        <a:buChar char="»"/>
        <a:defRPr sz="2267">
          <a:solidFill>
            <a:schemeClr val="tx1"/>
          </a:solidFill>
          <a:latin typeface="+mn-lt"/>
        </a:defRPr>
      </a:lvl7pPr>
      <a:lvl8pPr marL="3892175" indent="-259476" algn="l" rtl="0" eaLnBrk="1" fontAlgn="base" hangingPunct="1">
        <a:spcBef>
          <a:spcPct val="20000"/>
        </a:spcBef>
        <a:spcAft>
          <a:spcPct val="0"/>
        </a:spcAft>
        <a:buChar char="»"/>
        <a:defRPr sz="2267">
          <a:solidFill>
            <a:schemeClr val="tx1"/>
          </a:solidFill>
          <a:latin typeface="+mn-lt"/>
        </a:defRPr>
      </a:lvl8pPr>
      <a:lvl9pPr marL="4411131" indent="-25947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915" rtl="0" eaLnBrk="1" latinLnBrk="0" hangingPunct="1">
        <a:defRPr sz="2000" kern="1200">
          <a:solidFill>
            <a:schemeClr val="tx1"/>
          </a:solidFill>
          <a:latin typeface="+mn-lt"/>
          <a:ea typeface="+mn-ea"/>
          <a:cs typeface="+mn-cs"/>
        </a:defRPr>
      </a:lvl1pPr>
      <a:lvl2pPr marL="518956" algn="l" defTabSz="1037915" rtl="0" eaLnBrk="1" latinLnBrk="0" hangingPunct="1">
        <a:defRPr sz="2000" kern="1200">
          <a:solidFill>
            <a:schemeClr val="tx1"/>
          </a:solidFill>
          <a:latin typeface="+mn-lt"/>
          <a:ea typeface="+mn-ea"/>
          <a:cs typeface="+mn-cs"/>
        </a:defRPr>
      </a:lvl2pPr>
      <a:lvl3pPr marL="1037915" algn="l" defTabSz="1037915" rtl="0" eaLnBrk="1" latinLnBrk="0" hangingPunct="1">
        <a:defRPr sz="2000" kern="1200">
          <a:solidFill>
            <a:schemeClr val="tx1"/>
          </a:solidFill>
          <a:latin typeface="+mn-lt"/>
          <a:ea typeface="+mn-ea"/>
          <a:cs typeface="+mn-cs"/>
        </a:defRPr>
      </a:lvl3pPr>
      <a:lvl4pPr marL="1556869" algn="l" defTabSz="1037915" rtl="0" eaLnBrk="1" latinLnBrk="0" hangingPunct="1">
        <a:defRPr sz="2000" kern="1200">
          <a:solidFill>
            <a:schemeClr val="tx1"/>
          </a:solidFill>
          <a:latin typeface="+mn-lt"/>
          <a:ea typeface="+mn-ea"/>
          <a:cs typeface="+mn-cs"/>
        </a:defRPr>
      </a:lvl4pPr>
      <a:lvl5pPr marL="2075828" algn="l" defTabSz="1037915" rtl="0" eaLnBrk="1" latinLnBrk="0" hangingPunct="1">
        <a:defRPr sz="2000" kern="1200">
          <a:solidFill>
            <a:schemeClr val="tx1"/>
          </a:solidFill>
          <a:latin typeface="+mn-lt"/>
          <a:ea typeface="+mn-ea"/>
          <a:cs typeface="+mn-cs"/>
        </a:defRPr>
      </a:lvl5pPr>
      <a:lvl6pPr marL="2594783" algn="l" defTabSz="1037915" rtl="0" eaLnBrk="1" latinLnBrk="0" hangingPunct="1">
        <a:defRPr sz="2000" kern="1200">
          <a:solidFill>
            <a:schemeClr val="tx1"/>
          </a:solidFill>
          <a:latin typeface="+mn-lt"/>
          <a:ea typeface="+mn-ea"/>
          <a:cs typeface="+mn-cs"/>
        </a:defRPr>
      </a:lvl6pPr>
      <a:lvl7pPr marL="3113742" algn="l" defTabSz="1037915" rtl="0" eaLnBrk="1" latinLnBrk="0" hangingPunct="1">
        <a:defRPr sz="2000" kern="1200">
          <a:solidFill>
            <a:schemeClr val="tx1"/>
          </a:solidFill>
          <a:latin typeface="+mn-lt"/>
          <a:ea typeface="+mn-ea"/>
          <a:cs typeface="+mn-cs"/>
        </a:defRPr>
      </a:lvl7pPr>
      <a:lvl8pPr marL="3632696" algn="l" defTabSz="1037915" rtl="0" eaLnBrk="1" latinLnBrk="0" hangingPunct="1">
        <a:defRPr sz="2000" kern="1200">
          <a:solidFill>
            <a:schemeClr val="tx1"/>
          </a:solidFill>
          <a:latin typeface="+mn-lt"/>
          <a:ea typeface="+mn-ea"/>
          <a:cs typeface="+mn-cs"/>
        </a:defRPr>
      </a:lvl8pPr>
      <a:lvl9pPr marL="4151652" algn="l" defTabSz="103791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9939A8-F8FD-9144-B5BB-C4615A696A89}"/>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35" tIns="38917" rIns="77835" bIns="38917" numCol="1" anchor="ctr" anchorCtr="0" compatLnSpc="1">
            <a:prstTxWarp prst="textNoShape">
              <a:avLst/>
            </a:prstTxWarp>
          </a:bodyPr>
          <a:lstStyle/>
          <a:p>
            <a:pPr lvl="0"/>
            <a:r>
              <a:rPr lang="en-GB" altLang="en-US"/>
              <a:t>Click to edit Master title style</a:t>
            </a:r>
            <a:endParaRPr lang="en-US" altLang="en-US"/>
          </a:p>
        </p:txBody>
      </p:sp>
      <p:sp>
        <p:nvSpPr>
          <p:cNvPr id="32771" name="Rectangle 3">
            <a:extLst>
              <a:ext uri="{FF2B5EF4-FFF2-40B4-BE49-F238E27FC236}">
                <a16:creationId xmlns:a16="http://schemas.microsoft.com/office/drawing/2014/main" id="{C9CACE33-2778-F840-AC48-B0F61EA3A07A}"/>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35" tIns="38917" rIns="77835" bIns="3891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9220" name="Rectangle 4">
            <a:extLst>
              <a:ext uri="{FF2B5EF4-FFF2-40B4-BE49-F238E27FC236}">
                <a16:creationId xmlns:a16="http://schemas.microsoft.com/office/drawing/2014/main" id="{5F87C0C7-AB98-4F41-BE04-CAA8B3A2A6E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defRPr sz="1600" smtClean="0">
                <a:ea typeface="ＭＳ Ｐゴシック" pitchFamily="-84" charset="-128"/>
              </a:defRPr>
            </a:lvl1pPr>
          </a:lstStyle>
          <a:p>
            <a:pPr>
              <a:defRPr/>
            </a:pPr>
            <a:fld id="{D117F589-7C7B-4A6D-B161-9C26CD308EB8}" type="datetime1">
              <a:rPr lang="en-GB" smtClean="0"/>
              <a:t>30/03/2025</a:t>
            </a:fld>
            <a:endParaRPr lang="en-US" dirty="0"/>
          </a:p>
        </p:txBody>
      </p:sp>
      <p:sp>
        <p:nvSpPr>
          <p:cNvPr id="9221" name="Rectangle 5">
            <a:extLst>
              <a:ext uri="{FF2B5EF4-FFF2-40B4-BE49-F238E27FC236}">
                <a16:creationId xmlns:a16="http://schemas.microsoft.com/office/drawing/2014/main" id="{6063247E-18D9-FB4E-B051-9ED9E81367A5}"/>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9222" name="Rectangle 6">
            <a:extLst>
              <a:ext uri="{FF2B5EF4-FFF2-40B4-BE49-F238E27FC236}">
                <a16:creationId xmlns:a16="http://schemas.microsoft.com/office/drawing/2014/main" id="{27846468-C65B-7647-8BF4-2ECD9F2B1968}"/>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r">
              <a:defRPr sz="1600"/>
            </a:lvl1pPr>
          </a:lstStyle>
          <a:p>
            <a:fld id="{0673DE90-D1F0-5C41-998D-43317C8449D6}" type="slidenum">
              <a:rPr lang="en-US" altLang="en-US"/>
              <a:pPr/>
              <a:t>‹#›</a:t>
            </a:fld>
            <a:endParaRPr lang="en-US" altLang="en-US" dirty="0"/>
          </a:p>
        </p:txBody>
      </p:sp>
    </p:spTree>
    <p:extLst>
      <p:ext uri="{BB962C8B-B14F-4D97-AF65-F5344CB8AC3E}">
        <p14:creationId xmlns:p14="http://schemas.microsoft.com/office/powerpoint/2010/main" val="256891248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898" algn="ctr" rtl="0" eaLnBrk="1" fontAlgn="base" hangingPunct="1">
        <a:spcBef>
          <a:spcPct val="0"/>
        </a:spcBef>
        <a:spcAft>
          <a:spcPct val="0"/>
        </a:spcAft>
        <a:defRPr sz="4933">
          <a:solidFill>
            <a:schemeClr val="tx2"/>
          </a:solidFill>
          <a:latin typeface="Arial" charset="0"/>
        </a:defRPr>
      </a:lvl6pPr>
      <a:lvl7pPr marL="1037797" algn="ctr" rtl="0" eaLnBrk="1" fontAlgn="base" hangingPunct="1">
        <a:spcBef>
          <a:spcPct val="0"/>
        </a:spcBef>
        <a:spcAft>
          <a:spcPct val="0"/>
        </a:spcAft>
        <a:defRPr sz="4933">
          <a:solidFill>
            <a:schemeClr val="tx2"/>
          </a:solidFill>
          <a:latin typeface="Arial" charset="0"/>
        </a:defRPr>
      </a:lvl7pPr>
      <a:lvl8pPr marL="1556692" algn="ctr" rtl="0" eaLnBrk="1" fontAlgn="base" hangingPunct="1">
        <a:spcBef>
          <a:spcPct val="0"/>
        </a:spcBef>
        <a:spcAft>
          <a:spcPct val="0"/>
        </a:spcAft>
        <a:defRPr sz="4933">
          <a:solidFill>
            <a:schemeClr val="tx2"/>
          </a:solidFill>
          <a:latin typeface="Arial" charset="0"/>
        </a:defRPr>
      </a:lvl8pPr>
      <a:lvl9pPr marL="2075592"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3937" indent="-259447" algn="l" rtl="0" eaLnBrk="1" fontAlgn="base" hangingPunct="1">
        <a:spcBef>
          <a:spcPct val="20000"/>
        </a:spcBef>
        <a:spcAft>
          <a:spcPct val="0"/>
        </a:spcAft>
        <a:buChar char="»"/>
        <a:defRPr sz="2267">
          <a:solidFill>
            <a:schemeClr val="tx1"/>
          </a:solidFill>
          <a:latin typeface="+mn-lt"/>
        </a:defRPr>
      </a:lvl6pPr>
      <a:lvl7pPr marL="3372834" indent="-259447" algn="l" rtl="0" eaLnBrk="1" fontAlgn="base" hangingPunct="1">
        <a:spcBef>
          <a:spcPct val="20000"/>
        </a:spcBef>
        <a:spcAft>
          <a:spcPct val="0"/>
        </a:spcAft>
        <a:buChar char="»"/>
        <a:defRPr sz="2267">
          <a:solidFill>
            <a:schemeClr val="tx1"/>
          </a:solidFill>
          <a:latin typeface="+mn-lt"/>
        </a:defRPr>
      </a:lvl7pPr>
      <a:lvl8pPr marL="3891732" indent="-259447" algn="l" rtl="0" eaLnBrk="1" fontAlgn="base" hangingPunct="1">
        <a:spcBef>
          <a:spcPct val="20000"/>
        </a:spcBef>
        <a:spcAft>
          <a:spcPct val="0"/>
        </a:spcAft>
        <a:buChar char="»"/>
        <a:defRPr sz="2267">
          <a:solidFill>
            <a:schemeClr val="tx1"/>
          </a:solidFill>
          <a:latin typeface="+mn-lt"/>
        </a:defRPr>
      </a:lvl8pPr>
      <a:lvl9pPr marL="4410630" indent="-259447"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797" rtl="0" eaLnBrk="1" latinLnBrk="0" hangingPunct="1">
        <a:defRPr sz="2000" kern="1200">
          <a:solidFill>
            <a:schemeClr val="tx1"/>
          </a:solidFill>
          <a:latin typeface="+mn-lt"/>
          <a:ea typeface="+mn-ea"/>
          <a:cs typeface="+mn-cs"/>
        </a:defRPr>
      </a:lvl1pPr>
      <a:lvl2pPr marL="518898" algn="l" defTabSz="1037797" rtl="0" eaLnBrk="1" latinLnBrk="0" hangingPunct="1">
        <a:defRPr sz="2000" kern="1200">
          <a:solidFill>
            <a:schemeClr val="tx1"/>
          </a:solidFill>
          <a:latin typeface="+mn-lt"/>
          <a:ea typeface="+mn-ea"/>
          <a:cs typeface="+mn-cs"/>
        </a:defRPr>
      </a:lvl2pPr>
      <a:lvl3pPr marL="1037797" algn="l" defTabSz="1037797" rtl="0" eaLnBrk="1" latinLnBrk="0" hangingPunct="1">
        <a:defRPr sz="2000" kern="1200">
          <a:solidFill>
            <a:schemeClr val="tx1"/>
          </a:solidFill>
          <a:latin typeface="+mn-lt"/>
          <a:ea typeface="+mn-ea"/>
          <a:cs typeface="+mn-cs"/>
        </a:defRPr>
      </a:lvl3pPr>
      <a:lvl4pPr marL="1556692" algn="l" defTabSz="1037797" rtl="0" eaLnBrk="1" latinLnBrk="0" hangingPunct="1">
        <a:defRPr sz="2000" kern="1200">
          <a:solidFill>
            <a:schemeClr val="tx1"/>
          </a:solidFill>
          <a:latin typeface="+mn-lt"/>
          <a:ea typeface="+mn-ea"/>
          <a:cs typeface="+mn-cs"/>
        </a:defRPr>
      </a:lvl4pPr>
      <a:lvl5pPr marL="2075592" algn="l" defTabSz="1037797" rtl="0" eaLnBrk="1" latinLnBrk="0" hangingPunct="1">
        <a:defRPr sz="2000" kern="1200">
          <a:solidFill>
            <a:schemeClr val="tx1"/>
          </a:solidFill>
          <a:latin typeface="+mn-lt"/>
          <a:ea typeface="+mn-ea"/>
          <a:cs typeface="+mn-cs"/>
        </a:defRPr>
      </a:lvl5pPr>
      <a:lvl6pPr marL="2594487" algn="l" defTabSz="1037797" rtl="0" eaLnBrk="1" latinLnBrk="0" hangingPunct="1">
        <a:defRPr sz="2000" kern="1200">
          <a:solidFill>
            <a:schemeClr val="tx1"/>
          </a:solidFill>
          <a:latin typeface="+mn-lt"/>
          <a:ea typeface="+mn-ea"/>
          <a:cs typeface="+mn-cs"/>
        </a:defRPr>
      </a:lvl6pPr>
      <a:lvl7pPr marL="3113389" algn="l" defTabSz="1037797" rtl="0" eaLnBrk="1" latinLnBrk="0" hangingPunct="1">
        <a:defRPr sz="2000" kern="1200">
          <a:solidFill>
            <a:schemeClr val="tx1"/>
          </a:solidFill>
          <a:latin typeface="+mn-lt"/>
          <a:ea typeface="+mn-ea"/>
          <a:cs typeface="+mn-cs"/>
        </a:defRPr>
      </a:lvl7pPr>
      <a:lvl8pPr marL="3632283" algn="l" defTabSz="1037797" rtl="0" eaLnBrk="1" latinLnBrk="0" hangingPunct="1">
        <a:defRPr sz="2000" kern="1200">
          <a:solidFill>
            <a:schemeClr val="tx1"/>
          </a:solidFill>
          <a:latin typeface="+mn-lt"/>
          <a:ea typeface="+mn-ea"/>
          <a:cs typeface="+mn-cs"/>
        </a:defRPr>
      </a:lvl8pPr>
      <a:lvl9pPr marL="4151179" algn="l" defTabSz="1037797"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ACB8B21-AABA-6A44-AD26-E8D15B1545AC}"/>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26" tIns="38912" rIns="77826" bIns="38912" numCol="1" anchor="ctr" anchorCtr="0" compatLnSpc="1">
            <a:prstTxWarp prst="textNoShape">
              <a:avLst/>
            </a:prstTxWarp>
          </a:bodyPr>
          <a:lstStyle/>
          <a:p>
            <a:pPr lvl="0"/>
            <a:r>
              <a:rPr lang="en-GB" altLang="en-US"/>
              <a:t>Click to edit Master title style</a:t>
            </a:r>
            <a:endParaRPr lang="en-US" altLang="en-US"/>
          </a:p>
        </p:txBody>
      </p:sp>
      <p:sp>
        <p:nvSpPr>
          <p:cNvPr id="33795" name="Rectangle 3">
            <a:extLst>
              <a:ext uri="{FF2B5EF4-FFF2-40B4-BE49-F238E27FC236}">
                <a16:creationId xmlns:a16="http://schemas.microsoft.com/office/drawing/2014/main" id="{1FDFAC95-4D7A-684C-93AB-3F5120EC6DE6}"/>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26" tIns="38912" rIns="77826" bIns="3891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44" name="Rectangle 4">
            <a:extLst>
              <a:ext uri="{FF2B5EF4-FFF2-40B4-BE49-F238E27FC236}">
                <a16:creationId xmlns:a16="http://schemas.microsoft.com/office/drawing/2014/main" id="{36BEB341-1070-8C43-97CA-82EB1066AB0E}"/>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defRPr sz="1600" smtClean="0">
                <a:ea typeface="ＭＳ Ｐゴシック" pitchFamily="-84" charset="-128"/>
              </a:defRPr>
            </a:lvl1pPr>
          </a:lstStyle>
          <a:p>
            <a:pPr>
              <a:defRPr/>
            </a:pPr>
            <a:fld id="{C69E8F9D-4DF5-4D94-A4E3-47EC05546073}" type="datetime1">
              <a:rPr lang="en-GB" smtClean="0"/>
              <a:t>30/03/2025</a:t>
            </a:fld>
            <a:endParaRPr lang="en-US" dirty="0"/>
          </a:p>
        </p:txBody>
      </p:sp>
      <p:sp>
        <p:nvSpPr>
          <p:cNvPr id="10245" name="Rectangle 5">
            <a:extLst>
              <a:ext uri="{FF2B5EF4-FFF2-40B4-BE49-F238E27FC236}">
                <a16:creationId xmlns:a16="http://schemas.microsoft.com/office/drawing/2014/main" id="{7925EFF2-1278-3146-81B5-29601E49BCF4}"/>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0246" name="Rectangle 6">
            <a:extLst>
              <a:ext uri="{FF2B5EF4-FFF2-40B4-BE49-F238E27FC236}">
                <a16:creationId xmlns:a16="http://schemas.microsoft.com/office/drawing/2014/main" id="{D9BB0B8B-FEA6-3345-A82F-140525F0DE14}"/>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r">
              <a:defRPr sz="1600"/>
            </a:lvl1pPr>
          </a:lstStyle>
          <a:p>
            <a:fld id="{6097CC40-8A2B-0A40-8A09-A9CB9D9B32FF}" type="slidenum">
              <a:rPr lang="en-US" altLang="en-US"/>
              <a:pPr/>
              <a:t>‹#›</a:t>
            </a:fld>
            <a:endParaRPr lang="en-US" altLang="en-US" dirty="0"/>
          </a:p>
        </p:txBody>
      </p:sp>
    </p:spTree>
    <p:extLst>
      <p:ext uri="{BB962C8B-B14F-4D97-AF65-F5344CB8AC3E}">
        <p14:creationId xmlns:p14="http://schemas.microsoft.com/office/powerpoint/2010/main" val="427804418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838" algn="ctr" rtl="0" eaLnBrk="1" fontAlgn="base" hangingPunct="1">
        <a:spcBef>
          <a:spcPct val="0"/>
        </a:spcBef>
        <a:spcAft>
          <a:spcPct val="0"/>
        </a:spcAft>
        <a:defRPr sz="4933">
          <a:solidFill>
            <a:schemeClr val="tx2"/>
          </a:solidFill>
          <a:latin typeface="Arial" charset="0"/>
        </a:defRPr>
      </a:lvl6pPr>
      <a:lvl7pPr marL="1037678" algn="ctr" rtl="0" eaLnBrk="1" fontAlgn="base" hangingPunct="1">
        <a:spcBef>
          <a:spcPct val="0"/>
        </a:spcBef>
        <a:spcAft>
          <a:spcPct val="0"/>
        </a:spcAft>
        <a:defRPr sz="4933">
          <a:solidFill>
            <a:schemeClr val="tx2"/>
          </a:solidFill>
          <a:latin typeface="Arial" charset="0"/>
        </a:defRPr>
      </a:lvl7pPr>
      <a:lvl8pPr marL="1556514" algn="ctr" rtl="0" eaLnBrk="1" fontAlgn="base" hangingPunct="1">
        <a:spcBef>
          <a:spcPct val="0"/>
        </a:spcBef>
        <a:spcAft>
          <a:spcPct val="0"/>
        </a:spcAft>
        <a:defRPr sz="4933">
          <a:solidFill>
            <a:schemeClr val="tx2"/>
          </a:solidFill>
          <a:latin typeface="Arial" charset="0"/>
        </a:defRPr>
      </a:lvl8pPr>
      <a:lvl9pPr marL="2075356"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Century Gothic" panose="020B0502020202020204" pitchFamily="34" charset="0"/>
          <a:ea typeface="ＭＳ Ｐゴシック" charset="0"/>
          <a:cs typeface="Century Gothic" panose="020B0502020202020204" pitchFamily="34" charset="0"/>
        </a:defRPr>
      </a:lvl1pPr>
      <a:lvl2pPr marL="840296" indent="-321725" algn="l" rtl="0" eaLnBrk="1" fontAlgn="base" hangingPunct="1">
        <a:spcBef>
          <a:spcPct val="20000"/>
        </a:spcBef>
        <a:spcAft>
          <a:spcPct val="0"/>
        </a:spcAft>
        <a:buChar char="–"/>
        <a:defRPr sz="3200">
          <a:solidFill>
            <a:schemeClr val="tx1"/>
          </a:solidFill>
          <a:latin typeface="Century Gothic" panose="020B0502020202020204" pitchFamily="34" charset="0"/>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Century Gothic" panose="020B0502020202020204" pitchFamily="34" charset="0"/>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Century Gothic" panose="020B0502020202020204" pitchFamily="34" charset="0"/>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Century Gothic" panose="020B0502020202020204" pitchFamily="34" charset="0"/>
          <a:ea typeface="ＭＳ Ｐゴシック" charset="0"/>
        </a:defRPr>
      </a:lvl5pPr>
      <a:lvl6pPr marL="2853613" indent="-259416" algn="l" rtl="0" eaLnBrk="1" fontAlgn="base" hangingPunct="1">
        <a:spcBef>
          <a:spcPct val="20000"/>
        </a:spcBef>
        <a:spcAft>
          <a:spcPct val="0"/>
        </a:spcAft>
        <a:buChar char="»"/>
        <a:defRPr sz="2267">
          <a:solidFill>
            <a:schemeClr val="tx1"/>
          </a:solidFill>
          <a:latin typeface="+mn-lt"/>
        </a:defRPr>
      </a:lvl6pPr>
      <a:lvl7pPr marL="3372450" indent="-259416" algn="l" rtl="0" eaLnBrk="1" fontAlgn="base" hangingPunct="1">
        <a:spcBef>
          <a:spcPct val="20000"/>
        </a:spcBef>
        <a:spcAft>
          <a:spcPct val="0"/>
        </a:spcAft>
        <a:buChar char="»"/>
        <a:defRPr sz="2267">
          <a:solidFill>
            <a:schemeClr val="tx1"/>
          </a:solidFill>
          <a:latin typeface="+mn-lt"/>
        </a:defRPr>
      </a:lvl7pPr>
      <a:lvl8pPr marL="3891289" indent="-259416" algn="l" rtl="0" eaLnBrk="1" fontAlgn="base" hangingPunct="1">
        <a:spcBef>
          <a:spcPct val="20000"/>
        </a:spcBef>
        <a:spcAft>
          <a:spcPct val="0"/>
        </a:spcAft>
        <a:buChar char="»"/>
        <a:defRPr sz="2267">
          <a:solidFill>
            <a:schemeClr val="tx1"/>
          </a:solidFill>
          <a:latin typeface="+mn-lt"/>
        </a:defRPr>
      </a:lvl8pPr>
      <a:lvl9pPr marL="4410128" indent="-25941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678" rtl="0" eaLnBrk="1" latinLnBrk="0" hangingPunct="1">
        <a:defRPr sz="2000" kern="1200">
          <a:solidFill>
            <a:schemeClr val="tx1"/>
          </a:solidFill>
          <a:latin typeface="+mn-lt"/>
          <a:ea typeface="+mn-ea"/>
          <a:cs typeface="+mn-cs"/>
        </a:defRPr>
      </a:lvl1pPr>
      <a:lvl2pPr marL="518838" algn="l" defTabSz="1037678" rtl="0" eaLnBrk="1" latinLnBrk="0" hangingPunct="1">
        <a:defRPr sz="2000" kern="1200">
          <a:solidFill>
            <a:schemeClr val="tx1"/>
          </a:solidFill>
          <a:latin typeface="+mn-lt"/>
          <a:ea typeface="+mn-ea"/>
          <a:cs typeface="+mn-cs"/>
        </a:defRPr>
      </a:lvl2pPr>
      <a:lvl3pPr marL="1037678" algn="l" defTabSz="1037678" rtl="0" eaLnBrk="1" latinLnBrk="0" hangingPunct="1">
        <a:defRPr sz="2000" kern="1200">
          <a:solidFill>
            <a:schemeClr val="tx1"/>
          </a:solidFill>
          <a:latin typeface="+mn-lt"/>
          <a:ea typeface="+mn-ea"/>
          <a:cs typeface="+mn-cs"/>
        </a:defRPr>
      </a:lvl3pPr>
      <a:lvl4pPr marL="1556514" algn="l" defTabSz="1037678" rtl="0" eaLnBrk="1" latinLnBrk="0" hangingPunct="1">
        <a:defRPr sz="2000" kern="1200">
          <a:solidFill>
            <a:schemeClr val="tx1"/>
          </a:solidFill>
          <a:latin typeface="+mn-lt"/>
          <a:ea typeface="+mn-ea"/>
          <a:cs typeface="+mn-cs"/>
        </a:defRPr>
      </a:lvl4pPr>
      <a:lvl5pPr marL="2075356" algn="l" defTabSz="1037678" rtl="0" eaLnBrk="1" latinLnBrk="0" hangingPunct="1">
        <a:defRPr sz="2000" kern="1200">
          <a:solidFill>
            <a:schemeClr val="tx1"/>
          </a:solidFill>
          <a:latin typeface="+mn-lt"/>
          <a:ea typeface="+mn-ea"/>
          <a:cs typeface="+mn-cs"/>
        </a:defRPr>
      </a:lvl5pPr>
      <a:lvl6pPr marL="2594192" algn="l" defTabSz="1037678" rtl="0" eaLnBrk="1" latinLnBrk="0" hangingPunct="1">
        <a:defRPr sz="2000" kern="1200">
          <a:solidFill>
            <a:schemeClr val="tx1"/>
          </a:solidFill>
          <a:latin typeface="+mn-lt"/>
          <a:ea typeface="+mn-ea"/>
          <a:cs typeface="+mn-cs"/>
        </a:defRPr>
      </a:lvl6pPr>
      <a:lvl7pPr marL="3113036" algn="l" defTabSz="1037678" rtl="0" eaLnBrk="1" latinLnBrk="0" hangingPunct="1">
        <a:defRPr sz="2000" kern="1200">
          <a:solidFill>
            <a:schemeClr val="tx1"/>
          </a:solidFill>
          <a:latin typeface="+mn-lt"/>
          <a:ea typeface="+mn-ea"/>
          <a:cs typeface="+mn-cs"/>
        </a:defRPr>
      </a:lvl7pPr>
      <a:lvl8pPr marL="3631869" algn="l" defTabSz="1037678" rtl="0" eaLnBrk="1" latinLnBrk="0" hangingPunct="1">
        <a:defRPr sz="2000" kern="1200">
          <a:solidFill>
            <a:schemeClr val="tx1"/>
          </a:solidFill>
          <a:latin typeface="+mn-lt"/>
          <a:ea typeface="+mn-ea"/>
          <a:cs typeface="+mn-cs"/>
        </a:defRPr>
      </a:lvl8pPr>
      <a:lvl9pPr marL="4150707" algn="l" defTabSz="1037678"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F9B3937-AB1A-7945-855A-4E80AE32CAC8}"/>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17" tIns="38907" rIns="77817" bIns="38907" numCol="1" anchor="ctr" anchorCtr="0" compatLnSpc="1">
            <a:prstTxWarp prst="textNoShape">
              <a:avLst/>
            </a:prstTxWarp>
          </a:bodyPr>
          <a:lstStyle/>
          <a:p>
            <a:pPr lvl="0"/>
            <a:r>
              <a:rPr lang="en-GB" altLang="en-US"/>
              <a:t>Click to edit Master title style</a:t>
            </a:r>
            <a:endParaRPr lang="en-US" altLang="en-US"/>
          </a:p>
        </p:txBody>
      </p:sp>
      <p:sp>
        <p:nvSpPr>
          <p:cNvPr id="34819" name="Rectangle 3">
            <a:extLst>
              <a:ext uri="{FF2B5EF4-FFF2-40B4-BE49-F238E27FC236}">
                <a16:creationId xmlns:a16="http://schemas.microsoft.com/office/drawing/2014/main" id="{C630970E-4461-1240-9019-F0F21B416338}"/>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17" tIns="38907" rIns="77817" bIns="3890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1268" name="Rectangle 4">
            <a:extLst>
              <a:ext uri="{FF2B5EF4-FFF2-40B4-BE49-F238E27FC236}">
                <a16:creationId xmlns:a16="http://schemas.microsoft.com/office/drawing/2014/main" id="{6E8B7A3F-80B9-4241-8169-FEAF2D8DD7CC}"/>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defRPr sz="1600" smtClean="0">
                <a:ea typeface="ＭＳ Ｐゴシック" pitchFamily="-84" charset="-128"/>
              </a:defRPr>
            </a:lvl1pPr>
          </a:lstStyle>
          <a:p>
            <a:pPr>
              <a:defRPr/>
            </a:pPr>
            <a:fld id="{894C3CF1-96A7-415D-A5AF-47347E12E3A4}" type="datetime1">
              <a:rPr lang="en-GB" smtClean="0"/>
              <a:t>30/03/2025</a:t>
            </a:fld>
            <a:endParaRPr lang="en-US" dirty="0"/>
          </a:p>
        </p:txBody>
      </p:sp>
      <p:sp>
        <p:nvSpPr>
          <p:cNvPr id="11269" name="Rectangle 5">
            <a:extLst>
              <a:ext uri="{FF2B5EF4-FFF2-40B4-BE49-F238E27FC236}">
                <a16:creationId xmlns:a16="http://schemas.microsoft.com/office/drawing/2014/main" id="{972267EC-1984-9C4D-9059-6A2CEFF09D4E}"/>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1270" name="Rectangle 6">
            <a:extLst>
              <a:ext uri="{FF2B5EF4-FFF2-40B4-BE49-F238E27FC236}">
                <a16:creationId xmlns:a16="http://schemas.microsoft.com/office/drawing/2014/main" id="{87D0555D-5C31-FB46-9CDC-8F458795598C}"/>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r">
              <a:defRPr sz="1600"/>
            </a:lvl1pPr>
          </a:lstStyle>
          <a:p>
            <a:fld id="{4E072376-AAF6-B847-9F5B-CE9B855DBE2E}" type="slidenum">
              <a:rPr lang="en-US" altLang="en-US"/>
              <a:pPr/>
              <a:t>‹#›</a:t>
            </a:fld>
            <a:endParaRPr lang="en-US" altLang="en-US" dirty="0"/>
          </a:p>
        </p:txBody>
      </p:sp>
    </p:spTree>
    <p:extLst>
      <p:ext uri="{BB962C8B-B14F-4D97-AF65-F5344CB8AC3E}">
        <p14:creationId xmlns:p14="http://schemas.microsoft.com/office/powerpoint/2010/main" val="22318238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779" algn="ctr" rtl="0" eaLnBrk="1" fontAlgn="base" hangingPunct="1">
        <a:spcBef>
          <a:spcPct val="0"/>
        </a:spcBef>
        <a:spcAft>
          <a:spcPct val="0"/>
        </a:spcAft>
        <a:defRPr sz="4933">
          <a:solidFill>
            <a:schemeClr val="tx2"/>
          </a:solidFill>
          <a:latin typeface="Arial" charset="0"/>
        </a:defRPr>
      </a:lvl6pPr>
      <a:lvl7pPr marL="1037561" algn="ctr" rtl="0" eaLnBrk="1" fontAlgn="base" hangingPunct="1">
        <a:spcBef>
          <a:spcPct val="0"/>
        </a:spcBef>
        <a:spcAft>
          <a:spcPct val="0"/>
        </a:spcAft>
        <a:defRPr sz="4933">
          <a:solidFill>
            <a:schemeClr val="tx2"/>
          </a:solidFill>
          <a:latin typeface="Arial" charset="0"/>
        </a:defRPr>
      </a:lvl7pPr>
      <a:lvl8pPr marL="1556337" algn="ctr" rtl="0" eaLnBrk="1" fontAlgn="base" hangingPunct="1">
        <a:spcBef>
          <a:spcPct val="0"/>
        </a:spcBef>
        <a:spcAft>
          <a:spcPct val="0"/>
        </a:spcAft>
        <a:defRPr sz="4933">
          <a:solidFill>
            <a:schemeClr val="tx2"/>
          </a:solidFill>
          <a:latin typeface="Arial" charset="0"/>
        </a:defRPr>
      </a:lvl8pPr>
      <a:lvl9pPr marL="2075120"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5368"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3289" indent="-259386" algn="l" rtl="0" eaLnBrk="1" fontAlgn="base" hangingPunct="1">
        <a:spcBef>
          <a:spcPct val="20000"/>
        </a:spcBef>
        <a:spcAft>
          <a:spcPct val="0"/>
        </a:spcAft>
        <a:buChar char="»"/>
        <a:defRPr sz="2267">
          <a:solidFill>
            <a:schemeClr val="tx1"/>
          </a:solidFill>
          <a:latin typeface="+mn-lt"/>
        </a:defRPr>
      </a:lvl6pPr>
      <a:lvl7pPr marL="3372066" indent="-259386" algn="l" rtl="0" eaLnBrk="1" fontAlgn="base" hangingPunct="1">
        <a:spcBef>
          <a:spcPct val="20000"/>
        </a:spcBef>
        <a:spcAft>
          <a:spcPct val="0"/>
        </a:spcAft>
        <a:buChar char="»"/>
        <a:defRPr sz="2267">
          <a:solidFill>
            <a:schemeClr val="tx1"/>
          </a:solidFill>
          <a:latin typeface="+mn-lt"/>
        </a:defRPr>
      </a:lvl7pPr>
      <a:lvl8pPr marL="3890847" indent="-259386" algn="l" rtl="0" eaLnBrk="1" fontAlgn="base" hangingPunct="1">
        <a:spcBef>
          <a:spcPct val="20000"/>
        </a:spcBef>
        <a:spcAft>
          <a:spcPct val="0"/>
        </a:spcAft>
        <a:buChar char="»"/>
        <a:defRPr sz="2267">
          <a:solidFill>
            <a:schemeClr val="tx1"/>
          </a:solidFill>
          <a:latin typeface="+mn-lt"/>
        </a:defRPr>
      </a:lvl8pPr>
      <a:lvl9pPr marL="4409627" indent="-259386"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561" rtl="0" eaLnBrk="1" latinLnBrk="0" hangingPunct="1">
        <a:defRPr sz="2000" kern="1200">
          <a:solidFill>
            <a:schemeClr val="tx1"/>
          </a:solidFill>
          <a:latin typeface="+mn-lt"/>
          <a:ea typeface="+mn-ea"/>
          <a:cs typeface="+mn-cs"/>
        </a:defRPr>
      </a:lvl1pPr>
      <a:lvl2pPr marL="518779" algn="l" defTabSz="1037561" rtl="0" eaLnBrk="1" latinLnBrk="0" hangingPunct="1">
        <a:defRPr sz="2000" kern="1200">
          <a:solidFill>
            <a:schemeClr val="tx1"/>
          </a:solidFill>
          <a:latin typeface="+mn-lt"/>
          <a:ea typeface="+mn-ea"/>
          <a:cs typeface="+mn-cs"/>
        </a:defRPr>
      </a:lvl2pPr>
      <a:lvl3pPr marL="1037561" algn="l" defTabSz="1037561" rtl="0" eaLnBrk="1" latinLnBrk="0" hangingPunct="1">
        <a:defRPr sz="2000" kern="1200">
          <a:solidFill>
            <a:schemeClr val="tx1"/>
          </a:solidFill>
          <a:latin typeface="+mn-lt"/>
          <a:ea typeface="+mn-ea"/>
          <a:cs typeface="+mn-cs"/>
        </a:defRPr>
      </a:lvl3pPr>
      <a:lvl4pPr marL="1556337" algn="l" defTabSz="1037561" rtl="0" eaLnBrk="1" latinLnBrk="0" hangingPunct="1">
        <a:defRPr sz="2000" kern="1200">
          <a:solidFill>
            <a:schemeClr val="tx1"/>
          </a:solidFill>
          <a:latin typeface="+mn-lt"/>
          <a:ea typeface="+mn-ea"/>
          <a:cs typeface="+mn-cs"/>
        </a:defRPr>
      </a:lvl4pPr>
      <a:lvl5pPr marL="2075120" algn="l" defTabSz="1037561" rtl="0" eaLnBrk="1" latinLnBrk="0" hangingPunct="1">
        <a:defRPr sz="2000" kern="1200">
          <a:solidFill>
            <a:schemeClr val="tx1"/>
          </a:solidFill>
          <a:latin typeface="+mn-lt"/>
          <a:ea typeface="+mn-ea"/>
          <a:cs typeface="+mn-cs"/>
        </a:defRPr>
      </a:lvl5pPr>
      <a:lvl6pPr marL="2593898" algn="l" defTabSz="1037561" rtl="0" eaLnBrk="1" latinLnBrk="0" hangingPunct="1">
        <a:defRPr sz="2000" kern="1200">
          <a:solidFill>
            <a:schemeClr val="tx1"/>
          </a:solidFill>
          <a:latin typeface="+mn-lt"/>
          <a:ea typeface="+mn-ea"/>
          <a:cs typeface="+mn-cs"/>
        </a:defRPr>
      </a:lvl6pPr>
      <a:lvl7pPr marL="3112682" algn="l" defTabSz="1037561" rtl="0" eaLnBrk="1" latinLnBrk="0" hangingPunct="1">
        <a:defRPr sz="2000" kern="1200">
          <a:solidFill>
            <a:schemeClr val="tx1"/>
          </a:solidFill>
          <a:latin typeface="+mn-lt"/>
          <a:ea typeface="+mn-ea"/>
          <a:cs typeface="+mn-cs"/>
        </a:defRPr>
      </a:lvl7pPr>
      <a:lvl8pPr marL="3631456" algn="l" defTabSz="1037561" rtl="0" eaLnBrk="1" latinLnBrk="0" hangingPunct="1">
        <a:defRPr sz="2000" kern="1200">
          <a:solidFill>
            <a:schemeClr val="tx1"/>
          </a:solidFill>
          <a:latin typeface="+mn-lt"/>
          <a:ea typeface="+mn-ea"/>
          <a:cs typeface="+mn-cs"/>
        </a:defRPr>
      </a:lvl8pPr>
      <a:lvl9pPr marL="4150235" algn="l" defTabSz="1037561"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AE8FD5A-71ED-F14B-B015-AD5AD0811312}"/>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08" tIns="38903" rIns="77808" bIns="38903" numCol="1" anchor="ctr" anchorCtr="0" compatLnSpc="1">
            <a:prstTxWarp prst="textNoShape">
              <a:avLst/>
            </a:prstTxWarp>
          </a:bodyPr>
          <a:lstStyle/>
          <a:p>
            <a:pPr lvl="0"/>
            <a:r>
              <a:rPr lang="en-GB" altLang="en-US"/>
              <a:t>Click to edit Master title style</a:t>
            </a:r>
            <a:endParaRPr lang="en-US" altLang="en-US"/>
          </a:p>
        </p:txBody>
      </p:sp>
      <p:sp>
        <p:nvSpPr>
          <p:cNvPr id="35843" name="Rectangle 3">
            <a:extLst>
              <a:ext uri="{FF2B5EF4-FFF2-40B4-BE49-F238E27FC236}">
                <a16:creationId xmlns:a16="http://schemas.microsoft.com/office/drawing/2014/main" id="{45F57067-1C54-574E-AEAA-E06F9A122893}"/>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08" tIns="38903" rIns="77808" bIns="3890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2292" name="Rectangle 4">
            <a:extLst>
              <a:ext uri="{FF2B5EF4-FFF2-40B4-BE49-F238E27FC236}">
                <a16:creationId xmlns:a16="http://schemas.microsoft.com/office/drawing/2014/main" id="{DF93B468-2572-7E49-BA14-B69977FD0984}"/>
              </a:ext>
            </a:extLst>
          </p:cNvPr>
          <p:cNvSpPr>
            <a:spLocks noGrp="1" noChangeArrowheads="1"/>
          </p:cNvSpPr>
          <p:nvPr>
            <p:ph type="dt" sz="half" idx="2"/>
          </p:nvPr>
        </p:nvSpPr>
        <p:spPr bwMode="auto">
          <a:xfrm>
            <a:off x="609600" y="6246285"/>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defRPr sz="1600" smtClean="0">
                <a:ea typeface="ＭＳ Ｐゴシック" pitchFamily="-84" charset="-128"/>
              </a:defRPr>
            </a:lvl1pPr>
          </a:lstStyle>
          <a:p>
            <a:pPr>
              <a:defRPr/>
            </a:pPr>
            <a:fld id="{C8BE8F70-7399-44E4-93BD-FAA0256AC08B}" type="datetime1">
              <a:rPr lang="en-GB" smtClean="0"/>
              <a:t>30/03/2025</a:t>
            </a:fld>
            <a:endParaRPr lang="en-US" dirty="0"/>
          </a:p>
        </p:txBody>
      </p:sp>
      <p:sp>
        <p:nvSpPr>
          <p:cNvPr id="12293" name="Rectangle 5">
            <a:extLst>
              <a:ext uri="{FF2B5EF4-FFF2-40B4-BE49-F238E27FC236}">
                <a16:creationId xmlns:a16="http://schemas.microsoft.com/office/drawing/2014/main" id="{C3E10D32-2DBA-F342-9BD9-B1B55163493E}"/>
              </a:ext>
            </a:extLst>
          </p:cNvPr>
          <p:cNvSpPr>
            <a:spLocks noGrp="1" noChangeArrowheads="1"/>
          </p:cNvSpPr>
          <p:nvPr>
            <p:ph type="ftr" sz="quarter" idx="3"/>
          </p:nvPr>
        </p:nvSpPr>
        <p:spPr bwMode="auto">
          <a:xfrm>
            <a:off x="4165600" y="6246285"/>
            <a:ext cx="3860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ctr" fontAlgn="auto">
              <a:spcBef>
                <a:spcPts val="0"/>
              </a:spcBef>
              <a:spcAft>
                <a:spcPts val="0"/>
              </a:spcAft>
              <a:defRPr sz="1600">
                <a:latin typeface="+mn-lt"/>
                <a:ea typeface="+mn-ea"/>
                <a:cs typeface="+mn-cs"/>
              </a:defRPr>
            </a:lvl1pPr>
          </a:lstStyle>
          <a:p>
            <a:pPr>
              <a:defRPr/>
            </a:pPr>
            <a:endParaRPr lang="en-US" dirty="0"/>
          </a:p>
        </p:txBody>
      </p:sp>
      <p:sp>
        <p:nvSpPr>
          <p:cNvPr id="12294" name="Rectangle 6">
            <a:extLst>
              <a:ext uri="{FF2B5EF4-FFF2-40B4-BE49-F238E27FC236}">
                <a16:creationId xmlns:a16="http://schemas.microsoft.com/office/drawing/2014/main" id="{3B94EEA8-B4D8-E149-B2A4-73C666FC4579}"/>
              </a:ext>
            </a:extLst>
          </p:cNvPr>
          <p:cNvSpPr>
            <a:spLocks noGrp="1" noChangeArrowheads="1"/>
          </p:cNvSpPr>
          <p:nvPr>
            <p:ph type="sldNum" sz="quarter" idx="4"/>
          </p:nvPr>
        </p:nvSpPr>
        <p:spPr bwMode="auto">
          <a:xfrm>
            <a:off x="8737600" y="6246285"/>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r">
              <a:defRPr sz="1600"/>
            </a:lvl1pPr>
          </a:lstStyle>
          <a:p>
            <a:fld id="{B9E2945B-9857-0940-96FA-9414AED3D7E4}" type="slidenum">
              <a:rPr lang="en-US" altLang="en-US"/>
              <a:pPr/>
              <a:t>‹#›</a:t>
            </a:fld>
            <a:endParaRPr lang="en-US" altLang="en-US" dirty="0"/>
          </a:p>
        </p:txBody>
      </p:sp>
    </p:spTree>
    <p:extLst>
      <p:ext uri="{BB962C8B-B14F-4D97-AF65-F5344CB8AC3E}">
        <p14:creationId xmlns:p14="http://schemas.microsoft.com/office/powerpoint/2010/main" val="29172983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dt="0"/>
  <p:txStyles>
    <p:titleStyle>
      <a:lvl1pPr algn="ctr" rtl="0" eaLnBrk="1" fontAlgn="base" hangingPunct="1">
        <a:spcBef>
          <a:spcPct val="0"/>
        </a:spcBef>
        <a:spcAft>
          <a:spcPct val="0"/>
        </a:spcAft>
        <a:defRPr sz="4933">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933">
          <a:solidFill>
            <a:schemeClr val="tx2"/>
          </a:solidFill>
          <a:latin typeface="Arial" charset="0"/>
          <a:ea typeface="ＭＳ Ｐゴシック" charset="0"/>
          <a:cs typeface="ＭＳ Ｐゴシック" charset="0"/>
        </a:defRPr>
      </a:lvl5pPr>
      <a:lvl6pPr marL="518720" algn="ctr" rtl="0" eaLnBrk="1" fontAlgn="base" hangingPunct="1">
        <a:spcBef>
          <a:spcPct val="0"/>
        </a:spcBef>
        <a:spcAft>
          <a:spcPct val="0"/>
        </a:spcAft>
        <a:defRPr sz="4933">
          <a:solidFill>
            <a:schemeClr val="tx2"/>
          </a:solidFill>
          <a:latin typeface="Arial" charset="0"/>
        </a:defRPr>
      </a:lvl6pPr>
      <a:lvl7pPr marL="1037442" algn="ctr" rtl="0" eaLnBrk="1" fontAlgn="base" hangingPunct="1">
        <a:spcBef>
          <a:spcPct val="0"/>
        </a:spcBef>
        <a:spcAft>
          <a:spcPct val="0"/>
        </a:spcAft>
        <a:defRPr sz="4933">
          <a:solidFill>
            <a:schemeClr val="tx2"/>
          </a:solidFill>
          <a:latin typeface="Arial" charset="0"/>
        </a:defRPr>
      </a:lvl7pPr>
      <a:lvl8pPr marL="1556160" algn="ctr" rtl="0" eaLnBrk="1" fontAlgn="base" hangingPunct="1">
        <a:spcBef>
          <a:spcPct val="0"/>
        </a:spcBef>
        <a:spcAft>
          <a:spcPct val="0"/>
        </a:spcAft>
        <a:defRPr sz="4933">
          <a:solidFill>
            <a:schemeClr val="tx2"/>
          </a:solidFill>
          <a:latin typeface="Arial" charset="0"/>
        </a:defRPr>
      </a:lvl8pPr>
      <a:lvl9pPr marL="2074884" algn="ctr" rtl="0" eaLnBrk="1" fontAlgn="base" hangingPunct="1">
        <a:spcBef>
          <a:spcPct val="0"/>
        </a:spcBef>
        <a:spcAft>
          <a:spcPct val="0"/>
        </a:spcAft>
        <a:defRPr sz="4933">
          <a:solidFill>
            <a:schemeClr val="tx2"/>
          </a:solidFill>
          <a:latin typeface="Arial" charset="0"/>
        </a:defRPr>
      </a:lvl9pPr>
    </p:titleStyle>
    <p:bodyStyle>
      <a:lvl1pPr marL="385224" indent="-385224" algn="l" rtl="0" eaLnBrk="1" fontAlgn="base" hangingPunct="1">
        <a:spcBef>
          <a:spcPct val="20000"/>
        </a:spcBef>
        <a:spcAft>
          <a:spcPct val="0"/>
        </a:spcAft>
        <a:buChar char="•"/>
        <a:defRPr sz="3600">
          <a:solidFill>
            <a:schemeClr val="tx1"/>
          </a:solidFill>
          <a:latin typeface="+mn-lt"/>
          <a:ea typeface="ＭＳ Ｐゴシック" charset="0"/>
          <a:cs typeface="ＭＳ Ｐゴシック" charset="0"/>
        </a:defRPr>
      </a:lvl1pPr>
      <a:lvl2pPr marL="840296" indent="-321725" algn="l" rtl="0" eaLnBrk="1" fontAlgn="base" hangingPunct="1">
        <a:spcBef>
          <a:spcPct val="20000"/>
        </a:spcBef>
        <a:spcAft>
          <a:spcPct val="0"/>
        </a:spcAft>
        <a:buChar char="–"/>
        <a:defRPr sz="3200">
          <a:solidFill>
            <a:schemeClr val="tx1"/>
          </a:solidFill>
          <a:latin typeface="+mn-lt"/>
          <a:ea typeface="ＭＳ Ｐゴシック" charset="0"/>
        </a:defRPr>
      </a:lvl2pPr>
      <a:lvl3pPr marL="1293252" indent="-256111" algn="l" rtl="0" eaLnBrk="1" fontAlgn="base" hangingPunct="1">
        <a:spcBef>
          <a:spcPct val="20000"/>
        </a:spcBef>
        <a:spcAft>
          <a:spcPct val="0"/>
        </a:spcAft>
        <a:buChar char="•"/>
        <a:defRPr sz="2667">
          <a:solidFill>
            <a:schemeClr val="tx1"/>
          </a:solidFill>
          <a:latin typeface="+mn-lt"/>
          <a:ea typeface="ＭＳ Ｐゴシック" charset="0"/>
        </a:defRPr>
      </a:lvl3pPr>
      <a:lvl4pPr marL="1813939" indent="-256111" algn="l" rtl="0" eaLnBrk="1" fontAlgn="base" hangingPunct="1">
        <a:spcBef>
          <a:spcPct val="20000"/>
        </a:spcBef>
        <a:spcAft>
          <a:spcPct val="0"/>
        </a:spcAft>
        <a:buChar char="–"/>
        <a:defRPr sz="2267">
          <a:solidFill>
            <a:schemeClr val="tx1"/>
          </a:solidFill>
          <a:latin typeface="+mn-lt"/>
          <a:ea typeface="ＭＳ Ｐゴシック" charset="0"/>
        </a:defRPr>
      </a:lvl4pPr>
      <a:lvl5pPr marL="2332508" indent="-256111" algn="l" rtl="0" eaLnBrk="1" fontAlgn="base" hangingPunct="1">
        <a:spcBef>
          <a:spcPct val="20000"/>
        </a:spcBef>
        <a:spcAft>
          <a:spcPct val="0"/>
        </a:spcAft>
        <a:buChar char="»"/>
        <a:defRPr sz="2267">
          <a:solidFill>
            <a:schemeClr val="tx1"/>
          </a:solidFill>
          <a:latin typeface="+mn-lt"/>
          <a:ea typeface="ＭＳ Ｐゴシック" charset="0"/>
        </a:defRPr>
      </a:lvl5pPr>
      <a:lvl6pPr marL="2852963" indent="-259355" algn="l" rtl="0" eaLnBrk="1" fontAlgn="base" hangingPunct="1">
        <a:spcBef>
          <a:spcPct val="20000"/>
        </a:spcBef>
        <a:spcAft>
          <a:spcPct val="0"/>
        </a:spcAft>
        <a:buChar char="»"/>
        <a:defRPr sz="2267">
          <a:solidFill>
            <a:schemeClr val="tx1"/>
          </a:solidFill>
          <a:latin typeface="+mn-lt"/>
        </a:defRPr>
      </a:lvl6pPr>
      <a:lvl7pPr marL="3371682" indent="-259355" algn="l" rtl="0" eaLnBrk="1" fontAlgn="base" hangingPunct="1">
        <a:spcBef>
          <a:spcPct val="20000"/>
        </a:spcBef>
        <a:spcAft>
          <a:spcPct val="0"/>
        </a:spcAft>
        <a:buChar char="»"/>
        <a:defRPr sz="2267">
          <a:solidFill>
            <a:schemeClr val="tx1"/>
          </a:solidFill>
          <a:latin typeface="+mn-lt"/>
        </a:defRPr>
      </a:lvl7pPr>
      <a:lvl8pPr marL="3890404" indent="-259355" algn="l" rtl="0" eaLnBrk="1" fontAlgn="base" hangingPunct="1">
        <a:spcBef>
          <a:spcPct val="20000"/>
        </a:spcBef>
        <a:spcAft>
          <a:spcPct val="0"/>
        </a:spcAft>
        <a:buChar char="»"/>
        <a:defRPr sz="2267">
          <a:solidFill>
            <a:schemeClr val="tx1"/>
          </a:solidFill>
          <a:latin typeface="+mn-lt"/>
        </a:defRPr>
      </a:lvl8pPr>
      <a:lvl9pPr marL="4409126" indent="-259355" algn="l" rtl="0" eaLnBrk="1" fontAlgn="base" hangingPunct="1">
        <a:spcBef>
          <a:spcPct val="20000"/>
        </a:spcBef>
        <a:spcAft>
          <a:spcPct val="0"/>
        </a:spcAft>
        <a:buChar char="»"/>
        <a:defRPr sz="2267">
          <a:solidFill>
            <a:schemeClr val="tx1"/>
          </a:solidFill>
          <a:latin typeface="+mn-lt"/>
        </a:defRPr>
      </a:lvl9pPr>
    </p:bodyStyle>
    <p:otherStyle>
      <a:defPPr>
        <a:defRPr lang="en-US"/>
      </a:defPPr>
      <a:lvl1pPr marL="0" algn="l" defTabSz="1037442" rtl="0" eaLnBrk="1" latinLnBrk="0" hangingPunct="1">
        <a:defRPr sz="2000" kern="1200">
          <a:solidFill>
            <a:schemeClr val="tx1"/>
          </a:solidFill>
          <a:latin typeface="+mn-lt"/>
          <a:ea typeface="+mn-ea"/>
          <a:cs typeface="+mn-cs"/>
        </a:defRPr>
      </a:lvl1pPr>
      <a:lvl2pPr marL="518720" algn="l" defTabSz="1037442" rtl="0" eaLnBrk="1" latinLnBrk="0" hangingPunct="1">
        <a:defRPr sz="2000" kern="1200">
          <a:solidFill>
            <a:schemeClr val="tx1"/>
          </a:solidFill>
          <a:latin typeface="+mn-lt"/>
          <a:ea typeface="+mn-ea"/>
          <a:cs typeface="+mn-cs"/>
        </a:defRPr>
      </a:lvl2pPr>
      <a:lvl3pPr marL="1037442" algn="l" defTabSz="1037442" rtl="0" eaLnBrk="1" latinLnBrk="0" hangingPunct="1">
        <a:defRPr sz="2000" kern="1200">
          <a:solidFill>
            <a:schemeClr val="tx1"/>
          </a:solidFill>
          <a:latin typeface="+mn-lt"/>
          <a:ea typeface="+mn-ea"/>
          <a:cs typeface="+mn-cs"/>
        </a:defRPr>
      </a:lvl3pPr>
      <a:lvl4pPr marL="1556160" algn="l" defTabSz="1037442" rtl="0" eaLnBrk="1" latinLnBrk="0" hangingPunct="1">
        <a:defRPr sz="2000" kern="1200">
          <a:solidFill>
            <a:schemeClr val="tx1"/>
          </a:solidFill>
          <a:latin typeface="+mn-lt"/>
          <a:ea typeface="+mn-ea"/>
          <a:cs typeface="+mn-cs"/>
        </a:defRPr>
      </a:lvl4pPr>
      <a:lvl5pPr marL="2074884" algn="l" defTabSz="1037442" rtl="0" eaLnBrk="1" latinLnBrk="0" hangingPunct="1">
        <a:defRPr sz="2000" kern="1200">
          <a:solidFill>
            <a:schemeClr val="tx1"/>
          </a:solidFill>
          <a:latin typeface="+mn-lt"/>
          <a:ea typeface="+mn-ea"/>
          <a:cs typeface="+mn-cs"/>
        </a:defRPr>
      </a:lvl5pPr>
      <a:lvl6pPr marL="2593602" algn="l" defTabSz="1037442" rtl="0" eaLnBrk="1" latinLnBrk="0" hangingPunct="1">
        <a:defRPr sz="2000" kern="1200">
          <a:solidFill>
            <a:schemeClr val="tx1"/>
          </a:solidFill>
          <a:latin typeface="+mn-lt"/>
          <a:ea typeface="+mn-ea"/>
          <a:cs typeface="+mn-cs"/>
        </a:defRPr>
      </a:lvl6pPr>
      <a:lvl7pPr marL="3112328" algn="l" defTabSz="1037442" rtl="0" eaLnBrk="1" latinLnBrk="0" hangingPunct="1">
        <a:defRPr sz="2000" kern="1200">
          <a:solidFill>
            <a:schemeClr val="tx1"/>
          </a:solidFill>
          <a:latin typeface="+mn-lt"/>
          <a:ea typeface="+mn-ea"/>
          <a:cs typeface="+mn-cs"/>
        </a:defRPr>
      </a:lvl7pPr>
      <a:lvl8pPr marL="3631043" algn="l" defTabSz="1037442" rtl="0" eaLnBrk="1" latinLnBrk="0" hangingPunct="1">
        <a:defRPr sz="2000" kern="1200">
          <a:solidFill>
            <a:schemeClr val="tx1"/>
          </a:solidFill>
          <a:latin typeface="+mn-lt"/>
          <a:ea typeface="+mn-ea"/>
          <a:cs typeface="+mn-cs"/>
        </a:defRPr>
      </a:lvl8pPr>
      <a:lvl9pPr marL="4149763" algn="l" defTabSz="103744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8EC03-D15F-314D-AF9B-33CB08737150}"/>
              </a:ext>
            </a:extLst>
          </p:cNvPr>
          <p:cNvSpPr>
            <a:spLocks noGrp="1"/>
          </p:cNvSpPr>
          <p:nvPr>
            <p:ph type="ctrTitle"/>
          </p:nvPr>
        </p:nvSpPr>
        <p:spPr>
          <a:xfrm>
            <a:off x="236220" y="796368"/>
            <a:ext cx="6027419" cy="4362372"/>
          </a:xfrm>
        </p:spPr>
        <p:txBody>
          <a:bodyPr>
            <a:normAutofit fontScale="90000"/>
          </a:bodyPr>
          <a:lstStyle/>
          <a:p>
            <a:pPr algn="ctr"/>
            <a:r>
              <a:rPr lang="en-ZA" sz="4400" spc="-100" noProof="0" dirty="0">
                <a:latin typeface="Century Gothic" panose="020B0502020202020204" pitchFamily="34" charset="0"/>
              </a:rPr>
              <a:t>The housing act </a:t>
            </a:r>
            <a:br>
              <a:rPr lang="en-ZA" sz="4400" spc="-100" noProof="0" dirty="0">
                <a:latin typeface="Century Gothic" panose="020B0502020202020204" pitchFamily="34" charset="0"/>
              </a:rPr>
            </a:br>
            <a:r>
              <a:rPr lang="en-ZA" sz="4400" spc="-100" noProof="0" dirty="0">
                <a:latin typeface="Century Gothic" panose="020B0502020202020204" pitchFamily="34" charset="0"/>
              </a:rPr>
              <a:t>NO. </a:t>
            </a:r>
            <a:r>
              <a:rPr lang="en-ZA" sz="4400" spc="-100" noProof="0" dirty="0"/>
              <a:t>107 of 1997,</a:t>
            </a:r>
            <a:br>
              <a:rPr lang="en-ZA" sz="4400" spc="-100" noProof="0" dirty="0"/>
            </a:br>
            <a:r>
              <a:rPr lang="en-ZA" sz="4400" spc="-100" noProof="0" dirty="0">
                <a:latin typeface="Century Gothic" panose="020B0502020202020204" pitchFamily="34" charset="0"/>
              </a:rPr>
              <a:t>as amended</a:t>
            </a:r>
            <a:br>
              <a:rPr lang="en-ZA" sz="4400" noProof="0" dirty="0">
                <a:latin typeface="Century Gothic" panose="020B0502020202020204" pitchFamily="34" charset="0"/>
              </a:rPr>
            </a:br>
            <a:br>
              <a:rPr lang="en-ZA" sz="4400" noProof="0" dirty="0">
                <a:latin typeface="Century Gothic" panose="020B0502020202020204" pitchFamily="34" charset="0"/>
              </a:rPr>
            </a:br>
            <a:br>
              <a:rPr lang="en-ZA" sz="4400" noProof="0" dirty="0">
                <a:latin typeface="Century Gothic" panose="020B0502020202020204" pitchFamily="34" charset="0"/>
              </a:rPr>
            </a:br>
            <a:r>
              <a:rPr lang="en-ZA" sz="4400" i="1" noProof="0" dirty="0">
                <a:solidFill>
                  <a:srgbClr val="006A32"/>
                </a:solidFill>
                <a:latin typeface="Century Gothic" panose="020B0502020202020204" pitchFamily="34" charset="0"/>
              </a:rPr>
              <a:t>Application of section 10A AND 10B </a:t>
            </a:r>
          </a:p>
        </p:txBody>
      </p:sp>
      <p:sp>
        <p:nvSpPr>
          <p:cNvPr id="4" name="TextBox 3">
            <a:extLst>
              <a:ext uri="{FF2B5EF4-FFF2-40B4-BE49-F238E27FC236}">
                <a16:creationId xmlns:a16="http://schemas.microsoft.com/office/drawing/2014/main" id="{9939F0A4-70FC-6F7C-5707-28084062DC80}"/>
              </a:ext>
            </a:extLst>
          </p:cNvPr>
          <p:cNvSpPr txBox="1"/>
          <p:nvPr/>
        </p:nvSpPr>
        <p:spPr>
          <a:xfrm>
            <a:off x="3815715" y="6143744"/>
            <a:ext cx="1823085" cy="369332"/>
          </a:xfrm>
          <a:prstGeom prst="rect">
            <a:avLst/>
          </a:prstGeom>
          <a:noFill/>
        </p:spPr>
        <p:txBody>
          <a:bodyPr wrap="square">
            <a:spAutoFit/>
          </a:bodyPr>
          <a:lstStyle/>
          <a:p>
            <a:r>
              <a:rPr lang="en-ZA" sz="1800" i="1" noProof="0" dirty="0">
                <a:latin typeface="Century Gothic" panose="020B0502020202020204" pitchFamily="34" charset="0"/>
              </a:rPr>
              <a:t>31 March 2025</a:t>
            </a:r>
            <a:endParaRPr lang="en-ZA" noProof="0" dirty="0"/>
          </a:p>
        </p:txBody>
      </p:sp>
    </p:spTree>
    <p:extLst>
      <p:ext uri="{BB962C8B-B14F-4D97-AF65-F5344CB8AC3E}">
        <p14:creationId xmlns:p14="http://schemas.microsoft.com/office/powerpoint/2010/main" val="158400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782E-792A-E294-14B8-26F8051021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E71554-3950-1CBD-A131-792425CBD66C}"/>
              </a:ext>
            </a:extLst>
          </p:cNvPr>
          <p:cNvSpPr>
            <a:spLocks noGrp="1"/>
          </p:cNvSpPr>
          <p:nvPr>
            <p:ph idx="1"/>
          </p:nvPr>
        </p:nvSpPr>
        <p:spPr>
          <a:xfrm>
            <a:off x="342900" y="933450"/>
            <a:ext cx="11506200" cy="4933950"/>
          </a:xfrm>
        </p:spPr>
        <p:txBody>
          <a:bodyPr/>
          <a:lstStyle/>
          <a:p>
            <a:pPr marL="0" lvl="2" indent="0" algn="just">
              <a:buNone/>
            </a:pPr>
            <a:r>
              <a:rPr lang="en-ZA" b="1" noProof="0" dirty="0"/>
              <a:t>Points of discussion:</a:t>
            </a:r>
          </a:p>
          <a:p>
            <a:pPr marL="0" lvl="2" indent="0" algn="just">
              <a:spcBef>
                <a:spcPts val="0"/>
              </a:spcBef>
              <a:buNone/>
            </a:pPr>
            <a:r>
              <a:rPr lang="en-ZA" sz="2000" b="1" noProof="0" dirty="0"/>
              <a:t>-subsection (1)</a:t>
            </a:r>
            <a:r>
              <a:rPr lang="en-ZA" sz="2000" noProof="0" dirty="0"/>
              <a:t>- offer is to be made first to a PHD at </a:t>
            </a:r>
            <a:r>
              <a:rPr lang="en-ZA" sz="2000" i="1" noProof="0" dirty="0"/>
              <a:t>a </a:t>
            </a:r>
            <a:r>
              <a:rPr lang="en-ZA" sz="2000" b="1" i="1" noProof="0" dirty="0"/>
              <a:t>price not greater than the subsidy received</a:t>
            </a:r>
            <a:r>
              <a:rPr lang="en-ZA" sz="2000" b="1" noProof="0" dirty="0"/>
              <a:t> </a:t>
            </a:r>
            <a:r>
              <a:rPr lang="en-ZA" sz="2000" noProof="0" dirty="0"/>
              <a:t>for the property- the provision is perceived to be unfair and disadvantaging the creditors and successors in title. The provision must be read together with subsection (3) which is open to the price to be determined by a registered valuer in case of no agreement reached; </a:t>
            </a:r>
          </a:p>
          <a:p>
            <a:pPr marL="0" lvl="2" indent="0" algn="just">
              <a:spcBef>
                <a:spcPts val="0"/>
              </a:spcBef>
              <a:buNone/>
            </a:pPr>
            <a:r>
              <a:rPr lang="en-ZA" sz="2000" b="1" noProof="0" dirty="0"/>
              <a:t>-subsection (4)</a:t>
            </a:r>
            <a:r>
              <a:rPr lang="en-ZA" sz="2000" noProof="0" dirty="0"/>
              <a:t>- allows for the financing of the agreed purchase price by the MEC from the PHD fund- an assessment is to be conducted on how we have been performing on this requirement;</a:t>
            </a:r>
          </a:p>
          <a:p>
            <a:pPr marL="0" lvl="2" indent="0" algn="just">
              <a:spcBef>
                <a:spcPts val="0"/>
              </a:spcBef>
              <a:buNone/>
            </a:pPr>
            <a:r>
              <a:rPr lang="en-ZA" sz="2000" b="1" noProof="0" dirty="0"/>
              <a:t>-subsection (5)</a:t>
            </a:r>
            <a:r>
              <a:rPr lang="en-ZA" sz="2000" noProof="0" dirty="0"/>
              <a:t>- it provides the MEC with the powers to grant an exemption from the application of subsection (1), which prevents the perceived unfairness of (price not greater than the subsidy received). This provision allows for a price greater than the subsidy offered; and </a:t>
            </a:r>
          </a:p>
          <a:p>
            <a:pPr marL="0" lvl="2" indent="0" algn="just">
              <a:spcBef>
                <a:spcPts val="0"/>
              </a:spcBef>
              <a:buNone/>
            </a:pPr>
            <a:r>
              <a:rPr lang="en-ZA" sz="2000" b="1" noProof="0" dirty="0"/>
              <a:t>-subsection (7)</a:t>
            </a:r>
            <a:r>
              <a:rPr lang="en-ZA" sz="2000" noProof="0" dirty="0"/>
              <a:t>-transfer to any person other than the PHD shall pass only with a certificate to the effect that such sale has been offered to the PHD and that the offer has been rejected or an exemption granted. The provision enforces compliance with section 10B.</a:t>
            </a:r>
          </a:p>
        </p:txBody>
      </p:sp>
      <p:sp>
        <p:nvSpPr>
          <p:cNvPr id="7" name="Title 1">
            <a:extLst>
              <a:ext uri="{FF2B5EF4-FFF2-40B4-BE49-F238E27FC236}">
                <a16:creationId xmlns:a16="http://schemas.microsoft.com/office/drawing/2014/main" id="{3F70BA74-081B-F806-53A5-1C6AB2F23AA7}"/>
              </a:ext>
            </a:extLst>
          </p:cNvPr>
          <p:cNvSpPr>
            <a:spLocks noGrp="1"/>
          </p:cNvSpPr>
          <p:nvPr>
            <p:ph type="title"/>
          </p:nvPr>
        </p:nvSpPr>
        <p:spPr>
          <a:xfrm>
            <a:off x="0" y="0"/>
            <a:ext cx="12192000" cy="914400"/>
          </a:xfrm>
          <a:solidFill>
            <a:srgbClr val="21CA14"/>
          </a:solidFill>
        </p:spPr>
        <p:txBody>
          <a:bodyPr/>
          <a:lstStyle/>
          <a:p>
            <a:r>
              <a:rPr lang="en-ZA" sz="3200" b="1" noProof="0" dirty="0"/>
              <a:t>… SECTION 10B</a:t>
            </a:r>
            <a:endParaRPr lang="en-ZA" sz="3200" noProof="0" dirty="0"/>
          </a:p>
        </p:txBody>
      </p:sp>
      <p:sp>
        <p:nvSpPr>
          <p:cNvPr id="2" name="Slide Number Placeholder 3">
            <a:extLst>
              <a:ext uri="{FF2B5EF4-FFF2-40B4-BE49-F238E27FC236}">
                <a16:creationId xmlns:a16="http://schemas.microsoft.com/office/drawing/2014/main" id="{BFA5B9AC-1A09-519F-154C-F1F5DFFA2746}"/>
              </a:ext>
            </a:extLst>
          </p:cNvPr>
          <p:cNvSpPr txBox="1">
            <a:spLocks/>
          </p:cNvSpPr>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D5322C47-0101-43A7-8B8C-D5A017941711}" type="slidenum">
              <a:rPr lang="en-ZA" smtClean="0">
                <a:solidFill>
                  <a:srgbClr val="000000"/>
                </a:solidFill>
              </a:rPr>
              <a:pPr>
                <a:defRPr/>
              </a:pPr>
              <a:t>10</a:t>
            </a:fld>
            <a:endParaRPr lang="en-ZA" dirty="0">
              <a:solidFill>
                <a:srgbClr val="000000"/>
              </a:solidFill>
            </a:endParaRPr>
          </a:p>
        </p:txBody>
      </p:sp>
    </p:spTree>
    <p:extLst>
      <p:ext uri="{BB962C8B-B14F-4D97-AF65-F5344CB8AC3E}">
        <p14:creationId xmlns:p14="http://schemas.microsoft.com/office/powerpoint/2010/main" val="69312385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1171574"/>
            <a:ext cx="11598442" cy="4714875"/>
          </a:xfrm>
        </p:spPr>
        <p:txBody>
          <a:bodyPr/>
          <a:lstStyle/>
          <a:p>
            <a:pPr marL="0" lvl="2" indent="0">
              <a:buNone/>
            </a:pPr>
            <a:r>
              <a:rPr lang="en-ZA" sz="2000" b="1" noProof="0" dirty="0"/>
              <a:t>What happens in practice</a:t>
            </a:r>
            <a:r>
              <a:rPr lang="en-ZA" sz="2000" noProof="0" dirty="0"/>
              <a:t>/ how are the courts interpreting the Pre-emptive right in 10A and 10B:</a:t>
            </a:r>
          </a:p>
          <a:p>
            <a:pPr marL="0" lvl="2" indent="0" algn="just">
              <a:buNone/>
            </a:pPr>
            <a:r>
              <a:rPr lang="en-ZA" sz="2000" noProof="0" dirty="0"/>
              <a:t> </a:t>
            </a:r>
            <a:r>
              <a:rPr lang="en-ZA" sz="2000" u="sng" noProof="0" dirty="0"/>
              <a:t>In </a:t>
            </a:r>
            <a:r>
              <a:rPr lang="en-ZA" sz="2000" u="sng" noProof="0" dirty="0" err="1"/>
              <a:t>Bodasting</a:t>
            </a:r>
            <a:r>
              <a:rPr lang="en-ZA" sz="2000" u="sng" noProof="0" dirty="0"/>
              <a:t> vs Christie &amp; Another, 1961 (3) SA 553(A), </a:t>
            </a:r>
            <a:r>
              <a:rPr lang="en-ZA" sz="2000" noProof="0" dirty="0"/>
              <a:t>the judge ruled that a pre-emptive  right proper lapses in the case of a forced sale. There are, however two exemptions to the rule:</a:t>
            </a:r>
          </a:p>
          <a:p>
            <a:pPr marL="342900" lvl="2" indent="-342900" algn="just">
              <a:buFont typeface="Wingdings" panose="05000000000000000000" pitchFamily="2" charset="2"/>
              <a:buChar char="v"/>
            </a:pPr>
            <a:r>
              <a:rPr lang="en-ZA" sz="2000" noProof="0" dirty="0"/>
              <a:t>if a pre-emptive right is linked to a period which has not yet lapsed, it will be caried forward in the deed of transfer for the  remaining period; and </a:t>
            </a:r>
          </a:p>
          <a:p>
            <a:pPr marL="342900" lvl="2" indent="-342900" algn="just">
              <a:buFont typeface="Wingdings" panose="05000000000000000000" pitchFamily="2" charset="2"/>
              <a:buChar char="v"/>
            </a:pPr>
            <a:r>
              <a:rPr lang="en-ZA" sz="2000" noProof="0" dirty="0"/>
              <a:t>if the pre-emptive right binds the  owner and his/her successors in title. </a:t>
            </a:r>
          </a:p>
          <a:p>
            <a:pPr marL="0" lvl="2" indent="0" algn="just">
              <a:buNone/>
            </a:pPr>
            <a:endParaRPr lang="en-ZA" sz="2000" noProof="0" dirty="0"/>
          </a:p>
          <a:p>
            <a:pPr marL="0" lvl="2" indent="0" algn="just">
              <a:buNone/>
            </a:pPr>
            <a:endParaRPr lang="en-US" sz="2000" noProof="0" dirty="0"/>
          </a:p>
          <a:p>
            <a:pPr marL="0" lvl="2" indent="0" algn="just">
              <a:buNone/>
            </a:pPr>
            <a:r>
              <a:rPr lang="en-US" sz="2000" noProof="0" dirty="0"/>
              <a:t> </a:t>
            </a:r>
            <a:endParaRPr lang="en-ZA" sz="2000" noProof="0" dirty="0"/>
          </a:p>
          <a:p>
            <a:pPr marL="0" lvl="2" indent="0" algn="just">
              <a:buNone/>
            </a:pPr>
            <a:r>
              <a:rPr lang="en-ZA" sz="2300" noProof="0" dirty="0"/>
              <a:t>.</a:t>
            </a:r>
            <a:endParaRPr lang="en-ZA" sz="2300" dirty="0"/>
          </a:p>
          <a:p>
            <a:pPr marL="0" lvl="2" indent="0">
              <a:buNone/>
            </a:pPr>
            <a:endParaRPr lang="en-ZA" sz="2300" noProof="0" dirty="0"/>
          </a:p>
        </p:txBody>
      </p:sp>
      <p:sp>
        <p:nvSpPr>
          <p:cNvPr id="7" name="Title 1">
            <a:extLst>
              <a:ext uri="{FF2B5EF4-FFF2-40B4-BE49-F238E27FC236}">
                <a16:creationId xmlns:a16="http://schemas.microsoft.com/office/drawing/2014/main" id="{863CCCFB-AF9D-829A-69E7-985D606DADA4}"/>
              </a:ext>
            </a:extLst>
          </p:cNvPr>
          <p:cNvSpPr>
            <a:spLocks noGrp="1"/>
          </p:cNvSpPr>
          <p:nvPr>
            <p:ph type="title"/>
          </p:nvPr>
        </p:nvSpPr>
        <p:spPr>
          <a:xfrm>
            <a:off x="0" y="0"/>
            <a:ext cx="12192000" cy="847493"/>
          </a:xfrm>
          <a:solidFill>
            <a:srgbClr val="21CA14"/>
          </a:solidFill>
        </p:spPr>
        <p:txBody>
          <a:bodyPr/>
          <a:lstStyle/>
          <a:p>
            <a:r>
              <a:rPr lang="en-ZA" sz="3200" b="1" dirty="0"/>
              <a:t>5</a:t>
            </a:r>
            <a:r>
              <a:rPr lang="en-ZA" sz="3200" b="1" noProof="0" dirty="0"/>
              <a:t>. </a:t>
            </a:r>
            <a:r>
              <a:rPr lang="en-ZA" sz="3200" b="1" dirty="0"/>
              <a:t>LEGALITY/CONSTITUTIONALITY</a:t>
            </a:r>
            <a:endParaRPr lang="en-ZA" sz="3200" b="1" noProof="0" dirty="0"/>
          </a:p>
        </p:txBody>
      </p:sp>
      <p:sp>
        <p:nvSpPr>
          <p:cNvPr id="2" name="Slide Number Placeholder 3">
            <a:extLst>
              <a:ext uri="{FF2B5EF4-FFF2-40B4-BE49-F238E27FC236}">
                <a16:creationId xmlns:a16="http://schemas.microsoft.com/office/drawing/2014/main" id="{7B1CF188-6930-479F-DB58-AF238D6DB452}"/>
              </a:ext>
            </a:extLst>
          </p:cNvPr>
          <p:cNvSpPr txBox="1">
            <a:spLocks/>
          </p:cNvSpPr>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D5322C47-0101-43A7-8B8C-D5A017941711}" type="slidenum">
              <a:rPr lang="en-ZA" smtClean="0">
                <a:solidFill>
                  <a:srgbClr val="000000"/>
                </a:solidFill>
              </a:rPr>
              <a:pPr>
                <a:defRPr/>
              </a:pPr>
              <a:t>11</a:t>
            </a:fld>
            <a:endParaRPr lang="en-ZA" dirty="0">
              <a:solidFill>
                <a:srgbClr val="000000"/>
              </a:solidFill>
            </a:endParaRPr>
          </a:p>
        </p:txBody>
      </p:sp>
    </p:spTree>
    <p:extLst>
      <p:ext uri="{BB962C8B-B14F-4D97-AF65-F5344CB8AC3E}">
        <p14:creationId xmlns:p14="http://schemas.microsoft.com/office/powerpoint/2010/main" val="236486595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2054-74D9-8B49-0D98-33082544C8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004D24-AD2B-6D4D-7D91-2E7F80AF9B0E}"/>
              </a:ext>
            </a:extLst>
          </p:cNvPr>
          <p:cNvSpPr>
            <a:spLocks noGrp="1"/>
          </p:cNvSpPr>
          <p:nvPr>
            <p:ph idx="1"/>
          </p:nvPr>
        </p:nvSpPr>
        <p:spPr>
          <a:xfrm>
            <a:off x="312821" y="1171574"/>
            <a:ext cx="11598442" cy="4714875"/>
          </a:xfrm>
        </p:spPr>
        <p:txBody>
          <a:bodyPr/>
          <a:lstStyle/>
          <a:p>
            <a:pPr marL="0" lvl="2" indent="0" algn="just">
              <a:buNone/>
            </a:pPr>
            <a:r>
              <a:rPr lang="en-US" sz="2000" u="sng" noProof="0" dirty="0" err="1"/>
              <a:t>Tapala</a:t>
            </a:r>
            <a:r>
              <a:rPr lang="en-US" sz="2000" u="sng" noProof="0" dirty="0"/>
              <a:t> and Another v </a:t>
            </a:r>
            <a:r>
              <a:rPr lang="en-US" sz="2000" u="sng" noProof="0" dirty="0" err="1"/>
              <a:t>Tlebetla</a:t>
            </a:r>
            <a:r>
              <a:rPr lang="en-US" sz="2000" u="sng" noProof="0" dirty="0"/>
              <a:t> and Others (89400/16) [2019] ZAGPPHC</a:t>
            </a:r>
          </a:p>
          <a:p>
            <a:pPr marL="0" lvl="2" indent="0" algn="just">
              <a:buNone/>
            </a:pPr>
            <a:r>
              <a:rPr lang="en-US" sz="2000" u="sng" noProof="0" dirty="0"/>
              <a:t>46 (22 February 2019)</a:t>
            </a:r>
          </a:p>
          <a:p>
            <a:pPr marL="0" lvl="2" indent="0" algn="just">
              <a:buNone/>
            </a:pPr>
            <a:r>
              <a:rPr lang="en-US" sz="2000" noProof="0" dirty="0"/>
              <a:t>In a complex set of facts where there was fraud and the sale of a property to two different</a:t>
            </a:r>
          </a:p>
          <a:p>
            <a:pPr marL="0" lvl="2" indent="0" algn="just">
              <a:buNone/>
            </a:pPr>
            <a:r>
              <a:rPr lang="en-US" sz="2000" noProof="0" dirty="0"/>
              <a:t>purchasers, issues arose regarding the correct interpretation of section 10A of the Housing</a:t>
            </a:r>
          </a:p>
          <a:p>
            <a:pPr marL="0" lvl="2" indent="0" algn="just">
              <a:buNone/>
            </a:pPr>
            <a:r>
              <a:rPr lang="en-US" sz="2000" noProof="0" dirty="0"/>
              <a:t>Act. This section of the Act finds application in the sphere of sustainable housing</a:t>
            </a:r>
          </a:p>
          <a:p>
            <a:pPr marL="0" lvl="2" indent="0" algn="just">
              <a:buNone/>
            </a:pPr>
            <a:r>
              <a:rPr lang="en-US" sz="2000" noProof="0" dirty="0"/>
              <a:t>developments and it has a prohibition against the sale of a property within a period of 8</a:t>
            </a:r>
          </a:p>
          <a:p>
            <a:pPr marL="0" lvl="2" indent="0" algn="just">
              <a:buNone/>
            </a:pPr>
            <a:r>
              <a:rPr lang="en-US" sz="2000" noProof="0" dirty="0"/>
              <a:t>years if it was not first offered to the relevant provincial housing authority. The question</a:t>
            </a:r>
          </a:p>
          <a:p>
            <a:pPr marL="0" lvl="2" indent="0" algn="just">
              <a:buNone/>
            </a:pPr>
            <a:r>
              <a:rPr lang="en-US" sz="2000" noProof="0" dirty="0"/>
              <a:t>the court had to determine here was what happened where a sale and transfer occurred in</a:t>
            </a:r>
          </a:p>
          <a:p>
            <a:pPr marL="0" lvl="2" indent="0" algn="just">
              <a:buNone/>
            </a:pPr>
            <a:r>
              <a:rPr lang="en-US" sz="2000" noProof="0" dirty="0"/>
              <a:t>contravention of these principles.</a:t>
            </a:r>
          </a:p>
          <a:p>
            <a:pPr marL="0" lvl="2" indent="0" algn="just">
              <a:buNone/>
            </a:pPr>
            <a:r>
              <a:rPr lang="en-US" sz="2000" dirty="0"/>
              <a:t>The judge ruled that- as the sale to </a:t>
            </a:r>
            <a:r>
              <a:rPr lang="en-US" sz="2000" dirty="0" err="1"/>
              <a:t>Tlebetla</a:t>
            </a:r>
            <a:r>
              <a:rPr lang="en-US" sz="2000" dirty="0"/>
              <a:t> was tainted by fraud, ownership had not passed despite registration of the transfer into the name of </a:t>
            </a:r>
            <a:r>
              <a:rPr lang="en-US" sz="2000" dirty="0" err="1"/>
              <a:t>Tlebetla</a:t>
            </a:r>
            <a:r>
              <a:rPr lang="en-US" sz="2000" dirty="0"/>
              <a:t>. The sale was declared unlawful and the Registrar of Deeds was ordered to cancel the Deed of Transfer. </a:t>
            </a:r>
            <a:endParaRPr lang="en-ZA" sz="2000" noProof="0" dirty="0"/>
          </a:p>
          <a:p>
            <a:pPr marL="0" lvl="2" indent="0" algn="just">
              <a:buNone/>
            </a:pPr>
            <a:endParaRPr lang="en-ZA" sz="2300" dirty="0"/>
          </a:p>
          <a:p>
            <a:pPr marL="0" lvl="2" indent="0" algn="just">
              <a:buNone/>
            </a:pPr>
            <a:endParaRPr lang="en-ZA" sz="2300" noProof="0" dirty="0"/>
          </a:p>
          <a:p>
            <a:pPr marL="0" lvl="2" indent="0" algn="just">
              <a:buNone/>
            </a:pPr>
            <a:endParaRPr lang="en-ZA" sz="2300" dirty="0"/>
          </a:p>
          <a:p>
            <a:pPr marL="0" lvl="2" indent="0" algn="just">
              <a:buNone/>
            </a:pPr>
            <a:endParaRPr lang="en-ZA" sz="2300" noProof="0" dirty="0"/>
          </a:p>
          <a:p>
            <a:pPr marL="0" lvl="2" indent="0" algn="just">
              <a:buNone/>
            </a:pPr>
            <a:endParaRPr lang="en-ZA" sz="2300" dirty="0"/>
          </a:p>
          <a:p>
            <a:pPr marL="0" lvl="2" indent="0" algn="just">
              <a:buNone/>
            </a:pPr>
            <a:endParaRPr lang="en-ZA" sz="2300" noProof="0" dirty="0"/>
          </a:p>
          <a:p>
            <a:pPr marL="0" lvl="2" indent="0" algn="just">
              <a:buNone/>
            </a:pPr>
            <a:endParaRPr lang="en-ZA" sz="2300" dirty="0"/>
          </a:p>
          <a:p>
            <a:pPr marL="0" lvl="2" indent="0">
              <a:buNone/>
            </a:pPr>
            <a:endParaRPr lang="en-ZA" sz="2300" noProof="0" dirty="0"/>
          </a:p>
        </p:txBody>
      </p:sp>
      <p:sp>
        <p:nvSpPr>
          <p:cNvPr id="7" name="Title 1">
            <a:extLst>
              <a:ext uri="{FF2B5EF4-FFF2-40B4-BE49-F238E27FC236}">
                <a16:creationId xmlns:a16="http://schemas.microsoft.com/office/drawing/2014/main" id="{7C192BCF-0086-ED92-4E41-474170153589}"/>
              </a:ext>
            </a:extLst>
          </p:cNvPr>
          <p:cNvSpPr>
            <a:spLocks noGrp="1"/>
          </p:cNvSpPr>
          <p:nvPr>
            <p:ph type="title"/>
          </p:nvPr>
        </p:nvSpPr>
        <p:spPr>
          <a:xfrm>
            <a:off x="0" y="0"/>
            <a:ext cx="12192000" cy="847493"/>
          </a:xfrm>
          <a:solidFill>
            <a:srgbClr val="21CA14"/>
          </a:solidFill>
        </p:spPr>
        <p:txBody>
          <a:bodyPr/>
          <a:lstStyle/>
          <a:p>
            <a:r>
              <a:rPr lang="en-ZA" sz="3200" b="1" dirty="0"/>
              <a:t>---LEGALITY/ CONSTITUTIONALITY</a:t>
            </a:r>
            <a:endParaRPr lang="en-ZA" sz="3200" b="1" noProof="0" dirty="0"/>
          </a:p>
        </p:txBody>
      </p:sp>
      <p:sp>
        <p:nvSpPr>
          <p:cNvPr id="2" name="Slide Number Placeholder 3">
            <a:extLst>
              <a:ext uri="{FF2B5EF4-FFF2-40B4-BE49-F238E27FC236}">
                <a16:creationId xmlns:a16="http://schemas.microsoft.com/office/drawing/2014/main" id="{0A31C265-6311-2A3B-0394-A663D606A63D}"/>
              </a:ext>
            </a:extLst>
          </p:cNvPr>
          <p:cNvSpPr txBox="1">
            <a:spLocks/>
          </p:cNvSpPr>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D5322C47-0101-43A7-8B8C-D5A017941711}" type="slidenum">
              <a:rPr lang="en-ZA" smtClean="0">
                <a:solidFill>
                  <a:srgbClr val="000000"/>
                </a:solidFill>
              </a:rPr>
              <a:pPr>
                <a:defRPr/>
              </a:pPr>
              <a:t>12</a:t>
            </a:fld>
            <a:endParaRPr lang="en-ZA" dirty="0">
              <a:solidFill>
                <a:srgbClr val="000000"/>
              </a:solidFill>
            </a:endParaRPr>
          </a:p>
        </p:txBody>
      </p:sp>
    </p:spTree>
    <p:extLst>
      <p:ext uri="{BB962C8B-B14F-4D97-AF65-F5344CB8AC3E}">
        <p14:creationId xmlns:p14="http://schemas.microsoft.com/office/powerpoint/2010/main" val="299762720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79890-5279-1197-5128-90A0E0F3FED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CDF1E-5864-CFD8-F0AD-CC12E6688554}"/>
              </a:ext>
            </a:extLst>
          </p:cNvPr>
          <p:cNvSpPr>
            <a:spLocks noGrp="1"/>
          </p:cNvSpPr>
          <p:nvPr>
            <p:ph idx="1"/>
          </p:nvPr>
        </p:nvSpPr>
        <p:spPr>
          <a:xfrm>
            <a:off x="312821" y="1171574"/>
            <a:ext cx="11598442" cy="4714875"/>
          </a:xfrm>
        </p:spPr>
        <p:txBody>
          <a:bodyPr/>
          <a:lstStyle/>
          <a:p>
            <a:pPr marL="342900" lvl="2" indent="-342900" algn="just">
              <a:buFont typeface="Wingdings" panose="05000000000000000000" pitchFamily="2" charset="2"/>
              <a:buChar char="Ø"/>
            </a:pPr>
            <a:r>
              <a:rPr lang="en-US" sz="2000" noProof="0" dirty="0"/>
              <a:t>The two cases illustrate the strength of section 10A and 10B. </a:t>
            </a:r>
          </a:p>
          <a:p>
            <a:pPr marL="342900" lvl="2" indent="-342900" algn="just">
              <a:buFont typeface="Wingdings" panose="05000000000000000000" pitchFamily="2" charset="2"/>
              <a:buChar char="Ø"/>
            </a:pPr>
            <a:r>
              <a:rPr lang="en-US" sz="2000" noProof="0" dirty="0"/>
              <a:t>The courts will not enforce compliance with the provisions if they do not pass the legality and constitutional </a:t>
            </a:r>
            <a:r>
              <a:rPr lang="en-US" sz="2000" dirty="0"/>
              <a:t>test</a:t>
            </a:r>
            <a:r>
              <a:rPr lang="en-US" sz="2000" noProof="0" dirty="0"/>
              <a:t>.</a:t>
            </a:r>
            <a:endParaRPr lang="en-ZA" sz="2000" noProof="0" dirty="0"/>
          </a:p>
          <a:p>
            <a:pPr marL="0" lvl="2" indent="0" algn="just">
              <a:buNone/>
            </a:pPr>
            <a:endParaRPr lang="en-ZA" sz="2000" dirty="0"/>
          </a:p>
          <a:p>
            <a:pPr marL="0" lvl="2" indent="0">
              <a:buNone/>
            </a:pPr>
            <a:endParaRPr lang="en-ZA" sz="2300" noProof="0" dirty="0"/>
          </a:p>
        </p:txBody>
      </p:sp>
      <p:sp>
        <p:nvSpPr>
          <p:cNvPr id="7" name="Title 1">
            <a:extLst>
              <a:ext uri="{FF2B5EF4-FFF2-40B4-BE49-F238E27FC236}">
                <a16:creationId xmlns:a16="http://schemas.microsoft.com/office/drawing/2014/main" id="{AF7C0ADB-984E-8BAA-20BC-3C2E6D1589E4}"/>
              </a:ext>
            </a:extLst>
          </p:cNvPr>
          <p:cNvSpPr>
            <a:spLocks noGrp="1"/>
          </p:cNvSpPr>
          <p:nvPr>
            <p:ph type="title"/>
          </p:nvPr>
        </p:nvSpPr>
        <p:spPr>
          <a:xfrm>
            <a:off x="0" y="0"/>
            <a:ext cx="12192000" cy="847493"/>
          </a:xfrm>
          <a:solidFill>
            <a:srgbClr val="21CA14"/>
          </a:solidFill>
        </p:spPr>
        <p:txBody>
          <a:bodyPr/>
          <a:lstStyle/>
          <a:p>
            <a:r>
              <a:rPr lang="en-ZA" sz="3200" b="1" dirty="0"/>
              <a:t>---LEGALITY/ CONSTITUTIONALITY</a:t>
            </a:r>
            <a:endParaRPr lang="en-ZA" sz="3200" b="1" noProof="0" dirty="0"/>
          </a:p>
        </p:txBody>
      </p:sp>
      <p:sp>
        <p:nvSpPr>
          <p:cNvPr id="2" name="Slide Number Placeholder 3">
            <a:extLst>
              <a:ext uri="{FF2B5EF4-FFF2-40B4-BE49-F238E27FC236}">
                <a16:creationId xmlns:a16="http://schemas.microsoft.com/office/drawing/2014/main" id="{CC6A2928-8823-CAD2-7CF7-D896C5A2D053}"/>
              </a:ext>
            </a:extLst>
          </p:cNvPr>
          <p:cNvSpPr txBox="1">
            <a:spLocks/>
          </p:cNvSpPr>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D5322C47-0101-43A7-8B8C-D5A017941711}" type="slidenum">
              <a:rPr lang="en-ZA" smtClean="0">
                <a:solidFill>
                  <a:srgbClr val="000000"/>
                </a:solidFill>
              </a:rPr>
              <a:pPr>
                <a:defRPr/>
              </a:pPr>
              <a:t>13</a:t>
            </a:fld>
            <a:endParaRPr lang="en-ZA" dirty="0">
              <a:solidFill>
                <a:srgbClr val="000000"/>
              </a:solidFill>
            </a:endParaRPr>
          </a:p>
        </p:txBody>
      </p:sp>
    </p:spTree>
    <p:extLst>
      <p:ext uri="{BB962C8B-B14F-4D97-AF65-F5344CB8AC3E}">
        <p14:creationId xmlns:p14="http://schemas.microsoft.com/office/powerpoint/2010/main" val="1833931008"/>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75ECF-268A-0704-3B42-63A1AC1FE4B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CC693D-649D-F7F4-7435-BFA412E70CCF}"/>
              </a:ext>
            </a:extLst>
          </p:cNvPr>
          <p:cNvSpPr>
            <a:spLocks noGrp="1"/>
          </p:cNvSpPr>
          <p:nvPr>
            <p:ph idx="1"/>
          </p:nvPr>
        </p:nvSpPr>
        <p:spPr>
          <a:xfrm>
            <a:off x="205273" y="1171574"/>
            <a:ext cx="11705990" cy="5103102"/>
          </a:xfrm>
        </p:spPr>
        <p:txBody>
          <a:bodyPr/>
          <a:lstStyle/>
          <a:p>
            <a:pPr marL="0" lvl="2" indent="0">
              <a:buNone/>
            </a:pPr>
            <a:r>
              <a:rPr lang="en-ZA" sz="2300" b="1" u="sng" noProof="0" dirty="0"/>
              <a:t>Recommendations under Section 10A and 10B</a:t>
            </a:r>
          </a:p>
          <a:p>
            <a:pPr marL="342900" lvl="2" indent="-342900">
              <a:spcBef>
                <a:spcPts val="600"/>
              </a:spcBef>
              <a:spcAft>
                <a:spcPts val="600"/>
              </a:spcAft>
              <a:buFont typeface="Wingdings" panose="05000000000000000000" pitchFamily="2" charset="2"/>
              <a:buChar char="Ø"/>
            </a:pPr>
            <a:r>
              <a:rPr lang="en-ZA" sz="2300" noProof="0" dirty="0"/>
              <a:t> Insert a section dealing with the application of the 10A and 10B to specifically exclude certain Housing Programmes. </a:t>
            </a:r>
          </a:p>
          <a:p>
            <a:pPr marL="342900" lvl="2" indent="-342900">
              <a:spcBef>
                <a:spcPts val="600"/>
              </a:spcBef>
              <a:spcAft>
                <a:spcPts val="600"/>
              </a:spcAft>
              <a:buFont typeface="Wingdings" panose="05000000000000000000" pitchFamily="2" charset="2"/>
              <a:buChar char="Ø"/>
            </a:pPr>
            <a:r>
              <a:rPr lang="en-ZA" sz="2300" dirty="0"/>
              <a:t> C</a:t>
            </a:r>
            <a:r>
              <a:rPr lang="en-ZA" sz="2300" noProof="0" dirty="0" err="1"/>
              <a:t>onsider</a:t>
            </a:r>
            <a:r>
              <a:rPr lang="en-ZA" sz="2300" noProof="0" dirty="0"/>
              <a:t> insertion of provisions on offences and penalties to address illegal sales.</a:t>
            </a:r>
          </a:p>
          <a:p>
            <a:pPr marL="342900" lvl="2" indent="-342900">
              <a:spcBef>
                <a:spcPts val="600"/>
              </a:spcBef>
              <a:spcAft>
                <a:spcPts val="600"/>
              </a:spcAft>
              <a:buFont typeface="Wingdings" panose="05000000000000000000" pitchFamily="2" charset="2"/>
              <a:buChar char="Ø"/>
            </a:pPr>
            <a:r>
              <a:rPr lang="en-ZA" sz="2300" noProof="0" dirty="0"/>
              <a:t>Consider price offers under 10A subject to similar conditions as in 10B.</a:t>
            </a:r>
          </a:p>
          <a:p>
            <a:pPr marL="342900" lvl="2" indent="-342900">
              <a:spcBef>
                <a:spcPts val="600"/>
              </a:spcBef>
              <a:spcAft>
                <a:spcPts val="600"/>
              </a:spcAft>
              <a:buFont typeface="Wingdings" panose="05000000000000000000" pitchFamily="2" charset="2"/>
              <a:buChar char="Ø"/>
            </a:pPr>
            <a:r>
              <a:rPr lang="en-US" sz="2300" noProof="0" dirty="0"/>
              <a:t>Assess implementation of subsection(4), do we have the budget to fund offers received in terms of 10B.</a:t>
            </a:r>
            <a:endParaRPr lang="en-ZA" sz="2300" noProof="0" dirty="0"/>
          </a:p>
          <a:p>
            <a:pPr marL="342900" lvl="2" indent="-342900">
              <a:spcBef>
                <a:spcPts val="600"/>
              </a:spcBef>
              <a:spcAft>
                <a:spcPts val="600"/>
              </a:spcAft>
              <a:buFont typeface="Wingdings" panose="05000000000000000000" pitchFamily="2" charset="2"/>
              <a:buChar char="Ø"/>
            </a:pPr>
            <a:r>
              <a:rPr lang="en-ZA" sz="2300" noProof="0" dirty="0"/>
              <a:t>Need to assess the capacity of the provinces in handling the offers.</a:t>
            </a:r>
          </a:p>
          <a:p>
            <a:pPr marL="342900" lvl="2" indent="-342900">
              <a:spcBef>
                <a:spcPts val="600"/>
              </a:spcBef>
              <a:spcAft>
                <a:spcPts val="600"/>
              </a:spcAft>
              <a:buFont typeface="Wingdings" panose="05000000000000000000" pitchFamily="2" charset="2"/>
              <a:buChar char="Ø"/>
            </a:pPr>
            <a:r>
              <a:rPr lang="en-ZA" sz="2300" noProof="0" dirty="0"/>
              <a:t>Review the policy to exclude persons who already benefited from the 	HSS, to discourage people from illegal sales.</a:t>
            </a:r>
          </a:p>
        </p:txBody>
      </p:sp>
      <p:sp>
        <p:nvSpPr>
          <p:cNvPr id="7" name="Title 1">
            <a:extLst>
              <a:ext uri="{FF2B5EF4-FFF2-40B4-BE49-F238E27FC236}">
                <a16:creationId xmlns:a16="http://schemas.microsoft.com/office/drawing/2014/main" id="{C459FDC8-555F-B966-60CF-A4A5D848542B}"/>
              </a:ext>
            </a:extLst>
          </p:cNvPr>
          <p:cNvSpPr>
            <a:spLocks noGrp="1"/>
          </p:cNvSpPr>
          <p:nvPr>
            <p:ph type="title"/>
          </p:nvPr>
        </p:nvSpPr>
        <p:spPr>
          <a:xfrm>
            <a:off x="0" y="0"/>
            <a:ext cx="12192000" cy="847493"/>
          </a:xfrm>
          <a:solidFill>
            <a:srgbClr val="21CA14"/>
          </a:solidFill>
        </p:spPr>
        <p:txBody>
          <a:bodyPr/>
          <a:lstStyle/>
          <a:p>
            <a:r>
              <a:rPr lang="en-ZA" sz="3200" b="1" noProof="0" dirty="0"/>
              <a:t>6. CONCLUSION</a:t>
            </a:r>
          </a:p>
        </p:txBody>
      </p:sp>
      <p:sp>
        <p:nvSpPr>
          <p:cNvPr id="2" name="Slide Number Placeholder 3">
            <a:extLst>
              <a:ext uri="{FF2B5EF4-FFF2-40B4-BE49-F238E27FC236}">
                <a16:creationId xmlns:a16="http://schemas.microsoft.com/office/drawing/2014/main" id="{9E8252A6-1D71-081B-866E-5369019E42B7}"/>
              </a:ext>
            </a:extLst>
          </p:cNvPr>
          <p:cNvSpPr txBox="1">
            <a:spLocks/>
          </p:cNvSpPr>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D5322C47-0101-43A7-8B8C-D5A017941711}" type="slidenum">
              <a:rPr lang="en-ZA" smtClean="0">
                <a:solidFill>
                  <a:srgbClr val="000000"/>
                </a:solidFill>
              </a:rPr>
              <a:pPr>
                <a:defRPr/>
              </a:pPr>
              <a:t>14</a:t>
            </a:fld>
            <a:endParaRPr lang="en-ZA" dirty="0">
              <a:solidFill>
                <a:srgbClr val="000000"/>
              </a:solidFill>
            </a:endParaRPr>
          </a:p>
        </p:txBody>
      </p:sp>
    </p:spTree>
    <p:extLst>
      <p:ext uri="{BB962C8B-B14F-4D97-AF65-F5344CB8AC3E}">
        <p14:creationId xmlns:p14="http://schemas.microsoft.com/office/powerpoint/2010/main" val="257808084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3325F8-7B6D-BA49-9EC6-4CB4A32DDD33}"/>
              </a:ext>
            </a:extLst>
          </p:cNvPr>
          <p:cNvSpPr>
            <a:spLocks noGrp="1"/>
          </p:cNvSpPr>
          <p:nvPr>
            <p:ph type="ctrTitle"/>
          </p:nvPr>
        </p:nvSpPr>
        <p:spPr>
          <a:xfrm>
            <a:off x="218661" y="2325757"/>
            <a:ext cx="11628782" cy="1184206"/>
          </a:xfrm>
          <a:solidFill>
            <a:srgbClr val="006600"/>
          </a:solidFill>
        </p:spPr>
        <p:txBody>
          <a:bodyPr/>
          <a:lstStyle/>
          <a:p>
            <a:r>
              <a:rPr lang="en-ZA" noProof="0" dirty="0">
                <a:solidFill>
                  <a:schemeClr val="bg1"/>
                </a:solidFill>
              </a:rPr>
              <a:t>Thank you </a:t>
            </a:r>
          </a:p>
        </p:txBody>
      </p:sp>
    </p:spTree>
    <p:extLst>
      <p:ext uri="{BB962C8B-B14F-4D97-AF65-F5344CB8AC3E}">
        <p14:creationId xmlns:p14="http://schemas.microsoft.com/office/powerpoint/2010/main" val="357241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58644"/>
          </a:xfrm>
          <a:solidFill>
            <a:srgbClr val="00B050"/>
          </a:solidFill>
        </p:spPr>
        <p:txBody>
          <a:bodyPr/>
          <a:lstStyle/>
          <a:p>
            <a:r>
              <a:rPr lang="en-ZA" sz="3200" b="1" noProof="0" dirty="0"/>
              <a:t>1. INTRODUCTION</a:t>
            </a:r>
          </a:p>
        </p:txBody>
      </p:sp>
      <p:sp>
        <p:nvSpPr>
          <p:cNvPr id="3" name="Content Placeholder 2"/>
          <p:cNvSpPr>
            <a:spLocks noGrp="1"/>
          </p:cNvSpPr>
          <p:nvPr>
            <p:ph idx="1"/>
          </p:nvPr>
        </p:nvSpPr>
        <p:spPr>
          <a:xfrm>
            <a:off x="331470" y="858644"/>
            <a:ext cx="11529060" cy="5001136"/>
          </a:xfrm>
        </p:spPr>
        <p:txBody>
          <a:bodyPr/>
          <a:lstStyle/>
          <a:p>
            <a:pPr>
              <a:buFont typeface="Wingdings" panose="05000000000000000000" pitchFamily="2" charset="2"/>
              <a:buChar char="Ø"/>
            </a:pPr>
            <a:r>
              <a:rPr lang="en-ZA" sz="2400" b="0" i="0" noProof="0" dirty="0">
                <a:solidFill>
                  <a:srgbClr val="001D35"/>
                </a:solidFill>
                <a:effectLst/>
                <a:latin typeface="+mj-lt"/>
              </a:rPr>
              <a:t>Section 26 of the Constitution guarantees everyone the right to have access to adequate housing and mandates that the state must take reasonable measures, within its available resources, to progressively realize this right.</a:t>
            </a:r>
          </a:p>
          <a:p>
            <a:pPr>
              <a:buFont typeface="Wingdings" panose="05000000000000000000" pitchFamily="2" charset="2"/>
              <a:buChar char="Ø"/>
            </a:pPr>
            <a:r>
              <a:rPr lang="en-ZA" sz="2400" noProof="0" dirty="0"/>
              <a:t>The</a:t>
            </a:r>
            <a:r>
              <a:rPr lang="en-US" sz="2400" noProof="0" dirty="0"/>
              <a:t> Department had through various </a:t>
            </a:r>
            <a:r>
              <a:rPr lang="en-US" sz="2400" noProof="0" dirty="0" err="1"/>
              <a:t>programmes</a:t>
            </a:r>
            <a:r>
              <a:rPr lang="en-US" sz="2400" noProof="0" dirty="0"/>
              <a:t> provided houses, however some of the beneficiaries were selling these houses immediately after being allocated and at </a:t>
            </a:r>
            <a:r>
              <a:rPr lang="en-US" sz="2400" noProof="0" dirty="0" err="1"/>
              <a:t>at</a:t>
            </a:r>
            <a:r>
              <a:rPr lang="en-US" sz="2400" noProof="0" dirty="0"/>
              <a:t> a prices much lower than their market value</a:t>
            </a:r>
          </a:p>
          <a:p>
            <a:pPr>
              <a:buFont typeface="Wingdings" panose="05000000000000000000" pitchFamily="2" charset="2"/>
              <a:buChar char="Ø"/>
            </a:pPr>
            <a:r>
              <a:rPr lang="en-US" sz="2400" noProof="0" dirty="0"/>
              <a:t>This practice undermined the government’s mandate and investment as the same beneficiary return to informal settlements </a:t>
            </a:r>
          </a:p>
          <a:p>
            <a:pPr>
              <a:buFont typeface="Wingdings" panose="05000000000000000000" pitchFamily="2" charset="2"/>
              <a:buChar char="Ø"/>
            </a:pPr>
            <a:endParaRPr lang="en-ZA" sz="2400" noProof="0" dirty="0"/>
          </a:p>
          <a:p>
            <a:pPr marL="0" indent="0">
              <a:buNone/>
            </a:pPr>
            <a:endParaRPr lang="en-ZA" sz="2400" noProof="0" dirty="0"/>
          </a:p>
          <a:p>
            <a:pPr marL="0" indent="0">
              <a:buNone/>
            </a:pPr>
            <a:endParaRPr lang="en-ZA" sz="2400" noProof="0" dirty="0"/>
          </a:p>
          <a:p>
            <a:pPr marL="0" indent="0">
              <a:buNone/>
            </a:pPr>
            <a:endParaRPr lang="en-ZA" sz="2400" noProof="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2</a:t>
            </a:fld>
            <a:endParaRPr lang="en-ZA" noProof="0" dirty="0">
              <a:solidFill>
                <a:srgbClr val="000000"/>
              </a:solidFill>
            </a:endParaRPr>
          </a:p>
        </p:txBody>
      </p:sp>
    </p:spTree>
    <p:extLst>
      <p:ext uri="{BB962C8B-B14F-4D97-AF65-F5344CB8AC3E}">
        <p14:creationId xmlns:p14="http://schemas.microsoft.com/office/powerpoint/2010/main" val="240657482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B04A9-E069-7A2F-060B-03F536AB36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C870F-535C-3642-E1A5-3D7472451A4A}"/>
              </a:ext>
            </a:extLst>
          </p:cNvPr>
          <p:cNvSpPr>
            <a:spLocks noGrp="1"/>
          </p:cNvSpPr>
          <p:nvPr>
            <p:ph type="title"/>
          </p:nvPr>
        </p:nvSpPr>
        <p:spPr>
          <a:xfrm>
            <a:off x="0" y="0"/>
            <a:ext cx="12192000" cy="858644"/>
          </a:xfrm>
          <a:solidFill>
            <a:srgbClr val="00B050"/>
          </a:solidFill>
        </p:spPr>
        <p:txBody>
          <a:bodyPr/>
          <a:lstStyle/>
          <a:p>
            <a:r>
              <a:rPr lang="en-ZA" sz="3200" b="1" noProof="0" dirty="0"/>
              <a:t>INTRO…</a:t>
            </a:r>
            <a:endParaRPr lang="en-ZA" sz="3200" noProof="0" dirty="0"/>
          </a:p>
        </p:txBody>
      </p:sp>
      <p:sp>
        <p:nvSpPr>
          <p:cNvPr id="3" name="Content Placeholder 2">
            <a:extLst>
              <a:ext uri="{FF2B5EF4-FFF2-40B4-BE49-F238E27FC236}">
                <a16:creationId xmlns:a16="http://schemas.microsoft.com/office/drawing/2014/main" id="{346DCE0F-8B8E-AFF5-FD5E-F5A75A437476}"/>
              </a:ext>
            </a:extLst>
          </p:cNvPr>
          <p:cNvSpPr>
            <a:spLocks noGrp="1"/>
          </p:cNvSpPr>
          <p:nvPr>
            <p:ph idx="1"/>
          </p:nvPr>
        </p:nvSpPr>
        <p:spPr>
          <a:xfrm>
            <a:off x="350520" y="1110343"/>
            <a:ext cx="11521439" cy="4915319"/>
          </a:xfrm>
        </p:spPr>
        <p:txBody>
          <a:bodyPr/>
          <a:lstStyle/>
          <a:p>
            <a:pPr algn="just">
              <a:buFont typeface="Wingdings" panose="05000000000000000000" pitchFamily="2" charset="2"/>
              <a:buChar char="Ø"/>
            </a:pPr>
            <a:r>
              <a:rPr lang="en-US" sz="2400" noProof="0" dirty="0"/>
              <a:t>2001 Amendment of section 10 of the Housing Act No. 107 of 1997 was a response to address the escalating sale of </a:t>
            </a:r>
            <a:r>
              <a:rPr lang="en-US" sz="2400" noProof="0" dirty="0" err="1"/>
              <a:t>subsidised</a:t>
            </a:r>
            <a:r>
              <a:rPr lang="en-US" sz="2400" noProof="0" dirty="0"/>
              <a:t> houses through the insertion of 10A and 10B.</a:t>
            </a:r>
          </a:p>
          <a:p>
            <a:pPr algn="just">
              <a:buFont typeface="Wingdings" panose="05000000000000000000" pitchFamily="2" charset="2"/>
              <a:buChar char="Ø"/>
            </a:pPr>
            <a:r>
              <a:rPr lang="en-US" sz="2400" noProof="0" dirty="0"/>
              <a:t>As government, we manage the </a:t>
            </a:r>
            <a:r>
              <a:rPr lang="en-US" sz="2400" noProof="0" dirty="0" err="1"/>
              <a:t>behaviour</a:t>
            </a:r>
            <a:r>
              <a:rPr lang="en-US" sz="2400" noProof="0" dirty="0"/>
              <a:t> of citizens through legislation, hence 10A and 10B sets out requirements and processes necessary for the processing of offers, sales and transfers of ownership of </a:t>
            </a:r>
            <a:r>
              <a:rPr lang="en-US" sz="2400" noProof="0" dirty="0" err="1"/>
              <a:t>subsidised</a:t>
            </a:r>
            <a:r>
              <a:rPr lang="en-US" sz="2400" noProof="0" dirty="0"/>
              <a:t> properties.</a:t>
            </a:r>
            <a:endParaRPr lang="en-ZA" sz="2400" noProof="0" dirty="0"/>
          </a:p>
          <a:p>
            <a:pPr algn="just">
              <a:buFont typeface="Wingdings" panose="05000000000000000000" pitchFamily="2" charset="2"/>
              <a:buChar char="Ø"/>
            </a:pPr>
            <a:r>
              <a:rPr lang="en-ZA" sz="2400" noProof="0" dirty="0"/>
              <a:t>24 years after the amendment, the sector has not seen a </a:t>
            </a:r>
            <a:r>
              <a:rPr lang="en-ZA" sz="2400" noProof="0" dirty="0">
                <a:solidFill>
                  <a:srgbClr val="003300"/>
                </a:solidFill>
              </a:rPr>
              <a:t>decline</a:t>
            </a:r>
            <a:r>
              <a:rPr lang="en-ZA" sz="2400" noProof="0" dirty="0"/>
              <a:t> in the illegal sale of subsidised properties.</a:t>
            </a:r>
          </a:p>
          <a:p>
            <a:pPr algn="just">
              <a:buFont typeface="Wingdings" panose="05000000000000000000" pitchFamily="2" charset="2"/>
              <a:buChar char="Ø"/>
            </a:pPr>
            <a:r>
              <a:rPr lang="en-ZA" sz="2400" noProof="0" dirty="0"/>
              <a:t>To justify amendments, we need to assess data collected over the years, for example, who is selling and who is buying, how have we administered the two sections as a sector.</a:t>
            </a:r>
          </a:p>
          <a:p>
            <a:pPr algn="just">
              <a:buFont typeface="Wingdings" panose="05000000000000000000" pitchFamily="2" charset="2"/>
              <a:buChar char="Ø"/>
            </a:pPr>
            <a:endParaRPr lang="en-ZA" sz="2400" noProof="0" dirty="0"/>
          </a:p>
          <a:p>
            <a:pPr>
              <a:buFont typeface="Wingdings" panose="05000000000000000000" pitchFamily="2" charset="2"/>
              <a:buChar char="Ø"/>
            </a:pPr>
            <a:endParaRPr lang="en-ZA" sz="2400" noProof="0" dirty="0"/>
          </a:p>
          <a:p>
            <a:pPr marL="0" indent="0">
              <a:buNone/>
            </a:pPr>
            <a:endParaRPr lang="en-ZA" sz="2400" noProof="0" dirty="0"/>
          </a:p>
          <a:p>
            <a:pPr marL="0" indent="0">
              <a:buNone/>
            </a:pPr>
            <a:endParaRPr lang="en-ZA" sz="2400" noProof="0" dirty="0"/>
          </a:p>
          <a:p>
            <a:pPr marL="0" indent="0">
              <a:buNone/>
            </a:pPr>
            <a:endParaRPr lang="en-ZA" sz="2400" noProof="0" dirty="0"/>
          </a:p>
        </p:txBody>
      </p:sp>
      <p:sp>
        <p:nvSpPr>
          <p:cNvPr id="4" name="Slide Number Placeholder 3">
            <a:extLst>
              <a:ext uri="{FF2B5EF4-FFF2-40B4-BE49-F238E27FC236}">
                <a16:creationId xmlns:a16="http://schemas.microsoft.com/office/drawing/2014/main" id="{66A477F3-0C3A-8351-2949-F4B04516CFE8}"/>
              </a:ext>
            </a:extLst>
          </p:cNvPr>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3</a:t>
            </a:fld>
            <a:endParaRPr lang="en-ZA" noProof="0" dirty="0">
              <a:solidFill>
                <a:srgbClr val="000000"/>
              </a:solidFill>
            </a:endParaRPr>
          </a:p>
        </p:txBody>
      </p:sp>
    </p:spTree>
    <p:extLst>
      <p:ext uri="{BB962C8B-B14F-4D97-AF65-F5344CB8AC3E}">
        <p14:creationId xmlns:p14="http://schemas.microsoft.com/office/powerpoint/2010/main" val="100579593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13FBB-C3AD-0A52-E9D1-F1EDC4199E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C6519-3D22-8D80-971C-EA1C741C671C}"/>
              </a:ext>
            </a:extLst>
          </p:cNvPr>
          <p:cNvSpPr>
            <a:spLocks noGrp="1"/>
          </p:cNvSpPr>
          <p:nvPr>
            <p:ph type="title"/>
          </p:nvPr>
        </p:nvSpPr>
        <p:spPr>
          <a:xfrm>
            <a:off x="0" y="0"/>
            <a:ext cx="12192000" cy="858644"/>
          </a:xfrm>
          <a:solidFill>
            <a:srgbClr val="00B050"/>
          </a:solidFill>
        </p:spPr>
        <p:txBody>
          <a:bodyPr/>
          <a:lstStyle/>
          <a:p>
            <a:r>
              <a:rPr lang="en-ZA" sz="3200" b="1" dirty="0"/>
              <a:t>2. COMMONLY USED TERMS</a:t>
            </a:r>
            <a:endParaRPr lang="en-ZA" sz="3200" noProof="0" dirty="0"/>
          </a:p>
        </p:txBody>
      </p:sp>
      <p:sp>
        <p:nvSpPr>
          <p:cNvPr id="3" name="Content Placeholder 2">
            <a:extLst>
              <a:ext uri="{FF2B5EF4-FFF2-40B4-BE49-F238E27FC236}">
                <a16:creationId xmlns:a16="http://schemas.microsoft.com/office/drawing/2014/main" id="{7C1E02E7-1806-7F94-2016-55D56326B8E6}"/>
              </a:ext>
            </a:extLst>
          </p:cNvPr>
          <p:cNvSpPr>
            <a:spLocks noGrp="1"/>
          </p:cNvSpPr>
          <p:nvPr>
            <p:ph idx="1"/>
          </p:nvPr>
        </p:nvSpPr>
        <p:spPr>
          <a:xfrm>
            <a:off x="350520" y="1424939"/>
            <a:ext cx="11521439" cy="4434841"/>
          </a:xfrm>
        </p:spPr>
        <p:txBody>
          <a:bodyPr/>
          <a:lstStyle/>
          <a:p>
            <a:pPr algn="just">
              <a:buFont typeface="Wingdings" panose="05000000000000000000" pitchFamily="2" charset="2"/>
              <a:buChar char="Ø"/>
            </a:pPr>
            <a:r>
              <a:rPr lang="en-US" sz="1600" b="1" u="sng" noProof="0" dirty="0"/>
              <a:t>Definitions of commonly used terms in 10A and 10B</a:t>
            </a:r>
          </a:p>
          <a:p>
            <a:pPr algn="just">
              <a:buFont typeface="Wingdings" panose="05000000000000000000" pitchFamily="2" charset="2"/>
              <a:buChar char="Ø"/>
            </a:pPr>
            <a:r>
              <a:rPr lang="en-US" sz="1600" b="1" noProof="0" dirty="0"/>
              <a:t>Alienate</a:t>
            </a:r>
            <a:r>
              <a:rPr lang="en-US" sz="1600" noProof="0" dirty="0"/>
              <a:t> in terms of s 1 of the Alienation of Land Act 68 of 1981 (the Act), ‘alienate’, in relation to land, means ‘sell, exchange or donate, irrespective of whether such sale, exchange or donation is subject to a suspensive or resolutive condition’, and ‘alienation’ has a corresponding meaning; OR</a:t>
            </a:r>
          </a:p>
          <a:p>
            <a:pPr algn="just">
              <a:buFont typeface="Wingdings" panose="05000000000000000000" pitchFamily="2" charset="2"/>
              <a:buChar char="Ø"/>
            </a:pPr>
            <a:r>
              <a:rPr lang="en-US" sz="1600" noProof="0" dirty="0"/>
              <a:t>In the context of property law, "alienation" refers to the transfer of ownership, interest, or rights in a property from one person to another, which can occur through various means like sale, gift, or inheritance. </a:t>
            </a:r>
          </a:p>
          <a:p>
            <a:pPr algn="just">
              <a:buFont typeface="Wingdings" panose="05000000000000000000" pitchFamily="2" charset="2"/>
              <a:buChar char="Ø"/>
            </a:pPr>
            <a:r>
              <a:rPr lang="en-US" sz="1600" b="1" dirty="0"/>
              <a:t>Lease</a:t>
            </a:r>
            <a:r>
              <a:rPr lang="en-US" sz="1600" dirty="0"/>
              <a:t> is a contract by which one party conveys land, property, services to another for a specific time, usually in return for periodic payment</a:t>
            </a:r>
            <a:endParaRPr lang="en-US" sz="1600" noProof="0" dirty="0"/>
          </a:p>
          <a:p>
            <a:pPr algn="just">
              <a:buFont typeface="Wingdings" panose="05000000000000000000" pitchFamily="2" charset="2"/>
              <a:buChar char="Ø"/>
            </a:pPr>
            <a:r>
              <a:rPr lang="en-US" sz="1600" b="1" noProof="0" dirty="0"/>
              <a:t>Contract of sale </a:t>
            </a:r>
            <a:r>
              <a:rPr lang="en-US" sz="1600" noProof="0" dirty="0"/>
              <a:t>is a legally binding agreement where the seller transfers, or agrees to transfer, the property (ownership) of goods to the buyer for a monetary price. </a:t>
            </a:r>
          </a:p>
          <a:p>
            <a:pPr algn="just">
              <a:buFont typeface="Wingdings" panose="05000000000000000000" pitchFamily="2" charset="2"/>
              <a:buChar char="Ø"/>
            </a:pPr>
            <a:r>
              <a:rPr lang="en-US" sz="1600" b="1" noProof="0" dirty="0"/>
              <a:t>Credit- linked subsidy  </a:t>
            </a:r>
            <a:r>
              <a:rPr lang="en-US" sz="1600" dirty="0"/>
              <a:t>is a government provided financial assistance scheme where the subsidy is tied to a loan or credit facility, typically a home loan, and is designed to reduce the cost of borrowing for eligible individuals or groups</a:t>
            </a:r>
            <a:endParaRPr lang="en-US" sz="1600" noProof="0" dirty="0"/>
          </a:p>
          <a:p>
            <a:pPr algn="just">
              <a:buFont typeface="Wingdings" panose="05000000000000000000" pitchFamily="2" charset="2"/>
              <a:buChar char="Ø"/>
            </a:pPr>
            <a:r>
              <a:rPr lang="en-US" sz="1600" b="1" dirty="0"/>
              <a:t>Pre-emptive right </a:t>
            </a:r>
            <a:r>
              <a:rPr lang="en-US" sz="1600" dirty="0"/>
              <a:t>in property law, a pre-emptive right, also known as a right of first refusal or first option to buy, grants a specific party the first opportunity to purchase a property if the owner decides to sell it, before it's offered to anyone else. </a:t>
            </a:r>
            <a:endParaRPr lang="en-US" sz="1600" noProof="0" dirty="0"/>
          </a:p>
          <a:p>
            <a:pPr marL="0" indent="0" algn="just">
              <a:buNone/>
            </a:pPr>
            <a:endParaRPr lang="en-US" sz="1600" b="1" noProof="0" dirty="0"/>
          </a:p>
          <a:p>
            <a:pPr algn="just">
              <a:buFont typeface="Wingdings" panose="05000000000000000000" pitchFamily="2" charset="2"/>
              <a:buChar char="Ø"/>
            </a:pPr>
            <a:endParaRPr lang="en-US" sz="1600" noProof="0" dirty="0"/>
          </a:p>
          <a:p>
            <a:pPr algn="just">
              <a:buFont typeface="Wingdings" panose="05000000000000000000" pitchFamily="2" charset="2"/>
              <a:buChar char="Ø"/>
            </a:pPr>
            <a:endParaRPr lang="en-ZA" sz="1600" noProof="0" dirty="0"/>
          </a:p>
          <a:p>
            <a:pPr>
              <a:buFont typeface="Wingdings" panose="05000000000000000000" pitchFamily="2" charset="2"/>
              <a:buChar char="Ø"/>
            </a:pPr>
            <a:endParaRPr lang="en-ZA" sz="2400" noProof="0" dirty="0"/>
          </a:p>
          <a:p>
            <a:pPr marL="0" indent="0">
              <a:buNone/>
            </a:pPr>
            <a:endParaRPr lang="en-ZA" sz="2400" noProof="0" dirty="0"/>
          </a:p>
          <a:p>
            <a:pPr marL="0" indent="0">
              <a:buNone/>
            </a:pPr>
            <a:endParaRPr lang="en-ZA" sz="2400" noProof="0" dirty="0"/>
          </a:p>
          <a:p>
            <a:pPr marL="0" indent="0">
              <a:buNone/>
            </a:pPr>
            <a:endParaRPr lang="en-ZA" sz="2400" noProof="0" dirty="0"/>
          </a:p>
        </p:txBody>
      </p:sp>
      <p:sp>
        <p:nvSpPr>
          <p:cNvPr id="4" name="Slide Number Placeholder 3">
            <a:extLst>
              <a:ext uri="{FF2B5EF4-FFF2-40B4-BE49-F238E27FC236}">
                <a16:creationId xmlns:a16="http://schemas.microsoft.com/office/drawing/2014/main" id="{6B60B413-B872-592A-CE04-6C5FEF8E7BCA}"/>
              </a:ext>
            </a:extLst>
          </p:cNvPr>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4</a:t>
            </a:fld>
            <a:endParaRPr lang="en-ZA" noProof="0" dirty="0">
              <a:solidFill>
                <a:srgbClr val="000000"/>
              </a:solidFill>
            </a:endParaRPr>
          </a:p>
        </p:txBody>
      </p:sp>
    </p:spTree>
    <p:extLst>
      <p:ext uri="{BB962C8B-B14F-4D97-AF65-F5344CB8AC3E}">
        <p14:creationId xmlns:p14="http://schemas.microsoft.com/office/powerpoint/2010/main" val="245067774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EE04A-A6B6-EA36-F2E5-CBF6E2B39B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078281-0C12-2128-5D7F-083BAB7B3591}"/>
              </a:ext>
            </a:extLst>
          </p:cNvPr>
          <p:cNvSpPr>
            <a:spLocks noGrp="1"/>
          </p:cNvSpPr>
          <p:nvPr>
            <p:ph idx="1"/>
          </p:nvPr>
        </p:nvSpPr>
        <p:spPr>
          <a:xfrm>
            <a:off x="276726" y="914401"/>
            <a:ext cx="11581899" cy="4914900"/>
          </a:xfrm>
        </p:spPr>
        <p:txBody>
          <a:bodyPr/>
          <a:lstStyle/>
          <a:p>
            <a:pPr marL="85725" lvl="1" indent="0" algn="just">
              <a:spcBef>
                <a:spcPts val="600"/>
              </a:spcBef>
              <a:spcAft>
                <a:spcPts val="600"/>
              </a:spcAft>
              <a:buAutoNum type="arabicPeriod"/>
            </a:pPr>
            <a:r>
              <a:rPr lang="en-ZA" sz="2000" b="1" noProof="0" dirty="0"/>
              <a:t>Purpose of section 10A</a:t>
            </a:r>
          </a:p>
          <a:p>
            <a:pPr marL="85725" lvl="1" indent="0" algn="just">
              <a:spcBef>
                <a:spcPts val="600"/>
              </a:spcBef>
              <a:spcAft>
                <a:spcPts val="600"/>
              </a:spcAft>
              <a:buNone/>
            </a:pPr>
            <a:r>
              <a:rPr lang="en-ZA" sz="2000" noProof="0" dirty="0"/>
              <a:t>To </a:t>
            </a:r>
            <a:r>
              <a:rPr lang="en-ZA" sz="2000" dirty="0"/>
              <a:t>restrict</a:t>
            </a:r>
            <a:r>
              <a:rPr lang="en-ZA" sz="2000" noProof="0" dirty="0"/>
              <a:t> the voluntary selling of state-subsidised houses within a period of 8 years and create </a:t>
            </a:r>
            <a:r>
              <a:rPr lang="en-ZA" sz="2000" b="1" noProof="0" dirty="0"/>
              <a:t>a pre-emptive right</a:t>
            </a:r>
            <a:r>
              <a:rPr lang="en-ZA" sz="2000" b="1" dirty="0"/>
              <a:t> </a:t>
            </a:r>
            <a:r>
              <a:rPr lang="en-ZA" sz="2000" noProof="0" dirty="0"/>
              <a:t>(</a:t>
            </a:r>
            <a:r>
              <a:rPr lang="en-ZA" sz="2000" dirty="0"/>
              <a:t>places an</a:t>
            </a:r>
            <a:r>
              <a:rPr lang="en-ZA" sz="2000" noProof="0" dirty="0"/>
              <a:t> obligation on the beneficiary to offer the property first to the state should they decide to sell before 8 years), protect the state investment and ensure that subsidised properties are retained for qualifying beneficiaries.</a:t>
            </a:r>
          </a:p>
          <a:p>
            <a:pPr marL="85725" lvl="1" indent="0" algn="just">
              <a:spcBef>
                <a:spcPts val="600"/>
              </a:spcBef>
              <a:spcAft>
                <a:spcPts val="600"/>
              </a:spcAft>
              <a:buNone/>
            </a:pPr>
            <a:r>
              <a:rPr lang="en-ZA" sz="2000" b="1" noProof="0" dirty="0"/>
              <a:t>2. Application of section 10A </a:t>
            </a:r>
            <a:endParaRPr lang="en-ZA" sz="2000" noProof="0" dirty="0"/>
          </a:p>
          <a:p>
            <a:pPr marL="85725" lvl="1" indent="0" algn="just">
              <a:spcBef>
                <a:spcPts val="600"/>
              </a:spcBef>
              <a:spcAft>
                <a:spcPts val="600"/>
              </a:spcAft>
              <a:buNone/>
            </a:pPr>
            <a:r>
              <a:rPr lang="en-ZA" sz="2000" noProof="0" dirty="0"/>
              <a:t>Any national housing programme for the construction or purchase of the dwelling or serviced site and voluntary sale by the person who benefited from the housing subsidy.</a:t>
            </a:r>
          </a:p>
          <a:p>
            <a:pPr marL="85725" lvl="1" indent="0" algn="just">
              <a:spcBef>
                <a:spcPts val="600"/>
              </a:spcBef>
              <a:spcAft>
                <a:spcPts val="600"/>
              </a:spcAft>
              <a:buNone/>
            </a:pPr>
            <a:r>
              <a:rPr lang="en-ZA" sz="2000" b="1" dirty="0"/>
              <a:t>3. Restriction</a:t>
            </a:r>
          </a:p>
          <a:p>
            <a:pPr marL="85725" lvl="1" indent="0" algn="just">
              <a:spcBef>
                <a:spcPts val="600"/>
              </a:spcBef>
              <a:spcAft>
                <a:spcPts val="600"/>
              </a:spcAft>
              <a:buNone/>
            </a:pPr>
            <a:r>
              <a:rPr lang="en-ZA" sz="2000" dirty="0"/>
              <a:t>Prohibition of voluntary sale of the dwelling or site within 8 years from date on which the property was acquired</a:t>
            </a:r>
          </a:p>
          <a:p>
            <a:pPr lvl="1"/>
            <a:endParaRPr lang="en-ZA" sz="2400" noProof="0" dirty="0"/>
          </a:p>
          <a:p>
            <a:pPr lvl="2">
              <a:buFont typeface="Wingdings" panose="05000000000000000000" pitchFamily="2" charset="2"/>
              <a:buChar char="Ø"/>
              <a:defRPr/>
            </a:pPr>
            <a:endParaRPr lang="en-ZA" sz="1600" noProof="0" dirty="0">
              <a:solidFill>
                <a:srgbClr val="000000"/>
              </a:solidFill>
            </a:endParaRPr>
          </a:p>
          <a:p>
            <a:pPr marL="914400" lvl="2" indent="0">
              <a:buNone/>
              <a:defRPr/>
            </a:pP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457200" lvl="1" indent="0">
              <a:buNone/>
            </a:pPr>
            <a:endParaRPr lang="en-ZA" sz="2400" noProof="0" dirty="0"/>
          </a:p>
        </p:txBody>
      </p:sp>
      <p:sp>
        <p:nvSpPr>
          <p:cNvPr id="4" name="Slide Number Placeholder 3">
            <a:extLst>
              <a:ext uri="{FF2B5EF4-FFF2-40B4-BE49-F238E27FC236}">
                <a16:creationId xmlns:a16="http://schemas.microsoft.com/office/drawing/2014/main" id="{F967D375-4E63-22CE-ACAF-8CE0FBE7CA3A}"/>
              </a:ext>
            </a:extLst>
          </p:cNvPr>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5</a:t>
            </a:fld>
            <a:endParaRPr lang="en-ZA" noProof="0" dirty="0">
              <a:solidFill>
                <a:srgbClr val="000000"/>
              </a:solidFill>
            </a:endParaRPr>
          </a:p>
        </p:txBody>
      </p:sp>
      <p:sp>
        <p:nvSpPr>
          <p:cNvPr id="7" name="Title 1">
            <a:extLst>
              <a:ext uri="{FF2B5EF4-FFF2-40B4-BE49-F238E27FC236}">
                <a16:creationId xmlns:a16="http://schemas.microsoft.com/office/drawing/2014/main" id="{7F06AF16-BC7A-EC7E-EED0-764DDF7B9437}"/>
              </a:ext>
            </a:extLst>
          </p:cNvPr>
          <p:cNvSpPr>
            <a:spLocks noGrp="1"/>
          </p:cNvSpPr>
          <p:nvPr>
            <p:ph type="title"/>
          </p:nvPr>
        </p:nvSpPr>
        <p:spPr>
          <a:xfrm>
            <a:off x="0" y="0"/>
            <a:ext cx="12192000" cy="914400"/>
          </a:xfrm>
          <a:solidFill>
            <a:srgbClr val="21CA14"/>
          </a:solidFill>
        </p:spPr>
        <p:txBody>
          <a:bodyPr/>
          <a:lstStyle/>
          <a:p>
            <a:r>
              <a:rPr lang="en-ZA" sz="3200" b="1" dirty="0"/>
              <a:t>3. ANALYSIS OF </a:t>
            </a:r>
            <a:r>
              <a:rPr lang="en-ZA" sz="3200" b="1" noProof="0" dirty="0"/>
              <a:t>SECTION 10A</a:t>
            </a:r>
            <a:endParaRPr lang="en-ZA" sz="3200" noProof="0" dirty="0"/>
          </a:p>
        </p:txBody>
      </p:sp>
    </p:spTree>
    <p:extLst>
      <p:ext uri="{BB962C8B-B14F-4D97-AF65-F5344CB8AC3E}">
        <p14:creationId xmlns:p14="http://schemas.microsoft.com/office/powerpoint/2010/main" val="232309330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9DD2-3908-7814-D416-66194F530F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8F077-70B8-0352-8BD8-953B3B45B8B7}"/>
              </a:ext>
            </a:extLst>
          </p:cNvPr>
          <p:cNvSpPr>
            <a:spLocks noGrp="1"/>
          </p:cNvSpPr>
          <p:nvPr>
            <p:ph idx="1"/>
          </p:nvPr>
        </p:nvSpPr>
        <p:spPr>
          <a:xfrm>
            <a:off x="276726" y="914400"/>
            <a:ext cx="11600949" cy="4943475"/>
          </a:xfrm>
        </p:spPr>
        <p:txBody>
          <a:bodyPr/>
          <a:lstStyle/>
          <a:p>
            <a:pPr marL="0" lvl="1" indent="0" algn="just">
              <a:spcBef>
                <a:spcPts val="600"/>
              </a:spcBef>
              <a:spcAft>
                <a:spcPts val="600"/>
              </a:spcAft>
              <a:buNone/>
            </a:pPr>
            <a:r>
              <a:rPr lang="en-ZA" sz="1800" b="1" noProof="0" dirty="0"/>
              <a:t>Points of discussion-</a:t>
            </a:r>
          </a:p>
          <a:p>
            <a:pPr marL="342900" lvl="1" indent="-342900" algn="just">
              <a:spcBef>
                <a:spcPts val="400"/>
              </a:spcBef>
              <a:spcAft>
                <a:spcPts val="400"/>
              </a:spcAft>
              <a:buFontTx/>
              <a:buChar char="-"/>
            </a:pPr>
            <a:r>
              <a:rPr lang="en-ZA" sz="1800" noProof="0" dirty="0"/>
              <a:t>Under subsection (1)- the 8 year period is for a restrictive purpose / a delay  technique, it can be less or more. </a:t>
            </a:r>
          </a:p>
          <a:p>
            <a:pPr marL="342900" lvl="1" indent="-342900" algn="just">
              <a:spcBef>
                <a:spcPts val="400"/>
              </a:spcBef>
              <a:spcAft>
                <a:spcPts val="400"/>
              </a:spcAft>
              <a:buFontTx/>
              <a:buChar char="-"/>
            </a:pPr>
            <a:r>
              <a:rPr lang="en-ZA" sz="1800" noProof="0" dirty="0"/>
              <a:t>While we agree that prolonged restriction may limit the person’s right to property, strict restrictions are still necessary.</a:t>
            </a:r>
          </a:p>
          <a:p>
            <a:pPr marL="342900" lvl="1" indent="-342900" algn="just">
              <a:spcBef>
                <a:spcPts val="400"/>
              </a:spcBef>
              <a:spcAft>
                <a:spcPts val="400"/>
              </a:spcAft>
              <a:buFontTx/>
              <a:buChar char="-"/>
            </a:pPr>
            <a:r>
              <a:rPr lang="en-ZA" sz="1800" dirty="0"/>
              <a:t>The pre-emptive right- provides the state with the first right of refusal when the offer is made first to the Provincial Housing Department (PHD) . </a:t>
            </a:r>
          </a:p>
          <a:p>
            <a:pPr marL="342900" lvl="1" indent="-342900" algn="just">
              <a:spcBef>
                <a:spcPts val="400"/>
              </a:spcBef>
              <a:spcAft>
                <a:spcPts val="400"/>
              </a:spcAft>
              <a:buFontTx/>
              <a:buChar char="-"/>
            </a:pPr>
            <a:r>
              <a:rPr lang="en-ZA" sz="1800" dirty="0"/>
              <a:t>Under subsection (2)- the person who makes an offer to a PHD is entitled to remains on a waiting list of beneficiaries requiring subsidised housing, depending on whether he or she still qualify as the financial status may have changed. </a:t>
            </a:r>
          </a:p>
          <a:p>
            <a:pPr marL="342900" lvl="1" indent="-342900" algn="just">
              <a:spcBef>
                <a:spcPts val="400"/>
              </a:spcBef>
              <a:spcAft>
                <a:spcPts val="400"/>
              </a:spcAft>
              <a:buFontTx/>
              <a:buChar char="-"/>
            </a:pPr>
            <a:r>
              <a:rPr lang="en-ZA" sz="1800" dirty="0"/>
              <a:t>Provision seeks to also assist beneficiaries who may need to relocated to another province, to ensure that they do not keep the subsidised house even when there is no longer a need.</a:t>
            </a:r>
          </a:p>
          <a:p>
            <a:pPr marL="342900" lvl="1" indent="-342900" algn="just">
              <a:spcBef>
                <a:spcPts val="400"/>
              </a:spcBef>
              <a:spcAft>
                <a:spcPts val="400"/>
              </a:spcAft>
              <a:buFontTx/>
              <a:buChar char="-"/>
            </a:pPr>
            <a:r>
              <a:rPr lang="en-ZA" sz="1800" noProof="0" dirty="0"/>
              <a:t>Under subsection (4)- </a:t>
            </a:r>
            <a:r>
              <a:rPr lang="en-ZA" sz="1800" dirty="0"/>
              <a:t>there will be no purchase price or other remuneration to be paid by the PHD as the beneficiary will not be excluded from benefiting in another state-subsidised house.</a:t>
            </a:r>
            <a:endParaRPr lang="en-ZA" sz="1600" noProof="0" dirty="0">
              <a:solidFill>
                <a:srgbClr val="000000"/>
              </a:solidFill>
            </a:endParaRPr>
          </a:p>
          <a:p>
            <a:pPr marL="914400" lvl="2" indent="0">
              <a:buNone/>
              <a:defRPr/>
            </a:pPr>
            <a:endPar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endParaRPr>
          </a:p>
          <a:p>
            <a:pPr marL="457200" lvl="1" indent="0">
              <a:buNone/>
            </a:pPr>
            <a:endParaRPr lang="en-ZA" sz="2400" noProof="0" dirty="0"/>
          </a:p>
        </p:txBody>
      </p:sp>
      <p:sp>
        <p:nvSpPr>
          <p:cNvPr id="4" name="Slide Number Placeholder 3">
            <a:extLst>
              <a:ext uri="{FF2B5EF4-FFF2-40B4-BE49-F238E27FC236}">
                <a16:creationId xmlns:a16="http://schemas.microsoft.com/office/drawing/2014/main" id="{9E79B469-9894-3167-BB79-F8A667E0CF21}"/>
              </a:ext>
            </a:extLst>
          </p:cNvPr>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6</a:t>
            </a:fld>
            <a:endParaRPr lang="en-ZA" noProof="0" dirty="0">
              <a:solidFill>
                <a:srgbClr val="000000"/>
              </a:solidFill>
            </a:endParaRPr>
          </a:p>
        </p:txBody>
      </p:sp>
      <p:sp>
        <p:nvSpPr>
          <p:cNvPr id="7" name="Title 1">
            <a:extLst>
              <a:ext uri="{FF2B5EF4-FFF2-40B4-BE49-F238E27FC236}">
                <a16:creationId xmlns:a16="http://schemas.microsoft.com/office/drawing/2014/main" id="{6BFD9C0A-265D-9748-F71F-54A29EB26A26}"/>
              </a:ext>
            </a:extLst>
          </p:cNvPr>
          <p:cNvSpPr>
            <a:spLocks noGrp="1"/>
          </p:cNvSpPr>
          <p:nvPr>
            <p:ph type="title"/>
          </p:nvPr>
        </p:nvSpPr>
        <p:spPr>
          <a:xfrm>
            <a:off x="0" y="0"/>
            <a:ext cx="12192000" cy="914400"/>
          </a:xfrm>
          <a:solidFill>
            <a:srgbClr val="21CA14"/>
          </a:solidFill>
        </p:spPr>
        <p:txBody>
          <a:bodyPr/>
          <a:lstStyle/>
          <a:p>
            <a:r>
              <a:rPr lang="en-ZA" sz="3200" b="1" noProof="0" dirty="0"/>
              <a:t>… SECTION 10A</a:t>
            </a:r>
            <a:endParaRPr lang="en-ZA" sz="3200" noProof="0" dirty="0"/>
          </a:p>
        </p:txBody>
      </p:sp>
    </p:spTree>
    <p:extLst>
      <p:ext uri="{BB962C8B-B14F-4D97-AF65-F5344CB8AC3E}">
        <p14:creationId xmlns:p14="http://schemas.microsoft.com/office/powerpoint/2010/main" val="322895712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950" y="1076092"/>
            <a:ext cx="11506200" cy="4762733"/>
          </a:xfrm>
        </p:spPr>
        <p:txBody>
          <a:bodyPr/>
          <a:lstStyle/>
          <a:p>
            <a:pPr marL="0" lvl="1" indent="0">
              <a:buNone/>
            </a:pPr>
            <a:r>
              <a:rPr lang="en-ZA" sz="2400" b="1" noProof="0" dirty="0"/>
              <a:t>Section 10B- Restriction on involuntary sale of state-subsidised housing</a:t>
            </a:r>
            <a:r>
              <a:rPr lang="en-ZA" sz="2400" noProof="0" dirty="0"/>
              <a:t>: </a:t>
            </a:r>
          </a:p>
          <a:p>
            <a:pPr marL="0" lvl="2" indent="0" algn="just">
              <a:buNone/>
              <a:defRPr/>
            </a:pPr>
            <a:r>
              <a:rPr kumimoji="0" lang="en-ZA" sz="1600" b="0" i="0"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a:t>
            </a:r>
            <a:r>
              <a:rPr kumimoji="0" lang="en-ZA" sz="16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10B. (1) Notwithstanding any provisions to the contrary in any other law, it shall be a condition of every housing subsidy, as defined in the Code, granted to a natural person in terms of any national housing programme for the construction or purchase of a dwelling or serviced site, that such person’s successors in title or creditors in law shall not sell or otherwise alienate his or her dwelling or site unless the dwelling or site has first been offered to the relevant provincial housing department at a price not greater than the subsidy which the person received for the property. </a:t>
            </a:r>
          </a:p>
          <a:p>
            <a:pPr marL="0" lvl="2" indent="0" algn="just">
              <a:buNone/>
              <a:defRPr/>
            </a:pPr>
            <a:r>
              <a:rPr kumimoji="0" lang="en-ZA" sz="16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(2) Any such offer to the provincial housing department shall be made in writing and shall be accepted or rejected by the MEC within a period of 60 days from receipt thereof. </a:t>
            </a:r>
          </a:p>
          <a:p>
            <a:pPr marL="0" lvl="2" indent="0" algn="just">
              <a:buNone/>
              <a:defRPr/>
            </a:pPr>
            <a:r>
              <a:rPr kumimoji="0" lang="en-ZA" sz="16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(3) If such offer is accepted, the purchase price shall be determined, subject to the provisions of subsection (1), by agreement between the MEC and the person or creditor concerned or, in the event of no agreement being reached, by a valuer acceptable to both parties and registered in terms of the Valuers’Act,1982 (Act No. 23 of 1982). </a:t>
            </a:r>
          </a:p>
          <a:p>
            <a:pPr marL="0" lvl="2" indent="0" algn="just">
              <a:buNone/>
              <a:defRPr/>
            </a:pPr>
            <a:r>
              <a:rPr kumimoji="0" lang="en-ZA" sz="16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(4) The purchase price as determined in terms of subsection (3) shall be financed by the MEC out of the provincial housing development fund. </a:t>
            </a:r>
          </a:p>
          <a:p>
            <a:pPr marL="0" lvl="2" indent="0" algn="just">
              <a:buNone/>
              <a:defRPr/>
            </a:pPr>
            <a:r>
              <a:rPr kumimoji="0" lang="en-ZA" sz="16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(5) An MEC may grant exemption from the provisions of subsection (1), either conditionally or unconditionally, in respect of any dwelling or site to which the provisions of that subsection apply.</a:t>
            </a:r>
            <a:endParaRPr lang="en-ZA" sz="2800" i="1" noProof="0" dirty="0"/>
          </a:p>
        </p:txBody>
      </p:sp>
      <p:sp>
        <p:nvSpPr>
          <p:cNvPr id="4" name="Slide Number Placeholder 3"/>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7</a:t>
            </a:fld>
            <a:endParaRPr lang="en-ZA" noProof="0" dirty="0">
              <a:solidFill>
                <a:srgbClr val="000000"/>
              </a:solidFill>
            </a:endParaRPr>
          </a:p>
        </p:txBody>
      </p:sp>
      <p:sp>
        <p:nvSpPr>
          <p:cNvPr id="7" name="Title 1">
            <a:extLst>
              <a:ext uri="{FF2B5EF4-FFF2-40B4-BE49-F238E27FC236}">
                <a16:creationId xmlns:a16="http://schemas.microsoft.com/office/drawing/2014/main" id="{96B6D1EF-6A4D-C245-088B-26A78945FBFD}"/>
              </a:ext>
            </a:extLst>
          </p:cNvPr>
          <p:cNvSpPr>
            <a:spLocks noGrp="1"/>
          </p:cNvSpPr>
          <p:nvPr>
            <p:ph type="title"/>
          </p:nvPr>
        </p:nvSpPr>
        <p:spPr>
          <a:xfrm>
            <a:off x="0" y="0"/>
            <a:ext cx="12192000" cy="914400"/>
          </a:xfrm>
          <a:solidFill>
            <a:srgbClr val="21CA14"/>
          </a:solidFill>
        </p:spPr>
        <p:txBody>
          <a:bodyPr/>
          <a:lstStyle/>
          <a:p>
            <a:pPr algn="l"/>
            <a:r>
              <a:rPr lang="en-ZA" sz="3200" noProof="0" dirty="0"/>
              <a:t>						</a:t>
            </a:r>
            <a:r>
              <a:rPr lang="en-ZA" sz="3200" b="1" dirty="0"/>
              <a:t>4</a:t>
            </a:r>
            <a:r>
              <a:rPr lang="en-ZA" sz="3200" b="1" noProof="0" dirty="0"/>
              <a:t>.	ANALYSIS OF SECTION 10B</a:t>
            </a:r>
          </a:p>
        </p:txBody>
      </p:sp>
    </p:spTree>
    <p:extLst>
      <p:ext uri="{BB962C8B-B14F-4D97-AF65-F5344CB8AC3E}">
        <p14:creationId xmlns:p14="http://schemas.microsoft.com/office/powerpoint/2010/main" val="272127853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682D3-3C30-DDBD-1E01-4792168590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F4D9E4-2747-9A28-7B3A-3C6E778AFAF1}"/>
              </a:ext>
            </a:extLst>
          </p:cNvPr>
          <p:cNvSpPr>
            <a:spLocks noGrp="1"/>
          </p:cNvSpPr>
          <p:nvPr>
            <p:ph idx="1"/>
          </p:nvPr>
        </p:nvSpPr>
        <p:spPr>
          <a:xfrm>
            <a:off x="352425" y="1076092"/>
            <a:ext cx="11525250" cy="4738781"/>
          </a:xfrm>
        </p:spPr>
        <p:txBody>
          <a:bodyPr/>
          <a:lstStyle/>
          <a:p>
            <a:pPr marL="0" lvl="1" indent="0">
              <a:spcAft>
                <a:spcPts val="400"/>
              </a:spcAft>
              <a:buNone/>
            </a:pPr>
            <a:r>
              <a:rPr kumimoji="0" lang="en-ZA" sz="17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(6) The Registrar of Deeds concerned shall—</a:t>
            </a:r>
          </a:p>
          <a:p>
            <a:pPr marL="0" lvl="2" indent="0" algn="just">
              <a:spcAft>
                <a:spcPts val="400"/>
              </a:spcAft>
              <a:buAutoNum type="alphaLcParenBoth"/>
              <a:defRPr/>
            </a:pPr>
            <a:r>
              <a:rPr kumimoji="0" lang="en-ZA" sz="17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 Make such endorsements on the title deeds of any dwelling or site and such entries in his or her registers as may be necessary to indicate that the provisions of subsection (1) apply in respect of such dwelling or site; (b) cancel any such endorsements or entries where an exemption has been granted unconditionally under subsection (5) or where satisfactory proof has been submitted that conditions imposed under subsection (5) have been complied with; or (c) make such endorsements or entries as may be necessary to indicate any conditions subject to which an exemption has been granted under subsection (5). </a:t>
            </a:r>
          </a:p>
          <a:p>
            <a:pPr marL="0" lvl="2" indent="0" algn="just">
              <a:spcAft>
                <a:spcPts val="400"/>
              </a:spcAft>
              <a:buAutoNum type="alphaLcParenBoth"/>
              <a:defRPr/>
            </a:pPr>
            <a:r>
              <a:rPr kumimoji="0" lang="en-ZA" sz="17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 (7) No transfer of any dwelling or site in respect of which subsection (1) applies, shall be passed to a person other than the provincial government unless the Registrar of Deeds is provided with a certificate, signed by the head of department, to the effect that such dwelling or site has been offered for sale to the provincial department of housing in terms of subsection (1) and that— (a) the offer has been rejected; or (b) an exemption has been granted under subsection (5), either unconditionally or subject to the conditions set out in the certificate. </a:t>
            </a:r>
          </a:p>
          <a:p>
            <a:pPr marL="0" lvl="2" indent="0" algn="just">
              <a:spcAft>
                <a:spcPts val="400"/>
              </a:spcAft>
              <a:buAutoNum type="alphaLcParenBoth"/>
              <a:defRPr/>
            </a:pPr>
            <a:r>
              <a:rPr kumimoji="0" lang="en-ZA" sz="1700" b="0" i="1" u="none" strike="noStrike" kern="1200" cap="none" spc="0" normalizeH="0" baseline="0" noProof="0" dirty="0">
                <a:ln>
                  <a:noFill/>
                </a:ln>
                <a:solidFill>
                  <a:srgbClr val="000000"/>
                </a:solidFill>
                <a:effectLst/>
                <a:uLnTx/>
                <a:uFillTx/>
                <a:latin typeface="Century Gothic" panose="020B0502020202020204" pitchFamily="34" charset="0"/>
                <a:ea typeface="ＭＳ Ｐゴシック" pitchFamily="-108" charset="-128"/>
                <a:cs typeface="+mn-cs"/>
              </a:rPr>
              <a:t> (8) The Minister may, by notice in the Gazette, make rules on the granting of exemption in terms of subsection (5) as well as the amount that must be paid by the person or creditor concerned for the granting of such exemption.’’.</a:t>
            </a:r>
            <a:endParaRPr lang="en-ZA" sz="1700" i="1" noProof="0" dirty="0"/>
          </a:p>
        </p:txBody>
      </p:sp>
      <p:sp>
        <p:nvSpPr>
          <p:cNvPr id="4" name="Slide Number Placeholder 3">
            <a:extLst>
              <a:ext uri="{FF2B5EF4-FFF2-40B4-BE49-F238E27FC236}">
                <a16:creationId xmlns:a16="http://schemas.microsoft.com/office/drawing/2014/main" id="{0928A4B7-8EC4-84B7-3BAE-6966A156B2BE}"/>
              </a:ext>
            </a:extLst>
          </p:cNvPr>
          <p:cNvSpPr>
            <a:spLocks noGrp="1"/>
          </p:cNvSpPr>
          <p:nvPr>
            <p:ph type="sldNum" sz="quarter" idx="12"/>
          </p:nvPr>
        </p:nvSpPr>
        <p:spPr/>
        <p:txBody>
          <a:bodyPr/>
          <a:lstStyle/>
          <a:p>
            <a:pPr>
              <a:defRPr/>
            </a:pPr>
            <a:fld id="{D5322C47-0101-43A7-8B8C-D5A017941711}" type="slidenum">
              <a:rPr lang="en-ZA" noProof="0" smtClean="0">
                <a:solidFill>
                  <a:srgbClr val="000000"/>
                </a:solidFill>
              </a:rPr>
              <a:pPr>
                <a:defRPr/>
              </a:pPr>
              <a:t>8</a:t>
            </a:fld>
            <a:endParaRPr lang="en-ZA" noProof="0" dirty="0">
              <a:solidFill>
                <a:srgbClr val="000000"/>
              </a:solidFill>
            </a:endParaRPr>
          </a:p>
        </p:txBody>
      </p:sp>
      <p:sp>
        <p:nvSpPr>
          <p:cNvPr id="7" name="Title 1">
            <a:extLst>
              <a:ext uri="{FF2B5EF4-FFF2-40B4-BE49-F238E27FC236}">
                <a16:creationId xmlns:a16="http://schemas.microsoft.com/office/drawing/2014/main" id="{3B701847-FD72-6AD4-735B-E301421962B5}"/>
              </a:ext>
            </a:extLst>
          </p:cNvPr>
          <p:cNvSpPr>
            <a:spLocks noGrp="1"/>
          </p:cNvSpPr>
          <p:nvPr>
            <p:ph type="title"/>
          </p:nvPr>
        </p:nvSpPr>
        <p:spPr>
          <a:xfrm>
            <a:off x="0" y="0"/>
            <a:ext cx="12192000" cy="914400"/>
          </a:xfrm>
          <a:solidFill>
            <a:srgbClr val="21CA14"/>
          </a:solidFill>
        </p:spPr>
        <p:txBody>
          <a:bodyPr/>
          <a:lstStyle/>
          <a:p>
            <a:r>
              <a:rPr lang="en-ZA" sz="3200" b="1" noProof="0" dirty="0"/>
              <a:t>… SECTION 10B</a:t>
            </a:r>
            <a:endParaRPr lang="en-ZA" sz="3200" noProof="0" dirty="0"/>
          </a:p>
        </p:txBody>
      </p:sp>
    </p:spTree>
    <p:extLst>
      <p:ext uri="{BB962C8B-B14F-4D97-AF65-F5344CB8AC3E}">
        <p14:creationId xmlns:p14="http://schemas.microsoft.com/office/powerpoint/2010/main" val="95290005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 y="914400"/>
            <a:ext cx="12008498" cy="4972050"/>
          </a:xfrm>
        </p:spPr>
        <p:txBody>
          <a:bodyPr/>
          <a:lstStyle/>
          <a:p>
            <a:pPr marL="0" lvl="2" indent="0" algn="just">
              <a:spcBef>
                <a:spcPts val="600"/>
              </a:spcBef>
              <a:spcAft>
                <a:spcPts val="600"/>
              </a:spcAft>
              <a:buNone/>
            </a:pPr>
            <a:r>
              <a:rPr lang="en-ZA" sz="2000" b="1" noProof="0" dirty="0"/>
              <a:t>Purpose of section 10B</a:t>
            </a:r>
          </a:p>
          <a:p>
            <a:pPr marL="0" lvl="2" indent="0" algn="just">
              <a:spcBef>
                <a:spcPts val="600"/>
              </a:spcBef>
              <a:spcAft>
                <a:spcPts val="600"/>
              </a:spcAft>
              <a:buNone/>
            </a:pPr>
            <a:r>
              <a:rPr lang="en-ZA" sz="2000" noProof="0" dirty="0"/>
              <a:t>Restricts the involuntary sale (such as foreclosures) of state-subsidised housing, create a pre-emptive right applicable to such person’s successor in title and </a:t>
            </a:r>
            <a:r>
              <a:rPr lang="en-ZA" sz="2000" dirty="0"/>
              <a:t>creditors in law, </a:t>
            </a:r>
            <a:r>
              <a:rPr lang="en-ZA" sz="2000" noProof="0" dirty="0"/>
              <a:t>ensuring that such properties remain available for qualifying beneficiaries and protecting the government's investment in low-cost housing. </a:t>
            </a:r>
          </a:p>
          <a:p>
            <a:pPr marL="0" lvl="2" indent="0" algn="just">
              <a:spcBef>
                <a:spcPts val="600"/>
              </a:spcBef>
              <a:spcAft>
                <a:spcPts val="600"/>
              </a:spcAft>
              <a:buNone/>
            </a:pPr>
            <a:r>
              <a:rPr lang="en-ZA" sz="2000" b="1" noProof="0" dirty="0"/>
              <a:t>Application of section 10B</a:t>
            </a:r>
            <a:r>
              <a:rPr lang="en-ZA" sz="2000" noProof="0" dirty="0"/>
              <a:t>-</a:t>
            </a:r>
            <a:r>
              <a:rPr lang="en-ZA" sz="2000" b="1" noProof="0" dirty="0"/>
              <a:t> </a:t>
            </a:r>
            <a:r>
              <a:rPr lang="en-ZA" sz="2000" noProof="0" dirty="0"/>
              <a:t>to any national housing programme for the construction or purchase of the dwelling or serviced site and involuntary sale by the successor in title or creditors in law</a:t>
            </a:r>
            <a:r>
              <a:rPr lang="en-ZA" sz="2000" dirty="0"/>
              <a:t>.</a:t>
            </a:r>
            <a:endParaRPr lang="en-ZA" sz="2000" u="sng" noProof="0" dirty="0"/>
          </a:p>
          <a:p>
            <a:pPr marL="0" lvl="2" indent="0" algn="just">
              <a:spcBef>
                <a:spcPts val="600"/>
              </a:spcBef>
              <a:spcAft>
                <a:spcPts val="600"/>
              </a:spcAft>
              <a:buNone/>
            </a:pPr>
            <a:r>
              <a:rPr lang="en-ZA" sz="2000" b="1" noProof="0" dirty="0"/>
              <a:t>Restriction</a:t>
            </a:r>
            <a:r>
              <a:rPr lang="en-ZA" sz="2000" noProof="0" dirty="0"/>
              <a:t>- prohibition of involuntary sale of dwelling or site by such person’s successors in title or creditors in law, </a:t>
            </a:r>
            <a:r>
              <a:rPr lang="en-ZA" sz="2000" u="sng" noProof="0" dirty="0"/>
              <a:t>other than creditors in respect of credit-linked subsidies (incudes First Home Finance)</a:t>
            </a:r>
            <a:r>
              <a:rPr lang="en-ZA" sz="2000" noProof="0" dirty="0"/>
              <a:t>. </a:t>
            </a:r>
            <a:endParaRPr lang="en-ZA" sz="2000" noProof="0" dirty="0">
              <a:highlight>
                <a:srgbClr val="FFFF00"/>
              </a:highlight>
            </a:endParaRPr>
          </a:p>
          <a:p>
            <a:pPr marL="0" lvl="2" indent="0" algn="just">
              <a:spcBef>
                <a:spcPts val="600"/>
              </a:spcBef>
              <a:spcAft>
                <a:spcPts val="600"/>
              </a:spcAft>
              <a:buNone/>
            </a:pPr>
            <a:r>
              <a:rPr lang="en-ZA" sz="2000" b="1" noProof="0" dirty="0"/>
              <a:t>Exemption to the rule </a:t>
            </a:r>
          </a:p>
          <a:p>
            <a:pPr marL="0" lvl="2" indent="0" algn="just">
              <a:spcBef>
                <a:spcPts val="600"/>
              </a:spcBef>
              <a:spcAft>
                <a:spcPts val="600"/>
              </a:spcAft>
              <a:buNone/>
            </a:pPr>
            <a:r>
              <a:rPr lang="en-ZA" sz="2000" noProof="0" dirty="0"/>
              <a:t>Credit-linked subsidies (FHF) are exempted from the application of section 10B.</a:t>
            </a:r>
            <a:r>
              <a:rPr lang="en-ZA" noProof="0" dirty="0">
                <a:highlight>
                  <a:srgbClr val="FFFF00"/>
                </a:highlight>
              </a:rPr>
              <a:t> </a:t>
            </a:r>
          </a:p>
        </p:txBody>
      </p:sp>
      <p:sp>
        <p:nvSpPr>
          <p:cNvPr id="7" name="Title 1">
            <a:extLst>
              <a:ext uri="{FF2B5EF4-FFF2-40B4-BE49-F238E27FC236}">
                <a16:creationId xmlns:a16="http://schemas.microsoft.com/office/drawing/2014/main" id="{088DDFBD-FCD3-EECB-4B27-B195688AFEB8}"/>
              </a:ext>
            </a:extLst>
          </p:cNvPr>
          <p:cNvSpPr>
            <a:spLocks noGrp="1"/>
          </p:cNvSpPr>
          <p:nvPr>
            <p:ph type="title"/>
          </p:nvPr>
        </p:nvSpPr>
        <p:spPr>
          <a:xfrm>
            <a:off x="0" y="0"/>
            <a:ext cx="12192000" cy="914400"/>
          </a:xfrm>
          <a:solidFill>
            <a:srgbClr val="21CA14"/>
          </a:solidFill>
        </p:spPr>
        <p:txBody>
          <a:bodyPr/>
          <a:lstStyle/>
          <a:p>
            <a:r>
              <a:rPr lang="en-ZA" sz="3200" b="1" noProof="0" dirty="0"/>
              <a:t>… SECTION 10B</a:t>
            </a:r>
            <a:endParaRPr lang="en-ZA" sz="3200" noProof="0" dirty="0"/>
          </a:p>
        </p:txBody>
      </p:sp>
      <p:sp>
        <p:nvSpPr>
          <p:cNvPr id="2" name="Slide Number Placeholder 3">
            <a:extLst>
              <a:ext uri="{FF2B5EF4-FFF2-40B4-BE49-F238E27FC236}">
                <a16:creationId xmlns:a16="http://schemas.microsoft.com/office/drawing/2014/main" id="{CF26C203-38A7-C68E-F764-F98D5B255457}"/>
              </a:ext>
            </a:extLst>
          </p:cNvPr>
          <p:cNvSpPr txBox="1">
            <a:spLocks/>
          </p:cNvSpPr>
          <p:nvPr/>
        </p:nvSpPr>
        <p:spPr>
          <a:xfrm>
            <a:off x="1117600" y="6553201"/>
            <a:ext cx="2844800" cy="365125"/>
          </a:xfrm>
          <a:prstGeom prst="rect">
            <a:avLst/>
          </a:prstGeom>
        </p:spPr>
        <p:txBody>
          <a:bodyPr vert="horz" wrap="square" lIns="91440" tIns="45720" rIns="91440" bIns="45720" numCol="1" anchor="ctr" anchorCtr="0" compatLnSpc="1">
            <a:prstTxWarp prst="textNoShape">
              <a:avLst/>
            </a:prstTxWarp>
          </a:bodyPr>
          <a:lstStyle>
            <a:defPPr>
              <a:defRPr lang="en-GB"/>
            </a:defPPr>
            <a:lvl1pPr algn="l" rtl="0" eaLnBrk="1" fontAlgn="base" hangingPunct="1">
              <a:spcBef>
                <a:spcPct val="0"/>
              </a:spcBef>
              <a:spcAft>
                <a:spcPct val="0"/>
              </a:spcAft>
              <a:defRPr sz="800" kern="1200">
                <a:solidFill>
                  <a:srgbClr val="898989"/>
                </a:solidFill>
                <a:latin typeface="Arial" panose="020B0604020202020204" pitchFamily="34" charset="0"/>
                <a:ea typeface="ＭＳ Ｐゴシック" panose="020B0600070205080204" pitchFamily="34" charset="-128"/>
                <a:cs typeface="+mn-cs"/>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a:defRPr/>
            </a:pPr>
            <a:fld id="{D5322C47-0101-43A7-8B8C-D5A017941711}" type="slidenum">
              <a:rPr lang="en-ZA" smtClean="0">
                <a:solidFill>
                  <a:srgbClr val="000000"/>
                </a:solidFill>
              </a:rPr>
              <a:pPr>
                <a:defRPr/>
              </a:pPr>
              <a:t>9</a:t>
            </a:fld>
            <a:endParaRPr lang="en-ZA" dirty="0">
              <a:solidFill>
                <a:srgbClr val="000000"/>
              </a:solidFill>
            </a:endParaRPr>
          </a:p>
        </p:txBody>
      </p:sp>
    </p:spTree>
    <p:extLst>
      <p:ext uri="{BB962C8B-B14F-4D97-AF65-F5344CB8AC3E}">
        <p14:creationId xmlns:p14="http://schemas.microsoft.com/office/powerpoint/2010/main" val="2993333725"/>
      </p:ext>
    </p:extLst>
  </p:cSld>
  <p:clrMapOvr>
    <a:masterClrMapping/>
  </p:clrMapOvr>
  <p:transition spd="med">
    <p:fade/>
  </p:transition>
</p:sld>
</file>

<file path=ppt/theme/theme1.xml><?xml version="1.0" encoding="utf-8"?>
<a:theme xmlns:a="http://schemas.openxmlformats.org/drawingml/2006/main" name="2019_GENERIC PRESENTATIO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HS_GENERIC 2019 TEMPLATE2" id="{396FC376-5433-B14D-BA34-9231D790ED96}" vid="{AA9C3A99-0327-4449-B70B-2A3712119EA8}"/>
    </a:ext>
  </a:extLst>
</a:theme>
</file>

<file path=ppt/theme/theme10.xml><?xml version="1.0" encoding="utf-8"?>
<a:theme xmlns:a="http://schemas.openxmlformats.org/drawingml/2006/main" name="1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INFOMAL SETTLEMENTS - OCT 2021</Template>
  <TotalTime>0</TotalTime>
  <Words>2239</Words>
  <Application>Microsoft Office PowerPoint</Application>
  <PresentationFormat>Widescreen</PresentationFormat>
  <Paragraphs>123</Paragraphs>
  <Slides>15</Slides>
  <Notes>1</Notes>
  <HiddenSlides>0</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15</vt:i4>
      </vt:variant>
    </vt:vector>
  </HeadingPairs>
  <TitlesOfParts>
    <vt:vector size="30" baseType="lpstr">
      <vt:lpstr>Arial</vt:lpstr>
      <vt:lpstr>Calibri</vt:lpstr>
      <vt:lpstr>Century Gothic</vt:lpstr>
      <vt:lpstr>Wingdings</vt:lpstr>
      <vt:lpstr>2019_GENERIC PRESENTATION</vt:lpstr>
      <vt:lpstr>Presentation to Technical MinMec as at 31 Dec 2018</vt:lpstr>
      <vt:lpstr>6_Custom Design</vt:lpstr>
      <vt:lpstr>1_Custom Design</vt:lpstr>
      <vt:lpstr>Custom Design</vt:lpstr>
      <vt:lpstr>2_Custom Design</vt:lpstr>
      <vt:lpstr>3_Custom Design</vt:lpstr>
      <vt:lpstr>4_Custom Design</vt:lpstr>
      <vt:lpstr>5_Custom Design</vt:lpstr>
      <vt:lpstr>1_Presentation to Technical MinMec as at 31 Dec 2018</vt:lpstr>
      <vt:lpstr>7_Custom Design</vt:lpstr>
      <vt:lpstr>The housing act  NO. 107 of 1997, as amended   Application of section 10A AND 10B </vt:lpstr>
      <vt:lpstr>1. INTRODUCTION</vt:lpstr>
      <vt:lpstr>INTRO…</vt:lpstr>
      <vt:lpstr>2. COMMONLY USED TERMS</vt:lpstr>
      <vt:lpstr>3. ANALYSIS OF SECTION 10A</vt:lpstr>
      <vt:lpstr>… SECTION 10A</vt:lpstr>
      <vt:lpstr>      4. ANALYSIS OF SECTION 10B</vt:lpstr>
      <vt:lpstr>… SECTION 10B</vt:lpstr>
      <vt:lpstr>… SECTION 10B</vt:lpstr>
      <vt:lpstr>… SECTION 10B</vt:lpstr>
      <vt:lpstr>5. LEGALITY/CONSTITUTIONALITY</vt:lpstr>
      <vt:lpstr>---LEGALITY/ CONSTITUTIONALITY</vt:lpstr>
      <vt:lpstr>---LEGALITY/ CONSTITUTIONALITY</vt:lpstr>
      <vt:lpstr>6. 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settlements upgrading partnership grant framework</dc:title>
  <dc:creator>Zoleka Sokopo</dc:creator>
  <cp:lastModifiedBy>Duduzile Singeni</cp:lastModifiedBy>
  <cp:revision>446</cp:revision>
  <cp:lastPrinted>2025-03-28T11:26:58Z</cp:lastPrinted>
  <dcterms:created xsi:type="dcterms:W3CDTF">2021-10-14T09:24:12Z</dcterms:created>
  <dcterms:modified xsi:type="dcterms:W3CDTF">2025-03-30T07:16:25Z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559d34-73b8-4a7a-bea0-29011fa0c1e3_Enabled">
    <vt:lpwstr>true</vt:lpwstr>
  </property>
  <property fmtid="{D5CDD505-2E9C-101B-9397-08002B2CF9AE}" pid="3" name="MSIP_Label_07559d34-73b8-4a7a-bea0-29011fa0c1e3_SetDate">
    <vt:lpwstr>2024-06-10T11:26:07Z</vt:lpwstr>
  </property>
  <property fmtid="{D5CDD505-2E9C-101B-9397-08002B2CF9AE}" pid="4" name="MSIP_Label_07559d34-73b8-4a7a-bea0-29011fa0c1e3_Method">
    <vt:lpwstr>Standard</vt:lpwstr>
  </property>
  <property fmtid="{D5CDD505-2E9C-101B-9397-08002B2CF9AE}" pid="5" name="MSIP_Label_07559d34-73b8-4a7a-bea0-29011fa0c1e3_Name">
    <vt:lpwstr>Ganeral</vt:lpwstr>
  </property>
  <property fmtid="{D5CDD505-2E9C-101B-9397-08002B2CF9AE}" pid="6" name="MSIP_Label_07559d34-73b8-4a7a-bea0-29011fa0c1e3_SiteId">
    <vt:lpwstr>d68a0803-f0aa-4014-840d-93eb8ae08d77</vt:lpwstr>
  </property>
  <property fmtid="{D5CDD505-2E9C-101B-9397-08002B2CF9AE}" pid="7" name="MSIP_Label_07559d34-73b8-4a7a-bea0-29011fa0c1e3_ActionId">
    <vt:lpwstr>70a6808e-3aa9-4156-a9e7-c866da7f94da</vt:lpwstr>
  </property>
  <property fmtid="{D5CDD505-2E9C-101B-9397-08002B2CF9AE}" pid="8" name="MSIP_Label_07559d34-73b8-4a7a-bea0-29011fa0c1e3_ContentBits">
    <vt:lpwstr>0</vt:lpwstr>
  </property>
  <property fmtid="{D5CDD505-2E9C-101B-9397-08002B2CF9AE}" pid="9" name="MSIP_Label_49d8e89e-67d8-46d3-84c2-474abeeb10f7_Enabled">
    <vt:lpwstr>true</vt:lpwstr>
  </property>
  <property fmtid="{D5CDD505-2E9C-101B-9397-08002B2CF9AE}" pid="10" name="MSIP_Label_49d8e89e-67d8-46d3-84c2-474abeeb10f7_SetDate">
    <vt:lpwstr>2025-03-27T18:01:49Z</vt:lpwstr>
  </property>
  <property fmtid="{D5CDD505-2E9C-101B-9397-08002B2CF9AE}" pid="11" name="MSIP_Label_49d8e89e-67d8-46d3-84c2-474abeeb10f7_Method">
    <vt:lpwstr>Standard</vt:lpwstr>
  </property>
  <property fmtid="{D5CDD505-2E9C-101B-9397-08002B2CF9AE}" pid="12" name="MSIP_Label_49d8e89e-67d8-46d3-84c2-474abeeb10f7_Name">
    <vt:lpwstr>General</vt:lpwstr>
  </property>
  <property fmtid="{D5CDD505-2E9C-101B-9397-08002B2CF9AE}" pid="13" name="MSIP_Label_49d8e89e-67d8-46d3-84c2-474abeeb10f7_SiteId">
    <vt:lpwstr>6f46cdad-a6d7-4160-b615-095ac51998d2</vt:lpwstr>
  </property>
  <property fmtid="{D5CDD505-2E9C-101B-9397-08002B2CF9AE}" pid="14" name="MSIP_Label_49d8e89e-67d8-46d3-84c2-474abeeb10f7_ActionId">
    <vt:lpwstr>d8767b9d-8627-4ebe-bf5c-8206599a52fd</vt:lpwstr>
  </property>
  <property fmtid="{D5CDD505-2E9C-101B-9397-08002B2CF9AE}" pid="15" name="MSIP_Label_49d8e89e-67d8-46d3-84c2-474abeeb10f7_ContentBits">
    <vt:lpwstr>0</vt:lpwstr>
  </property>
  <property fmtid="{D5CDD505-2E9C-101B-9397-08002B2CF9AE}" pid="16" name="MSIP_Label_49d8e89e-67d8-46d3-84c2-474abeeb10f7_Tag">
    <vt:lpwstr>10, 3, 0, 1</vt:lpwstr>
  </property>
</Properties>
</file>